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Default ContentType="application/x-fontdata" Extension="fntdata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notesSlide+xml" PartName="/ppt/notesSlides/notesSlide15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Default ContentType="image/vnd.ms-photo" Extension="wdp"/>
  <Override ContentType="application/vnd.openxmlformats-officedocument.presentationml.commentAuthors+xml" PartName="/ppt/commentAuthors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347" r:id="rId2"/>
    <p:sldId id="346" r:id="rId3"/>
    <p:sldId id="343" r:id="rId4"/>
    <p:sldId id="344" r:id="rId5"/>
    <p:sldId id="333" r:id="rId6"/>
    <p:sldId id="334" r:id="rId7"/>
    <p:sldId id="335" r:id="rId8"/>
    <p:sldId id="342" r:id="rId9"/>
    <p:sldId id="326" r:id="rId10"/>
    <p:sldId id="336" r:id="rId11"/>
    <p:sldId id="338" r:id="rId12"/>
    <p:sldId id="329" r:id="rId13"/>
    <p:sldId id="339" r:id="rId14"/>
    <p:sldId id="340" r:id="rId15"/>
    <p:sldId id="345" r:id="rId16"/>
  </p:sldIdLst>
  <p:sldSz cx="6858000" cy="5143500"/>
  <p:notesSz cx="6858000" cy="9144000"/>
  <p:embeddedFontLst>
    <p:embeddedFont>
      <p:font typeface="Century Gothic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n Dazriq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312" y="-60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Calibri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7019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793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0653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6469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4122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414bc42ec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g414bc42ec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385649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Shape 9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Shape 9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Calibri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34539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305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79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50"/>
              <a:buFont typeface="Arial"/>
              <a:buChar char="●"/>
            </a:pPr>
            <a:r>
              <a:rPr lang="en-US" sz="1250">
                <a:solidFill>
                  <a:srgbClr val="66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Set up as the entrepreneurship ecosystem enabler</a:t>
            </a:r>
            <a:endParaRPr sz="1250">
              <a:solidFill>
                <a:srgbClr val="66666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>
              <a:solidFill>
                <a:srgbClr val="66666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79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50"/>
              <a:buFont typeface="Arial"/>
              <a:buChar char="●"/>
            </a:pPr>
            <a:r>
              <a:rPr lang="en-US" sz="1250">
                <a:solidFill>
                  <a:srgbClr val="66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MaGIC Social Entrepreneurship established to help SE ecosystem</a:t>
            </a:r>
            <a:endParaRPr sz="1250">
              <a:solidFill>
                <a:srgbClr val="66666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>
              <a:solidFill>
                <a:srgbClr val="66666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79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50"/>
              <a:buFont typeface="Arial"/>
              <a:buChar char="●"/>
            </a:pPr>
            <a:r>
              <a:rPr lang="en-US" sz="1250">
                <a:solidFill>
                  <a:srgbClr val="66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RM20mil allocated to develop the SE sector</a:t>
            </a:r>
            <a:endParaRPr sz="1250">
              <a:solidFill>
                <a:srgbClr val="66666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2183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61458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017314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0785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Social Enterprise must have the following 3 key factors: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Mission- Why did you establish your enterprise? Social mission is when you see a social problem in the society and you feel you have a solution for this problem, so you create your enterprise to solve this problem and give back to society. But bear in mind, when you want to give back and solve a social problem you don’t just want it to be a one-off (that is donation/charity).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is why you need Business Model. A SE runs like a normal business-has a biz model, and there are 5 common types of biz model for SE which we will explain further in our slides.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Thirdly, target beneficiaries. Which is basically the people/society that you want to help out.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Calibri"/>
                <a:buNone/>
              </a:p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84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Calibri"/>
                <a:buNone/>
              </a:p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840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Shape 1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Shape 1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6457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896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31764" y="-188713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3549253" y="1628776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406003" y="142876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22376" y="4706751"/>
            <a:ext cx="16002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345" y="4706751"/>
            <a:ext cx="363070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23430" y="4706751"/>
            <a:ext cx="742950" cy="273844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9361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003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" y="1"/>
            <a:ext cx="250037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092083" y="0"/>
            <a:ext cx="2765917" cy="112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3486150" y="1200151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3483770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3483770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681287" y="204789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342901" y="1076327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344216" y="4025504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2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7.png" Type="http://schemas.openxmlformats.org/officeDocument/2006/relationships/image"/><Relationship Id="rId5" Target="../media/image46.jpeg" Type="http://schemas.openxmlformats.org/officeDocument/2006/relationships/image"/><Relationship Id="rId4" Target="../media/image45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image53.jpeg" Type="http://schemas.openxmlformats.org/officeDocument/2006/relationships/image"/><Relationship Id="rId3" Target="../media/image48.png" Type="http://schemas.openxmlformats.org/officeDocument/2006/relationships/image"/><Relationship Id="rId7" Target="../media/image52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51.png" Type="http://schemas.openxmlformats.org/officeDocument/2006/relationships/image"/><Relationship Id="rId11" Target="../media/image56.png" Type="http://schemas.openxmlformats.org/officeDocument/2006/relationships/image"/><Relationship Id="rId5" Target="../media/image50.jpeg" Type="http://schemas.openxmlformats.org/officeDocument/2006/relationships/image"/><Relationship Id="rId10" Target="../media/image55.jpeg" Type="http://schemas.openxmlformats.org/officeDocument/2006/relationships/image"/><Relationship Id="rId4" Target="../media/image49.jpeg" Type="http://schemas.openxmlformats.org/officeDocument/2006/relationships/image"/><Relationship Id="rId9" Target="../media/image54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19.jpeg" Type="http://schemas.openxmlformats.org/officeDocument/2006/relationships/image"/><Relationship Id="rId5" Target="../media/image18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8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7" Target="../media/image35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3"/>
          <p:cNvPicPr preferRelativeResize="0"/>
          <p:nvPr/>
        </p:nvPicPr>
        <p:blipFill rotWithShape="1">
          <a:blip r:embed="rId3">
            <a:alphaModFix/>
          </a:blip>
          <a:srcRect t="2492" b="6242"/>
          <a:stretch/>
        </p:blipFill>
        <p:spPr>
          <a:xfrm>
            <a:off x="857250" y="1009519"/>
            <a:ext cx="5143500" cy="350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36893003_xx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2" r="4866" b="-182"/>
          <a:stretch/>
        </p:blipFill>
        <p:spPr>
          <a:xfrm>
            <a:off x="0" y="-4659"/>
            <a:ext cx="6945668" cy="5049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760975"/>
            <a:ext cx="6945668" cy="13385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pic>
        <p:nvPicPr>
          <p:cNvPr id="6" name="Picture 5" descr="Pulse Band-0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50" r="10022" b="9088"/>
          <a:stretch/>
        </p:blipFill>
        <p:spPr>
          <a:xfrm>
            <a:off x="857251" y="3023447"/>
            <a:ext cx="5143499" cy="204159"/>
          </a:xfrm>
          <a:prstGeom prst="rect">
            <a:avLst/>
          </a:prstGeom>
        </p:spPr>
      </p:pic>
      <p:sp>
        <p:nvSpPr>
          <p:cNvPr id="9" name="Shape 212"/>
          <p:cNvSpPr txBox="1">
            <a:spLocks/>
          </p:cNvSpPr>
          <p:nvPr/>
        </p:nvSpPr>
        <p:spPr>
          <a:xfrm>
            <a:off x="926342" y="2513739"/>
            <a:ext cx="5143500" cy="498479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559C34"/>
              </a:buClr>
              <a:buSzPct val="25000"/>
              <a:buFont typeface="Play"/>
              <a:buNone/>
            </a:pPr>
            <a:endParaRPr lang="en-MY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281"/>
              </a:spcBef>
              <a:buClr>
                <a:schemeClr val="dk1"/>
              </a:buClr>
              <a:buSzPct val="45833"/>
            </a:pP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Ashran Dato’ Ghazi, MaGIC CEO</a:t>
            </a:r>
            <a:endParaRPr lang="en-MY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281"/>
              </a:spcBef>
              <a:buClr>
                <a:schemeClr val="dk1"/>
              </a:buClr>
              <a:buSzPct val="45833"/>
            </a:pP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r>
            <a:r>
              <a:rPr lang="en-US" sz="105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October 2018</a:t>
            </a:r>
            <a:endParaRPr lang="en-MY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Clr>
                <a:srgbClr val="559C34"/>
              </a:buClr>
              <a:buSzPct val="25000"/>
              <a:buFont typeface="Play"/>
              <a:buNone/>
            </a:pPr>
            <a:r>
              <a:rPr lang="en-MY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1" name="Picture 10" descr="MaGIC LOGO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142" y="1979592"/>
            <a:ext cx="1885730" cy="5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30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 descr="farm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657954" y="1354278"/>
            <a:ext cx="301313" cy="30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descr="showma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325024" y="1354277"/>
            <a:ext cx="314222" cy="31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croupi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94510" y="1354278"/>
            <a:ext cx="306077" cy="30607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2708113" y="2909888"/>
            <a:ext cx="1569959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</a:rPr>
              <a:t>Goods and/or services.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4610204" y="2909888"/>
            <a:ext cx="1338498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</a:rPr>
              <a:t>Beneficiary groups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3238604" y="1890713"/>
            <a:ext cx="2305050" cy="2019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399BB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917413" y="2909888"/>
            <a:ext cx="1569959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</a:rPr>
              <a:t>Business procurement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438275" y="1890713"/>
            <a:ext cx="2305050" cy="2019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569D3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 rot="10800000">
            <a:off x="3238604" y="2338388"/>
            <a:ext cx="2305050" cy="2019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569D3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/>
          <p:nvPr/>
        </p:nvSpPr>
        <p:spPr>
          <a:xfrm rot="10800000">
            <a:off x="1438275" y="2338388"/>
            <a:ext cx="2305050" cy="2019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399BB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/>
          <p:nvPr/>
        </p:nvSpPr>
        <p:spPr>
          <a:xfrm rot="-2700000">
            <a:off x="4226264" y="3937249"/>
            <a:ext cx="323520" cy="332135"/>
          </a:xfrm>
          <a:prstGeom prst="halfFrame">
            <a:avLst>
              <a:gd name="adj1" fmla="val 19174"/>
              <a:gd name="adj2" fmla="val 190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/>
        </p:nvSpPr>
        <p:spPr>
          <a:xfrm rot="8100000">
            <a:off x="4235790" y="1985866"/>
            <a:ext cx="323520" cy="332135"/>
          </a:xfrm>
          <a:prstGeom prst="halfFrame">
            <a:avLst>
              <a:gd name="adj1" fmla="val 19174"/>
              <a:gd name="adj2" fmla="val 190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 rot="8100000">
            <a:off x="2426041" y="3937249"/>
            <a:ext cx="323520" cy="332135"/>
          </a:xfrm>
          <a:prstGeom prst="halfFrame">
            <a:avLst>
              <a:gd name="adj1" fmla="val 19174"/>
              <a:gd name="adj2" fmla="val 190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 rot="-2700000">
            <a:off x="2426040" y="1985866"/>
            <a:ext cx="323520" cy="332135"/>
          </a:xfrm>
          <a:prstGeom prst="halfFrame">
            <a:avLst>
              <a:gd name="adj1" fmla="val 19174"/>
              <a:gd name="adj2" fmla="val 190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5361188" y="1671413"/>
            <a:ext cx="150637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200" b="1">
                <a:solidFill>
                  <a:schemeClr val="dk1"/>
                </a:solidFill>
              </a:rPr>
              <a:t>Impact Driven Enterprises (IDEs)</a:t>
            </a:r>
            <a:endParaRPr sz="1200" b="1">
              <a:solidFill>
                <a:schemeClr val="dk1"/>
              </a:solidFill>
            </a:endParaRPr>
          </a:p>
        </p:txBody>
      </p:sp>
      <p:pic>
        <p:nvPicPr>
          <p:cNvPr id="217" name="Shape 217" descr="hote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334" y="1354278"/>
            <a:ext cx="301313" cy="30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hote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654" y="1354278"/>
            <a:ext cx="301313" cy="30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 descr="hote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312" y="1354278"/>
            <a:ext cx="301313" cy="30131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-6461" y="1671422"/>
            <a:ext cx="14286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200" b="1">
                <a:solidFill>
                  <a:schemeClr val="dk1"/>
                </a:solidFill>
              </a:rPr>
              <a:t>Public &amp; Private Sectors </a:t>
            </a:r>
            <a:endParaRPr sz="1050"/>
          </a:p>
        </p:txBody>
      </p:sp>
      <p:sp>
        <p:nvSpPr>
          <p:cNvPr id="221" name="Shape 221"/>
          <p:cNvSpPr txBox="1"/>
          <p:nvPr/>
        </p:nvSpPr>
        <p:spPr>
          <a:xfrm>
            <a:off x="1792125" y="820669"/>
            <a:ext cx="3272850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</a:rPr>
              <a:t>OVERVIEW OF IDEA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0" y="2100613"/>
            <a:ext cx="1447480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/>
              <a:t>These sectors have the means &amp; capital to create income for those who have been engaged to be part of their supply chain.</a:t>
            </a:r>
            <a:endParaRPr sz="900"/>
          </a:p>
        </p:txBody>
      </p:sp>
      <p:sp>
        <p:nvSpPr>
          <p:cNvPr id="223" name="Shape 223"/>
          <p:cNvSpPr/>
          <p:nvPr/>
        </p:nvSpPr>
        <p:spPr>
          <a:xfrm>
            <a:off x="5438879" y="2100613"/>
            <a:ext cx="1447480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/>
              <a:t>These enterprises offer services and products with the intention of earnings made will benefit a certain community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14500" y="1230669"/>
            <a:ext cx="34290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</a:rPr>
              <a:t>MaGIC’s Impact Driven Enterprise Accreditation (IDEA) Program aims to create systemic shift by involving private and public sectors to </a:t>
            </a:r>
            <a:r>
              <a:rPr lang="en-US" sz="900" b="1">
                <a:solidFill>
                  <a:schemeClr val="dk1"/>
                </a:solidFill>
              </a:rPr>
              <a:t>drive social procurement</a:t>
            </a:r>
            <a:r>
              <a:rPr lang="en-US" sz="900">
                <a:solidFill>
                  <a:schemeClr val="dk1"/>
                </a:solidFill>
              </a:rPr>
              <a:t> as part of their activities.</a:t>
            </a:r>
            <a:endParaRPr sz="9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1495969" y="820669"/>
            <a:ext cx="3979125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</a:rPr>
              <a:t>IDEs CRITERIA FOR IDEA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714500" y="1230669"/>
            <a:ext cx="34290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</a:rPr>
              <a:t>IDEs must be able to produce evidence to meet the following criteria; and be procurement-ready.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245844" y="1576913"/>
            <a:ext cx="5067225" cy="457200"/>
          </a:xfrm>
          <a:prstGeom prst="rect">
            <a:avLst/>
          </a:prstGeom>
          <a:solidFill>
            <a:srgbClr val="399BB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900" b="1">
                <a:solidFill>
                  <a:srgbClr val="FFFFFF"/>
                </a:solidFill>
              </a:rPr>
              <a:t>Criteria 1</a:t>
            </a:r>
            <a:r>
              <a:rPr lang="en-US" sz="900">
                <a:solidFill>
                  <a:srgbClr val="FFFFFF"/>
                </a:solidFill>
              </a:rPr>
              <a:t>:You have a clearly stated social or environmental goal on your public documents, marketing collaterals and/or your company constitution</a:t>
            </a:r>
            <a:endParaRPr sz="9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1245844" y="2138161"/>
            <a:ext cx="801225" cy="1408725"/>
          </a:xfrm>
          <a:prstGeom prst="rect">
            <a:avLst/>
          </a:prstGeom>
          <a:solidFill>
            <a:srgbClr val="399BB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900" b="1">
                <a:solidFill>
                  <a:srgbClr val="FFFFFF"/>
                </a:solidFill>
              </a:rPr>
              <a:t>Criteria 2</a:t>
            </a:r>
            <a:r>
              <a:rPr lang="en-US" sz="900">
                <a:solidFill>
                  <a:srgbClr val="FFFFFF"/>
                </a:solidFill>
              </a:rPr>
              <a:t>: </a:t>
            </a:r>
            <a:endParaRPr sz="900">
              <a:solidFill>
                <a:srgbClr val="FFFFFF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900">
                <a:solidFill>
                  <a:srgbClr val="FFFFFF"/>
                </a:solidFill>
              </a:rPr>
              <a:t>You contribute significant resources to your social mission by an allocation of at least:</a:t>
            </a:r>
            <a:endParaRPr sz="9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2113538" y="2138156"/>
            <a:ext cx="4199625" cy="294075"/>
          </a:xfrm>
          <a:prstGeom prst="rect">
            <a:avLst/>
          </a:prstGeom>
          <a:solidFill>
            <a:srgbClr val="399BB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-US"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51% of workforce is from disadvantaged groups; or</a:t>
            </a:r>
            <a:endParaRPr sz="900"/>
          </a:p>
        </p:txBody>
      </p:sp>
      <p:sp>
        <p:nvSpPr>
          <p:cNvPr id="246" name="Shape 246"/>
          <p:cNvSpPr/>
          <p:nvPr/>
        </p:nvSpPr>
        <p:spPr>
          <a:xfrm>
            <a:off x="2113538" y="2476650"/>
            <a:ext cx="4199625" cy="374850"/>
          </a:xfrm>
          <a:prstGeom prst="rect">
            <a:avLst/>
          </a:prstGeom>
          <a:solidFill>
            <a:srgbClr val="399BB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900">
                <a:solidFill>
                  <a:srgbClr val="FFFFFF"/>
                </a:solidFill>
              </a:rPr>
              <a:t>35% of your business cost is channeled towards providing income, training or subsidized goods or services to disadvantaged groups; and/or</a:t>
            </a:r>
            <a:endParaRPr sz="12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2113538" y="2895919"/>
            <a:ext cx="4199625" cy="374850"/>
          </a:xfrm>
          <a:prstGeom prst="rect">
            <a:avLst/>
          </a:prstGeom>
          <a:solidFill>
            <a:srgbClr val="399BB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900">
                <a:solidFill>
                  <a:srgbClr val="FFFFFF"/>
                </a:solidFill>
              </a:rPr>
              <a:t>35% of your production raw materials or resources is spent on achieving your environmental mission; and/or</a:t>
            </a:r>
            <a:endParaRPr sz="12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2108138" y="3311194"/>
            <a:ext cx="4199625" cy="225675"/>
          </a:xfrm>
          <a:prstGeom prst="rect">
            <a:avLst/>
          </a:prstGeom>
          <a:solidFill>
            <a:srgbClr val="399BB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900">
                <a:solidFill>
                  <a:srgbClr val="FFFFFF"/>
                </a:solidFill>
              </a:rPr>
              <a:t>51% of your profits is distributed towards solving your social mission.  </a:t>
            </a:r>
            <a:endParaRPr sz="12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3525647" y="3577289"/>
            <a:ext cx="507600" cy="15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050" b="1"/>
              <a:t>AND</a:t>
            </a:r>
            <a:endParaRPr sz="1050"/>
          </a:p>
        </p:txBody>
      </p:sp>
      <p:sp>
        <p:nvSpPr>
          <p:cNvPr id="250" name="Shape 250"/>
          <p:cNvSpPr/>
          <p:nvPr/>
        </p:nvSpPr>
        <p:spPr>
          <a:xfrm>
            <a:off x="1245835" y="3842297"/>
            <a:ext cx="5067225" cy="495225"/>
          </a:xfrm>
          <a:prstGeom prst="rect">
            <a:avLst/>
          </a:prstGeom>
          <a:solidFill>
            <a:srgbClr val="569D3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900" b="1">
                <a:solidFill>
                  <a:srgbClr val="FFFFFF"/>
                </a:solidFill>
              </a:rPr>
              <a:t>Criteria 3</a:t>
            </a:r>
            <a:r>
              <a:rPr lang="en-US" sz="900">
                <a:solidFill>
                  <a:srgbClr val="FFFFFF"/>
                </a:solidFill>
              </a:rPr>
              <a:t>: Majority of your total annual revenue is earned by business transactions (income to grant ratio 51:49); or for start-ups, you plan to work towards this revenue model.</a:t>
            </a:r>
            <a:endParaRPr sz="9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439" y="1850078"/>
            <a:ext cx="476325" cy="4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9284" y="2390067"/>
            <a:ext cx="1228725" cy="36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b="1"/>
              <a:t>SOCIAL OR ENVIRONMENTAL IMPACT</a:t>
            </a:r>
            <a:endParaRPr sz="1050"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477" y="3356722"/>
            <a:ext cx="476325" cy="4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9244" y="3900174"/>
            <a:ext cx="1228725" cy="25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b="1"/>
              <a:t>FINANCIAL SUSTAINABILITY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xmlns="" val="3118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 txBox="1"/>
          <p:nvPr/>
        </p:nvSpPr>
        <p:spPr>
          <a:xfrm>
            <a:off x="767360" y="757238"/>
            <a:ext cx="5323275" cy="42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" sz="1800" b="1" dirty="0">
                <a:latin typeface="Century Gothic"/>
                <a:ea typeface="Century Gothic"/>
                <a:cs typeface="Century Gothic"/>
                <a:sym typeface="Century Gothic"/>
              </a:rPr>
              <a:t>BENEFITS OF IDEA</a:t>
            </a:r>
            <a:endParaRPr sz="105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86" name="Shape 9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31" y="1960538"/>
            <a:ext cx="1798538" cy="110191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7" name="Shape 987"/>
          <p:cNvSpPr txBox="1"/>
          <p:nvPr/>
        </p:nvSpPr>
        <p:spPr>
          <a:xfrm>
            <a:off x="364800" y="3092794"/>
            <a:ext cx="1830600" cy="34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825" b="1"/>
              <a:t>Social Procurement Opportunities</a:t>
            </a:r>
            <a:endParaRPr sz="825" b="1"/>
          </a:p>
        </p:txBody>
      </p:sp>
      <p:pic>
        <p:nvPicPr>
          <p:cNvPr id="988" name="Shape 9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1719" y="1241663"/>
            <a:ext cx="1101935" cy="1101919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Shape 989"/>
          <p:cNvSpPr txBox="1"/>
          <p:nvPr/>
        </p:nvSpPr>
        <p:spPr>
          <a:xfrm>
            <a:off x="2527388" y="2373919"/>
            <a:ext cx="1830600" cy="34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825" b="1"/>
              <a:t>Buy for Impact Campaign</a:t>
            </a:r>
            <a:endParaRPr sz="825" b="1"/>
          </a:p>
        </p:txBody>
      </p:sp>
      <p:pic>
        <p:nvPicPr>
          <p:cNvPr id="990" name="Shape 9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4598" y="1960529"/>
            <a:ext cx="1664606" cy="110191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1" name="Shape 991"/>
          <p:cNvSpPr txBox="1"/>
          <p:nvPr/>
        </p:nvSpPr>
        <p:spPr>
          <a:xfrm>
            <a:off x="4851591" y="3092785"/>
            <a:ext cx="1830600" cy="34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825" b="1" dirty="0"/>
              <a:t>Cap Dev classes</a:t>
            </a:r>
            <a:endParaRPr sz="825" b="1" dirty="0"/>
          </a:p>
        </p:txBody>
      </p:sp>
      <p:sp>
        <p:nvSpPr>
          <p:cNvPr id="992" name="Shape 992"/>
          <p:cNvSpPr txBox="1"/>
          <p:nvPr/>
        </p:nvSpPr>
        <p:spPr>
          <a:xfrm>
            <a:off x="2476969" y="3800644"/>
            <a:ext cx="2117025" cy="34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600" b="1"/>
              <a:t>Pemangkin Usahawan Sosial Hebat</a:t>
            </a:r>
            <a:endParaRPr sz="600" b="1"/>
          </a:p>
        </p:txBody>
      </p:sp>
      <p:pic>
        <p:nvPicPr>
          <p:cNvPr id="993" name="Shape 9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4057" y="2956556"/>
            <a:ext cx="1342857" cy="84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694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81"/>
          <p:cNvSpPr/>
          <p:nvPr/>
        </p:nvSpPr>
        <p:spPr>
          <a:xfrm>
            <a:off x="2923744" y="1858315"/>
            <a:ext cx="3850875" cy="92745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985" name="Google Shape;985;p81"/>
          <p:cNvSpPr txBox="1"/>
          <p:nvPr/>
        </p:nvSpPr>
        <p:spPr>
          <a:xfrm>
            <a:off x="151481" y="737367"/>
            <a:ext cx="6385950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to Date MaGIC IDEA &amp; 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chemeClr val="dk1"/>
              </a:buClr>
              <a:buSzPts val="3200"/>
            </a:pPr>
            <a:r>
              <a:rPr lang="e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Procurement Value Creation 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6" name="Google Shape;986;p81"/>
          <p:cNvSpPr txBox="1"/>
          <p:nvPr/>
        </p:nvSpPr>
        <p:spPr>
          <a:xfrm>
            <a:off x="2923744" y="1511677"/>
            <a:ext cx="3850875" cy="33255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400"/>
            </a:pPr>
            <a:r>
              <a:rPr lang="en" sz="10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Employment for the marginalised / income &amp; Productivity Growth</a:t>
            </a:r>
            <a:endParaRPr sz="10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8" name="Google Shape;988;p81" descr="magic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4573" y="790355"/>
            <a:ext cx="1269472" cy="33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4485" y="1881451"/>
            <a:ext cx="410032" cy="420033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81"/>
          <p:cNvSpPr txBox="1"/>
          <p:nvPr/>
        </p:nvSpPr>
        <p:spPr>
          <a:xfrm>
            <a:off x="5535450" y="1917380"/>
            <a:ext cx="1379700" cy="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" sz="13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RM 135,717 </a:t>
            </a:r>
            <a:endParaRPr sz="13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400"/>
            </a:pPr>
            <a:r>
              <a:rPr lang="en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INCOME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400"/>
            </a:pPr>
            <a:r>
              <a:rPr lang="en" sz="7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generated for the </a:t>
            </a:r>
            <a:endParaRPr sz="7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400"/>
            </a:pPr>
            <a:r>
              <a:rPr lang="en" sz="7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 beneficiary groups </a:t>
            </a:r>
            <a:endParaRPr sz="7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1" name="Google Shape;991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5795" y="1895643"/>
            <a:ext cx="439340" cy="420029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81"/>
          <p:cNvSpPr txBox="1"/>
          <p:nvPr/>
        </p:nvSpPr>
        <p:spPr>
          <a:xfrm>
            <a:off x="3485100" y="1906889"/>
            <a:ext cx="1449450" cy="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" sz="13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64 SUSTAINED JOBS </a:t>
            </a:r>
            <a:endParaRPr sz="13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400"/>
            </a:pPr>
            <a:r>
              <a:rPr lang="en" sz="7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impacting the lives of B40 youth &amp; youth at risk,B40 women as well as disabled community (OKU)</a:t>
            </a:r>
            <a:endParaRPr sz="7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3" name="Google Shape;993;p81"/>
          <p:cNvSpPr txBox="1"/>
          <p:nvPr/>
        </p:nvSpPr>
        <p:spPr>
          <a:xfrm>
            <a:off x="37181" y="2088830"/>
            <a:ext cx="1854900" cy="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" sz="13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Social</a:t>
            </a:r>
            <a:endParaRPr sz="13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400"/>
            </a:pPr>
            <a:r>
              <a:rPr lang="en" sz="13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Procurement value: </a:t>
            </a:r>
            <a:endParaRPr sz="13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400"/>
            </a:pPr>
            <a:r>
              <a:rPr lang="en" sz="2550" b="1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RM 1.8 mil</a:t>
            </a:r>
            <a:r>
              <a:rPr lang="en" sz="2250" b="1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50" b="1">
              <a:solidFill>
                <a:srgbClr val="3D85C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4" name="Google Shape;994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1476" y="1500934"/>
            <a:ext cx="674306" cy="450056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81"/>
          <p:cNvSpPr txBox="1"/>
          <p:nvPr/>
        </p:nvSpPr>
        <p:spPr>
          <a:xfrm>
            <a:off x="2923744" y="2868989"/>
            <a:ext cx="3850875" cy="33255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400"/>
            </a:pPr>
            <a:r>
              <a:rPr lang="en" sz="10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Pollution , Waste Management &amp; Environment Sustainability  </a:t>
            </a:r>
            <a:endParaRPr sz="10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6" name="Google Shape;996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3574" y="2785849"/>
            <a:ext cx="535781" cy="432498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81"/>
          <p:cNvSpPr/>
          <p:nvPr/>
        </p:nvSpPr>
        <p:spPr>
          <a:xfrm>
            <a:off x="2923744" y="3215616"/>
            <a:ext cx="3850875" cy="110205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998" name="Google Shape;998;p81"/>
          <p:cNvSpPr txBox="1"/>
          <p:nvPr/>
        </p:nvSpPr>
        <p:spPr>
          <a:xfrm>
            <a:off x="5486794" y="3803344"/>
            <a:ext cx="1283850" cy="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" sz="13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121 TREES </a:t>
            </a:r>
            <a:r>
              <a:rPr lang="en" sz="7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planted involving indigenous areas &amp; reserved plantations </a:t>
            </a:r>
            <a:endParaRPr sz="7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9" name="Google Shape;999;p81"/>
          <p:cNvSpPr txBox="1"/>
          <p:nvPr/>
        </p:nvSpPr>
        <p:spPr>
          <a:xfrm>
            <a:off x="4181606" y="3760481"/>
            <a:ext cx="1379700" cy="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" sz="13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718 KGs </a:t>
            </a:r>
            <a:r>
              <a:rPr lang="en" sz="7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7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400"/>
            </a:pPr>
            <a:r>
              <a:rPr lang="en" sz="7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used cooking oil &amp; perishable foods being repurposed/ saved from environment externalities</a:t>
            </a:r>
            <a:endParaRPr sz="7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0" name="Google Shape;1000;p81"/>
          <p:cNvSpPr txBox="1"/>
          <p:nvPr/>
        </p:nvSpPr>
        <p:spPr>
          <a:xfrm>
            <a:off x="2867154" y="3760481"/>
            <a:ext cx="1283850" cy="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" sz="135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5134 Metres</a:t>
            </a:r>
            <a:endParaRPr sz="75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400"/>
            </a:pPr>
            <a:r>
              <a:rPr lang="en" sz="75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upcycling materials saved from landfills due to repurpose &amp; upcycling activities</a:t>
            </a:r>
            <a:endParaRPr sz="75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1" name="Google Shape;1001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7613" y="3299710"/>
            <a:ext cx="439341" cy="41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8563" y="3309809"/>
            <a:ext cx="439341" cy="41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8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00106" y="3303956"/>
            <a:ext cx="585788" cy="43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8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46856" y="1301675"/>
            <a:ext cx="1391178" cy="993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908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>
            <a:spLocks noGrp="1"/>
          </p:cNvSpPr>
          <p:nvPr>
            <p:ph type="title"/>
          </p:nvPr>
        </p:nvSpPr>
        <p:spPr>
          <a:xfrm>
            <a:off x="342900" y="797422"/>
            <a:ext cx="6172200" cy="6430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/>
          </a:p>
        </p:txBody>
      </p:sp>
      <p:sp>
        <p:nvSpPr>
          <p:cNvPr id="979" name="Shape 979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25458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980" name="Shape 9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695402"/>
            <a:ext cx="6207226" cy="3644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08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85"/>
          <p:cNvSpPr txBox="1"/>
          <p:nvPr/>
        </p:nvSpPr>
        <p:spPr>
          <a:xfrm>
            <a:off x="897249" y="2236430"/>
            <a:ext cx="5323275" cy="42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sz="105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8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4678" t="26974" r="28102"/>
          <a:stretch/>
        </p:blipFill>
        <p:spPr>
          <a:xfrm>
            <a:off x="1" y="0"/>
            <a:ext cx="6848690" cy="504461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0" y="3802567"/>
            <a:ext cx="6873895" cy="1038746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-52444" y="3805507"/>
            <a:ext cx="694688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-US" sz="1050" b="1">
                <a:latin typeface="Century Gothic"/>
                <a:ea typeface="Century Gothic"/>
                <a:cs typeface="Century Gothic"/>
                <a:sym typeface="Century Gothic"/>
              </a:rPr>
              <a:t>Vision</a:t>
            </a:r>
            <a:endParaRPr sz="1050"/>
          </a:p>
          <a:p>
            <a:pPr algn="ctr">
              <a:buSzPts val="1400"/>
            </a:pPr>
            <a:r>
              <a:rPr lang="en-US" sz="1050">
                <a:latin typeface="Century Gothic"/>
                <a:ea typeface="Century Gothic"/>
                <a:cs typeface="Century Gothic"/>
                <a:sym typeface="Century Gothic"/>
              </a:rPr>
              <a:t>Leading Global Creativity &amp; Innovation Centre for Entrepreneurs</a:t>
            </a:r>
            <a:endParaRPr sz="1050"/>
          </a:p>
          <a:p>
            <a:pPr algn="ctr">
              <a:buSzPts val="1400"/>
            </a:pPr>
            <a:endParaRPr sz="10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400"/>
            </a:pPr>
            <a:r>
              <a:rPr lang="en-US" sz="1050" b="1">
                <a:latin typeface="Century Gothic"/>
                <a:ea typeface="Century Gothic"/>
                <a:cs typeface="Century Gothic"/>
                <a:sym typeface="Century Gothic"/>
              </a:rPr>
              <a:t>Mission</a:t>
            </a:r>
            <a:endParaRPr sz="1050"/>
          </a:p>
          <a:p>
            <a:pPr algn="ctr">
              <a:buSzPts val="1400"/>
            </a:pPr>
            <a:r>
              <a:rPr lang="en-US" sz="1050">
                <a:latin typeface="Century Gothic"/>
                <a:ea typeface="Century Gothic"/>
                <a:cs typeface="Century Gothic"/>
                <a:sym typeface="Century Gothic"/>
              </a:rPr>
              <a:t>To build a sustainable entrepreneurship eco system</a:t>
            </a:r>
            <a:endParaRPr sz="1050"/>
          </a:p>
          <a:p>
            <a:pPr algn="ctr">
              <a:buSzPts val="1400"/>
            </a:pPr>
            <a:r>
              <a:rPr lang="en-US" sz="1050">
                <a:latin typeface="Century Gothic"/>
                <a:ea typeface="Century Gothic"/>
                <a:cs typeface="Century Gothic"/>
                <a:sym typeface="Century Gothic"/>
              </a:rPr>
              <a:t>To catalyse Creativity &amp; Innovation for long term nation impact </a:t>
            </a:r>
            <a:endParaRPr sz="10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55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Shape 469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75600" y="785269"/>
            <a:ext cx="3761213" cy="260293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Shape 470"/>
          <p:cNvSpPr txBox="1"/>
          <p:nvPr/>
        </p:nvSpPr>
        <p:spPr>
          <a:xfrm>
            <a:off x="155511" y="710518"/>
            <a:ext cx="6547050" cy="32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10253F"/>
              </a:buClr>
              <a:buSzPts val="525"/>
            </a:pPr>
            <a:endParaRPr sz="1575"/>
          </a:p>
        </p:txBody>
      </p:sp>
      <p:sp>
        <p:nvSpPr>
          <p:cNvPr id="471" name="Shape 471"/>
          <p:cNvSpPr txBox="1"/>
          <p:nvPr/>
        </p:nvSpPr>
        <p:spPr>
          <a:xfrm>
            <a:off x="1657744" y="2461274"/>
            <a:ext cx="2189025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600"/>
            </a:pPr>
            <a:r>
              <a:rPr lang="en" sz="1100" b="1" dirty="0">
                <a:solidFill>
                  <a:srgbClr val="666666"/>
                </a:solidFill>
              </a:rPr>
              <a:t>  </a:t>
            </a:r>
            <a:r>
              <a:rPr lang="en" sz="1000" b="1" dirty="0">
                <a:solidFill>
                  <a:srgbClr val="666666"/>
                </a:solidFill>
              </a:rPr>
              <a:t>Malaysia’s Social Inclusion &amp; Vibrant Entrepreneurship</a:t>
            </a:r>
            <a:endParaRPr sz="1000" b="1" dirty="0">
              <a:solidFill>
                <a:srgbClr val="666666"/>
              </a:solidFill>
            </a:endParaRPr>
          </a:p>
          <a:p>
            <a:pPr algn="ctr">
              <a:buSzPts val="1600"/>
            </a:pPr>
            <a:endParaRPr sz="1000" b="1" dirty="0">
              <a:solidFill>
                <a:srgbClr val="666666"/>
              </a:solidFill>
            </a:endParaRP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3103" y="2911959"/>
            <a:ext cx="1060521" cy="36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 txBox="1"/>
          <p:nvPr/>
        </p:nvSpPr>
        <p:spPr>
          <a:xfrm>
            <a:off x="-86897" y="4306031"/>
            <a:ext cx="2250000" cy="6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" sz="1050">
                <a:solidFill>
                  <a:schemeClr val="dk1"/>
                </a:solidFill>
              </a:rPr>
              <a:t>In collaboration with: </a:t>
            </a:r>
            <a:endParaRPr sz="1050"/>
          </a:p>
        </p:txBody>
      </p:sp>
      <p:pic>
        <p:nvPicPr>
          <p:cNvPr id="474" name="Shape 4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3453" y="4441265"/>
            <a:ext cx="1060519" cy="31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1660" y="4476413"/>
            <a:ext cx="1163081" cy="24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03162" y="3930478"/>
            <a:ext cx="925969" cy="2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09061" y="3854707"/>
            <a:ext cx="838055" cy="36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47116" y="4490728"/>
            <a:ext cx="1163081" cy="29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2262" y="4453807"/>
            <a:ext cx="412663" cy="29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83246" y="3715655"/>
            <a:ext cx="660150" cy="6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/>
        </p:nvSpPr>
        <p:spPr>
          <a:xfrm>
            <a:off x="3902606" y="1028503"/>
            <a:ext cx="27999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Malaysia Social Inclusion &amp; Vibrant Entrepreneurship (MasSIVE) aims to :  drive 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and economic impact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entrepreneurial related initiatives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are outward looking and cohesive to ecosystem players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xmlns="" val="41471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 descr="MaGIC Logo-01.png"/>
          <p:cNvPicPr preferRelativeResize="0"/>
          <p:nvPr/>
        </p:nvPicPr>
        <p:blipFill rotWithShape="1">
          <a:blip r:embed="rId3">
            <a:alphaModFix/>
          </a:blip>
          <a:srcRect t="31392" b="40565"/>
          <a:stretch/>
        </p:blipFill>
        <p:spPr>
          <a:xfrm>
            <a:off x="4973411" y="794677"/>
            <a:ext cx="2054681" cy="407334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>
            <a:spLocks noGrp="1"/>
          </p:cNvSpPr>
          <p:nvPr>
            <p:ph type="sldNum" sz="quarter" idx="12"/>
          </p:nvPr>
        </p:nvSpPr>
        <p:spPr>
          <a:xfrm>
            <a:off x="5093196" y="4444413"/>
            <a:ext cx="1600200" cy="2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                                </a:t>
            </a:r>
            <a:fld id="{00000000-1234-1234-1234-123412341234}" type="slidenum">
              <a:rPr lang="en" sz="750">
                <a:solidFill>
                  <a:schemeClr val="dk1"/>
                </a:solidFill>
              </a:rPr>
              <a:pPr/>
              <a:t>4</a:t>
            </a:fld>
            <a:endParaRPr sz="750">
              <a:solidFill>
                <a:schemeClr val="dk1"/>
              </a:solidFill>
            </a:endParaRPr>
          </a:p>
        </p:txBody>
      </p:sp>
      <p:sp>
        <p:nvSpPr>
          <p:cNvPr id="488" name="Shape 488"/>
          <p:cNvSpPr txBox="1"/>
          <p:nvPr/>
        </p:nvSpPr>
        <p:spPr>
          <a:xfrm>
            <a:off x="155511" y="815375"/>
            <a:ext cx="6547050" cy="32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10253F"/>
              </a:buClr>
              <a:buSzPts val="700"/>
            </a:pPr>
            <a:r>
              <a:rPr lang="en" sz="2100" b="1" dirty="0">
                <a:solidFill>
                  <a:schemeClr val="dk1"/>
                </a:solidFill>
              </a:rPr>
              <a:t>The Story So Far &amp; Aspiration 2018</a:t>
            </a:r>
            <a:endParaRPr sz="1050" dirty="0"/>
          </a:p>
        </p:txBody>
      </p:sp>
      <p:sp>
        <p:nvSpPr>
          <p:cNvPr id="489" name="Shape 489"/>
          <p:cNvSpPr/>
          <p:nvPr/>
        </p:nvSpPr>
        <p:spPr>
          <a:xfrm>
            <a:off x="1215131" y="4264579"/>
            <a:ext cx="5643450" cy="178650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1214438" y="3621790"/>
            <a:ext cx="5643450" cy="178650"/>
          </a:xfrm>
          <a:prstGeom prst="chevron">
            <a:avLst>
              <a:gd name="adj" fmla="val 50000"/>
            </a:avLst>
          </a:prstGeom>
          <a:solidFill>
            <a:srgbClr val="4BACC6"/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0" y="1162898"/>
            <a:ext cx="6854175" cy="1906425"/>
          </a:xfrm>
          <a:prstGeom prst="rect">
            <a:avLst/>
          </a:prstGeom>
          <a:solidFill>
            <a:srgbClr val="595959">
              <a:alpha val="7804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Shape 492" descr="magic-logo copy.png"/>
          <p:cNvPicPr preferRelativeResize="0"/>
          <p:nvPr/>
        </p:nvPicPr>
        <p:blipFill rotWithShape="1">
          <a:blip r:embed="rId4">
            <a:alphaModFix/>
          </a:blip>
          <a:srcRect b="24276"/>
          <a:stretch/>
        </p:blipFill>
        <p:spPr>
          <a:xfrm>
            <a:off x="417663" y="2616297"/>
            <a:ext cx="796781" cy="118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Shape 493"/>
          <p:cNvGrpSpPr/>
          <p:nvPr/>
        </p:nvGrpSpPr>
        <p:grpSpPr>
          <a:xfrm>
            <a:off x="335408" y="1237373"/>
            <a:ext cx="6176522" cy="1639014"/>
            <a:chOff x="207347" y="1223344"/>
            <a:chExt cx="8656957" cy="2926680"/>
          </a:xfrm>
        </p:grpSpPr>
        <p:sp>
          <p:nvSpPr>
            <p:cNvPr id="494" name="Shape 494"/>
            <p:cNvSpPr/>
            <p:nvPr/>
          </p:nvSpPr>
          <p:spPr>
            <a:xfrm>
              <a:off x="7061004" y="1223344"/>
              <a:ext cx="1803300" cy="2926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4334"/>
                  </a:moveTo>
                  <a:lnTo>
                    <a:pt x="189" y="119931"/>
                  </a:lnTo>
                  <a:lnTo>
                    <a:pt x="119810" y="119931"/>
                  </a:lnTo>
                  <a:lnTo>
                    <a:pt x="119810" y="0"/>
                  </a:lnTo>
                  <a:lnTo>
                    <a:pt x="112037" y="3784"/>
                  </a:lnTo>
                  <a:lnTo>
                    <a:pt x="101800" y="7500"/>
                  </a:lnTo>
                  <a:lnTo>
                    <a:pt x="88720" y="11834"/>
                  </a:lnTo>
                  <a:lnTo>
                    <a:pt x="71658" y="16788"/>
                  </a:lnTo>
                  <a:lnTo>
                    <a:pt x="54597" y="21536"/>
                  </a:lnTo>
                  <a:lnTo>
                    <a:pt x="39241" y="25252"/>
                  </a:lnTo>
                  <a:lnTo>
                    <a:pt x="17061" y="30412"/>
                  </a:lnTo>
                  <a:lnTo>
                    <a:pt x="0" y="3433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000"/>
              </a:pPr>
              <a:endParaRPr sz="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5262403" y="2192824"/>
              <a:ext cx="1805100" cy="19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5906"/>
                  </a:moveTo>
                  <a:lnTo>
                    <a:pt x="0" y="119903"/>
                  </a:lnTo>
                  <a:lnTo>
                    <a:pt x="119621" y="119903"/>
                  </a:lnTo>
                  <a:lnTo>
                    <a:pt x="119810" y="0"/>
                  </a:lnTo>
                  <a:lnTo>
                    <a:pt x="108075" y="3274"/>
                  </a:lnTo>
                  <a:lnTo>
                    <a:pt x="96340" y="6356"/>
                  </a:lnTo>
                  <a:lnTo>
                    <a:pt x="82334" y="9630"/>
                  </a:lnTo>
                  <a:lnTo>
                    <a:pt x="67949" y="12905"/>
                  </a:lnTo>
                  <a:lnTo>
                    <a:pt x="48643" y="16950"/>
                  </a:lnTo>
                  <a:lnTo>
                    <a:pt x="31608" y="20417"/>
                  </a:lnTo>
                  <a:lnTo>
                    <a:pt x="13059" y="23691"/>
                  </a:lnTo>
                  <a:lnTo>
                    <a:pt x="0" y="25906"/>
                  </a:lnTo>
                </a:path>
              </a:pathLst>
            </a:custGeom>
            <a:noFill/>
            <a:ln w="127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000"/>
              </a:pPr>
              <a:endParaRPr sz="750">
                <a:solidFill>
                  <a:schemeClr val="dk1"/>
                </a:solidFill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3442925" y="2718258"/>
              <a:ext cx="1821000" cy="143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7063"/>
                  </a:moveTo>
                  <a:lnTo>
                    <a:pt x="0" y="119829"/>
                  </a:lnTo>
                  <a:lnTo>
                    <a:pt x="119812" y="119829"/>
                  </a:lnTo>
                  <a:lnTo>
                    <a:pt x="119812" y="0"/>
                  </a:lnTo>
                  <a:lnTo>
                    <a:pt x="112312" y="2723"/>
                  </a:lnTo>
                  <a:lnTo>
                    <a:pt x="104250" y="5617"/>
                  </a:lnTo>
                  <a:lnTo>
                    <a:pt x="92437" y="9191"/>
                  </a:lnTo>
                  <a:lnTo>
                    <a:pt x="75562" y="13276"/>
                  </a:lnTo>
                  <a:lnTo>
                    <a:pt x="57750" y="17191"/>
                  </a:lnTo>
                  <a:lnTo>
                    <a:pt x="40875" y="20255"/>
                  </a:lnTo>
                  <a:lnTo>
                    <a:pt x="21000" y="23489"/>
                  </a:lnTo>
                  <a:lnTo>
                    <a:pt x="0" y="27063"/>
                  </a:lnTo>
                </a:path>
              </a:pathLst>
            </a:custGeom>
            <a:noFill/>
            <a:ln w="127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000"/>
              </a:pPr>
              <a:endParaRPr sz="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1599358" y="3100200"/>
              <a:ext cx="1842000" cy="1049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080"/>
                  </a:moveTo>
                  <a:lnTo>
                    <a:pt x="0" y="119781"/>
                  </a:lnTo>
                  <a:lnTo>
                    <a:pt x="119814" y="119562"/>
                  </a:lnTo>
                  <a:lnTo>
                    <a:pt x="119814" y="0"/>
                  </a:lnTo>
                  <a:lnTo>
                    <a:pt x="107944" y="2189"/>
                  </a:lnTo>
                  <a:lnTo>
                    <a:pt x="90880" y="5255"/>
                  </a:lnTo>
                  <a:lnTo>
                    <a:pt x="76785" y="7445"/>
                  </a:lnTo>
                  <a:lnTo>
                    <a:pt x="64544" y="9197"/>
                  </a:lnTo>
                  <a:lnTo>
                    <a:pt x="51561" y="10948"/>
                  </a:lnTo>
                  <a:lnTo>
                    <a:pt x="35610" y="12700"/>
                  </a:lnTo>
                  <a:lnTo>
                    <a:pt x="15208" y="15328"/>
                  </a:lnTo>
                  <a:lnTo>
                    <a:pt x="0" y="17080"/>
                  </a:lnTo>
                </a:path>
              </a:pathLst>
            </a:custGeom>
            <a:noFill/>
            <a:ln w="127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000"/>
              </a:pPr>
              <a:endParaRPr sz="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1939005" y="2994105"/>
              <a:ext cx="1162800" cy="1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5000"/>
                </a:lnSpc>
                <a:buSzPts val="1000"/>
              </a:pPr>
              <a:r>
                <a:rPr lang="en" sz="75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2015</a:t>
              </a:r>
              <a:endParaRPr sz="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3772134" y="2714768"/>
              <a:ext cx="1162800" cy="1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5000"/>
                </a:lnSpc>
                <a:buSzPts val="1000"/>
              </a:pPr>
              <a:r>
                <a:rPr lang="en" sz="75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  <a:endParaRPr sz="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5582779" y="2214702"/>
              <a:ext cx="1164300" cy="1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5000"/>
                </a:lnSpc>
                <a:buSzPts val="1000"/>
              </a:pPr>
              <a:r>
                <a:rPr lang="en" sz="75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  <a:endParaRPr sz="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Shape 501"/>
            <p:cNvSpPr txBox="1"/>
            <p:nvPr/>
          </p:nvSpPr>
          <p:spPr>
            <a:xfrm>
              <a:off x="1787352" y="3685722"/>
              <a:ext cx="1466100" cy="4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SzPts val="1000"/>
              </a:pPr>
              <a:r>
                <a:rPr lang="en" sz="7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Thrust 1: Inspire a movement</a:t>
              </a:r>
              <a:endParaRPr sz="7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Shape 502"/>
            <p:cNvSpPr txBox="1"/>
            <p:nvPr/>
          </p:nvSpPr>
          <p:spPr>
            <a:xfrm>
              <a:off x="3558401" y="3685722"/>
              <a:ext cx="1590000" cy="4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SzPts val="1000"/>
              </a:pPr>
              <a:r>
                <a:rPr lang="en" sz="7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Thrust 2: Create an enabling environment</a:t>
              </a:r>
              <a:endParaRPr sz="7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Shape 503"/>
            <p:cNvSpPr txBox="1"/>
            <p:nvPr/>
          </p:nvSpPr>
          <p:spPr>
            <a:xfrm>
              <a:off x="5392732" y="3685722"/>
              <a:ext cx="1544400" cy="4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SzPts val="1000"/>
              </a:pPr>
              <a:r>
                <a:rPr lang="en" sz="7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Thrust 3: Effect systemic changes</a:t>
              </a:r>
              <a:endParaRPr sz="7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Shape 504"/>
            <p:cNvSpPr txBox="1"/>
            <p:nvPr/>
          </p:nvSpPr>
          <p:spPr>
            <a:xfrm>
              <a:off x="7351231" y="3685722"/>
              <a:ext cx="1223100" cy="2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SzPts val="1000"/>
              </a:pPr>
              <a:r>
                <a:rPr lang="en" sz="7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Regional leaders</a:t>
              </a:r>
              <a:endParaRPr sz="7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5" name="Shape 505"/>
            <p:cNvGrpSpPr/>
            <p:nvPr/>
          </p:nvGrpSpPr>
          <p:grpSpPr>
            <a:xfrm>
              <a:off x="7254285" y="2315522"/>
              <a:ext cx="1417546" cy="1068667"/>
              <a:chOff x="5508625" y="3008314"/>
              <a:chExt cx="3567051" cy="3038575"/>
            </a:xfrm>
          </p:grpSpPr>
          <p:sp>
            <p:nvSpPr>
              <p:cNvPr id="506" name="Shape 506"/>
              <p:cNvSpPr/>
              <p:nvPr/>
            </p:nvSpPr>
            <p:spPr>
              <a:xfrm>
                <a:off x="6573838" y="3967163"/>
                <a:ext cx="87300" cy="4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0181" y="120000"/>
                    </a:moveTo>
                    <a:lnTo>
                      <a:pt x="50181" y="120000"/>
                    </a:lnTo>
                    <a:lnTo>
                      <a:pt x="37090" y="111724"/>
                    </a:lnTo>
                    <a:lnTo>
                      <a:pt x="15272" y="99310"/>
                    </a:lnTo>
                    <a:lnTo>
                      <a:pt x="15272" y="99310"/>
                    </a:lnTo>
                    <a:lnTo>
                      <a:pt x="8727" y="86896"/>
                    </a:lnTo>
                    <a:lnTo>
                      <a:pt x="2181" y="74482"/>
                    </a:lnTo>
                    <a:lnTo>
                      <a:pt x="2181" y="74482"/>
                    </a:lnTo>
                    <a:lnTo>
                      <a:pt x="0" y="82758"/>
                    </a:lnTo>
                    <a:lnTo>
                      <a:pt x="0" y="82758"/>
                    </a:lnTo>
                    <a:lnTo>
                      <a:pt x="0" y="53793"/>
                    </a:lnTo>
                    <a:lnTo>
                      <a:pt x="6545" y="4137"/>
                    </a:lnTo>
                    <a:lnTo>
                      <a:pt x="6545" y="4137"/>
                    </a:lnTo>
                    <a:lnTo>
                      <a:pt x="43636" y="0"/>
                    </a:lnTo>
                    <a:lnTo>
                      <a:pt x="43636" y="0"/>
                    </a:lnTo>
                    <a:lnTo>
                      <a:pt x="65454" y="0"/>
                    </a:lnTo>
                    <a:lnTo>
                      <a:pt x="80727" y="4137"/>
                    </a:lnTo>
                    <a:lnTo>
                      <a:pt x="80727" y="4137"/>
                    </a:lnTo>
                    <a:lnTo>
                      <a:pt x="93818" y="4137"/>
                    </a:lnTo>
                    <a:lnTo>
                      <a:pt x="93818" y="4137"/>
                    </a:lnTo>
                    <a:lnTo>
                      <a:pt x="104727" y="4137"/>
                    </a:lnTo>
                    <a:lnTo>
                      <a:pt x="104727" y="4137"/>
                    </a:lnTo>
                    <a:lnTo>
                      <a:pt x="115636" y="33103"/>
                    </a:lnTo>
                    <a:lnTo>
                      <a:pt x="120000" y="57931"/>
                    </a:lnTo>
                    <a:lnTo>
                      <a:pt x="120000" y="57931"/>
                    </a:lnTo>
                    <a:lnTo>
                      <a:pt x="115636" y="86896"/>
                    </a:lnTo>
                    <a:lnTo>
                      <a:pt x="109090" y="99310"/>
                    </a:lnTo>
                    <a:lnTo>
                      <a:pt x="104727" y="107586"/>
                    </a:lnTo>
                    <a:lnTo>
                      <a:pt x="104727" y="107586"/>
                    </a:lnTo>
                    <a:lnTo>
                      <a:pt x="50181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Shape 507"/>
              <p:cNvSpPr/>
              <p:nvPr/>
            </p:nvSpPr>
            <p:spPr>
              <a:xfrm>
                <a:off x="6573838" y="3967163"/>
                <a:ext cx="87300" cy="4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0181" y="120000"/>
                    </a:moveTo>
                    <a:lnTo>
                      <a:pt x="50181" y="120000"/>
                    </a:lnTo>
                    <a:lnTo>
                      <a:pt x="37090" y="111724"/>
                    </a:lnTo>
                    <a:lnTo>
                      <a:pt x="15272" y="99310"/>
                    </a:lnTo>
                    <a:lnTo>
                      <a:pt x="15272" y="99310"/>
                    </a:lnTo>
                    <a:lnTo>
                      <a:pt x="8727" y="86896"/>
                    </a:lnTo>
                    <a:lnTo>
                      <a:pt x="2181" y="74482"/>
                    </a:lnTo>
                    <a:lnTo>
                      <a:pt x="2181" y="74482"/>
                    </a:lnTo>
                    <a:lnTo>
                      <a:pt x="0" y="82758"/>
                    </a:lnTo>
                    <a:lnTo>
                      <a:pt x="0" y="82758"/>
                    </a:lnTo>
                    <a:lnTo>
                      <a:pt x="0" y="53793"/>
                    </a:lnTo>
                    <a:lnTo>
                      <a:pt x="6545" y="4137"/>
                    </a:lnTo>
                    <a:lnTo>
                      <a:pt x="6545" y="4137"/>
                    </a:lnTo>
                    <a:lnTo>
                      <a:pt x="43636" y="0"/>
                    </a:lnTo>
                    <a:lnTo>
                      <a:pt x="43636" y="0"/>
                    </a:lnTo>
                    <a:lnTo>
                      <a:pt x="65454" y="0"/>
                    </a:lnTo>
                    <a:lnTo>
                      <a:pt x="80727" y="4137"/>
                    </a:lnTo>
                    <a:lnTo>
                      <a:pt x="80727" y="4137"/>
                    </a:lnTo>
                    <a:lnTo>
                      <a:pt x="93818" y="4137"/>
                    </a:lnTo>
                    <a:lnTo>
                      <a:pt x="93818" y="4137"/>
                    </a:lnTo>
                    <a:lnTo>
                      <a:pt x="104727" y="4137"/>
                    </a:lnTo>
                    <a:lnTo>
                      <a:pt x="104727" y="4137"/>
                    </a:lnTo>
                    <a:lnTo>
                      <a:pt x="115636" y="33103"/>
                    </a:lnTo>
                    <a:lnTo>
                      <a:pt x="120000" y="57931"/>
                    </a:lnTo>
                    <a:lnTo>
                      <a:pt x="120000" y="57931"/>
                    </a:lnTo>
                    <a:lnTo>
                      <a:pt x="115636" y="86896"/>
                    </a:lnTo>
                    <a:lnTo>
                      <a:pt x="109090" y="99310"/>
                    </a:lnTo>
                    <a:lnTo>
                      <a:pt x="104727" y="107586"/>
                    </a:lnTo>
                    <a:lnTo>
                      <a:pt x="104727" y="107586"/>
                    </a:lnTo>
                    <a:lnTo>
                      <a:pt x="50181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Shape 508"/>
              <p:cNvSpPr/>
              <p:nvPr/>
            </p:nvSpPr>
            <p:spPr>
              <a:xfrm>
                <a:off x="6373813" y="3908426"/>
                <a:ext cx="200100" cy="104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714" y="81818"/>
                    </a:moveTo>
                    <a:lnTo>
                      <a:pt x="25714" y="81818"/>
                    </a:lnTo>
                    <a:lnTo>
                      <a:pt x="42857" y="90909"/>
                    </a:lnTo>
                    <a:lnTo>
                      <a:pt x="42857" y="90909"/>
                    </a:lnTo>
                    <a:lnTo>
                      <a:pt x="46666" y="90909"/>
                    </a:lnTo>
                    <a:lnTo>
                      <a:pt x="52380" y="90909"/>
                    </a:lnTo>
                    <a:lnTo>
                      <a:pt x="52380" y="90909"/>
                    </a:lnTo>
                    <a:lnTo>
                      <a:pt x="58095" y="92727"/>
                    </a:lnTo>
                    <a:lnTo>
                      <a:pt x="64761" y="103636"/>
                    </a:lnTo>
                    <a:lnTo>
                      <a:pt x="64761" y="103636"/>
                    </a:lnTo>
                    <a:lnTo>
                      <a:pt x="70476" y="109090"/>
                    </a:lnTo>
                    <a:lnTo>
                      <a:pt x="74285" y="110909"/>
                    </a:lnTo>
                    <a:lnTo>
                      <a:pt x="85714" y="116363"/>
                    </a:lnTo>
                    <a:lnTo>
                      <a:pt x="85714" y="116363"/>
                    </a:lnTo>
                    <a:lnTo>
                      <a:pt x="113333" y="120000"/>
                    </a:lnTo>
                    <a:lnTo>
                      <a:pt x="113333" y="120000"/>
                    </a:lnTo>
                    <a:lnTo>
                      <a:pt x="114285" y="114545"/>
                    </a:lnTo>
                    <a:lnTo>
                      <a:pt x="115238" y="105454"/>
                    </a:lnTo>
                    <a:lnTo>
                      <a:pt x="120000" y="76363"/>
                    </a:lnTo>
                    <a:lnTo>
                      <a:pt x="120000" y="76363"/>
                    </a:lnTo>
                    <a:lnTo>
                      <a:pt x="105714" y="85454"/>
                    </a:lnTo>
                    <a:lnTo>
                      <a:pt x="105714" y="85454"/>
                    </a:lnTo>
                    <a:lnTo>
                      <a:pt x="99047" y="81818"/>
                    </a:lnTo>
                    <a:lnTo>
                      <a:pt x="90476" y="76363"/>
                    </a:lnTo>
                    <a:lnTo>
                      <a:pt x="75238" y="67272"/>
                    </a:lnTo>
                    <a:lnTo>
                      <a:pt x="75238" y="67272"/>
                    </a:lnTo>
                    <a:lnTo>
                      <a:pt x="71428" y="63636"/>
                    </a:lnTo>
                    <a:lnTo>
                      <a:pt x="65714" y="56363"/>
                    </a:lnTo>
                    <a:lnTo>
                      <a:pt x="56190" y="34545"/>
                    </a:lnTo>
                    <a:lnTo>
                      <a:pt x="56190" y="34545"/>
                    </a:lnTo>
                    <a:lnTo>
                      <a:pt x="52380" y="29090"/>
                    </a:lnTo>
                    <a:lnTo>
                      <a:pt x="49523" y="27272"/>
                    </a:lnTo>
                    <a:lnTo>
                      <a:pt x="40952" y="21818"/>
                    </a:lnTo>
                    <a:lnTo>
                      <a:pt x="40952" y="21818"/>
                    </a:lnTo>
                    <a:lnTo>
                      <a:pt x="27619" y="10909"/>
                    </a:lnTo>
                    <a:lnTo>
                      <a:pt x="19047" y="5454"/>
                    </a:lnTo>
                    <a:lnTo>
                      <a:pt x="13333" y="3636"/>
                    </a:lnTo>
                    <a:lnTo>
                      <a:pt x="13333" y="3636"/>
                    </a:lnTo>
                    <a:lnTo>
                      <a:pt x="5714" y="0"/>
                    </a:lnTo>
                    <a:lnTo>
                      <a:pt x="5714" y="0"/>
                    </a:lnTo>
                    <a:lnTo>
                      <a:pt x="952" y="27272"/>
                    </a:lnTo>
                    <a:lnTo>
                      <a:pt x="0" y="45454"/>
                    </a:lnTo>
                    <a:lnTo>
                      <a:pt x="0" y="45454"/>
                    </a:lnTo>
                    <a:lnTo>
                      <a:pt x="3809" y="52727"/>
                    </a:lnTo>
                    <a:lnTo>
                      <a:pt x="12380" y="63636"/>
                    </a:lnTo>
                    <a:lnTo>
                      <a:pt x="25714" y="8181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Shape 509"/>
              <p:cNvSpPr/>
              <p:nvPr/>
            </p:nvSpPr>
            <p:spPr>
              <a:xfrm>
                <a:off x="6373813" y="3908426"/>
                <a:ext cx="200100" cy="104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714" y="81818"/>
                    </a:moveTo>
                    <a:lnTo>
                      <a:pt x="25714" y="81818"/>
                    </a:lnTo>
                    <a:lnTo>
                      <a:pt x="42857" y="90909"/>
                    </a:lnTo>
                    <a:lnTo>
                      <a:pt x="42857" y="90909"/>
                    </a:lnTo>
                    <a:lnTo>
                      <a:pt x="46666" y="90909"/>
                    </a:lnTo>
                    <a:lnTo>
                      <a:pt x="52380" y="90909"/>
                    </a:lnTo>
                    <a:lnTo>
                      <a:pt x="52380" y="90909"/>
                    </a:lnTo>
                    <a:lnTo>
                      <a:pt x="58095" y="92727"/>
                    </a:lnTo>
                    <a:lnTo>
                      <a:pt x="64761" y="103636"/>
                    </a:lnTo>
                    <a:lnTo>
                      <a:pt x="64761" y="103636"/>
                    </a:lnTo>
                    <a:lnTo>
                      <a:pt x="70476" y="109090"/>
                    </a:lnTo>
                    <a:lnTo>
                      <a:pt x="74285" y="110909"/>
                    </a:lnTo>
                    <a:lnTo>
                      <a:pt x="85714" y="116363"/>
                    </a:lnTo>
                    <a:lnTo>
                      <a:pt x="85714" y="116363"/>
                    </a:lnTo>
                    <a:lnTo>
                      <a:pt x="113333" y="120000"/>
                    </a:lnTo>
                    <a:lnTo>
                      <a:pt x="113333" y="120000"/>
                    </a:lnTo>
                    <a:lnTo>
                      <a:pt x="114285" y="114545"/>
                    </a:lnTo>
                    <a:lnTo>
                      <a:pt x="115238" y="105454"/>
                    </a:lnTo>
                    <a:lnTo>
                      <a:pt x="120000" y="76363"/>
                    </a:lnTo>
                    <a:lnTo>
                      <a:pt x="120000" y="76363"/>
                    </a:lnTo>
                    <a:lnTo>
                      <a:pt x="105714" y="85454"/>
                    </a:lnTo>
                    <a:lnTo>
                      <a:pt x="105714" y="85454"/>
                    </a:lnTo>
                    <a:lnTo>
                      <a:pt x="99047" y="81818"/>
                    </a:lnTo>
                    <a:lnTo>
                      <a:pt x="90476" y="76363"/>
                    </a:lnTo>
                    <a:lnTo>
                      <a:pt x="75238" y="67272"/>
                    </a:lnTo>
                    <a:lnTo>
                      <a:pt x="75238" y="67272"/>
                    </a:lnTo>
                    <a:lnTo>
                      <a:pt x="71428" y="63636"/>
                    </a:lnTo>
                    <a:lnTo>
                      <a:pt x="65714" y="56363"/>
                    </a:lnTo>
                    <a:lnTo>
                      <a:pt x="56190" y="34545"/>
                    </a:lnTo>
                    <a:lnTo>
                      <a:pt x="56190" y="34545"/>
                    </a:lnTo>
                    <a:lnTo>
                      <a:pt x="52380" y="29090"/>
                    </a:lnTo>
                    <a:lnTo>
                      <a:pt x="49523" y="27272"/>
                    </a:lnTo>
                    <a:lnTo>
                      <a:pt x="40952" y="21818"/>
                    </a:lnTo>
                    <a:lnTo>
                      <a:pt x="40952" y="21818"/>
                    </a:lnTo>
                    <a:lnTo>
                      <a:pt x="27619" y="10909"/>
                    </a:lnTo>
                    <a:lnTo>
                      <a:pt x="19047" y="5454"/>
                    </a:lnTo>
                    <a:lnTo>
                      <a:pt x="13333" y="3636"/>
                    </a:lnTo>
                    <a:lnTo>
                      <a:pt x="13333" y="3636"/>
                    </a:lnTo>
                    <a:lnTo>
                      <a:pt x="5714" y="0"/>
                    </a:lnTo>
                    <a:lnTo>
                      <a:pt x="5714" y="0"/>
                    </a:lnTo>
                    <a:lnTo>
                      <a:pt x="952" y="27272"/>
                    </a:lnTo>
                    <a:lnTo>
                      <a:pt x="0" y="45454"/>
                    </a:lnTo>
                    <a:lnTo>
                      <a:pt x="0" y="45454"/>
                    </a:lnTo>
                    <a:lnTo>
                      <a:pt x="3809" y="52727"/>
                    </a:lnTo>
                    <a:lnTo>
                      <a:pt x="12380" y="63636"/>
                    </a:lnTo>
                    <a:lnTo>
                      <a:pt x="25714" y="81818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Shape 510"/>
              <p:cNvSpPr/>
              <p:nvPr/>
            </p:nvSpPr>
            <p:spPr>
              <a:xfrm>
                <a:off x="6932613" y="4111626"/>
                <a:ext cx="174600" cy="392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9190"/>
                    </a:moveTo>
                    <a:lnTo>
                      <a:pt x="120000" y="79190"/>
                    </a:lnTo>
                    <a:lnTo>
                      <a:pt x="116727" y="72388"/>
                    </a:lnTo>
                    <a:lnTo>
                      <a:pt x="113454" y="64615"/>
                    </a:lnTo>
                    <a:lnTo>
                      <a:pt x="113454" y="64615"/>
                    </a:lnTo>
                    <a:lnTo>
                      <a:pt x="109090" y="61700"/>
                    </a:lnTo>
                    <a:lnTo>
                      <a:pt x="102545" y="58785"/>
                    </a:lnTo>
                    <a:lnTo>
                      <a:pt x="91636" y="54898"/>
                    </a:lnTo>
                    <a:lnTo>
                      <a:pt x="91636" y="54898"/>
                    </a:lnTo>
                    <a:lnTo>
                      <a:pt x="86181" y="53927"/>
                    </a:lnTo>
                    <a:lnTo>
                      <a:pt x="82909" y="51983"/>
                    </a:lnTo>
                    <a:lnTo>
                      <a:pt x="75272" y="45668"/>
                    </a:lnTo>
                    <a:lnTo>
                      <a:pt x="75272" y="45668"/>
                    </a:lnTo>
                    <a:lnTo>
                      <a:pt x="68727" y="41295"/>
                    </a:lnTo>
                    <a:lnTo>
                      <a:pt x="63272" y="38380"/>
                    </a:lnTo>
                    <a:lnTo>
                      <a:pt x="63272" y="38380"/>
                    </a:lnTo>
                    <a:lnTo>
                      <a:pt x="60000" y="36437"/>
                    </a:lnTo>
                    <a:lnTo>
                      <a:pt x="60000" y="35951"/>
                    </a:lnTo>
                    <a:lnTo>
                      <a:pt x="61090" y="32064"/>
                    </a:lnTo>
                    <a:lnTo>
                      <a:pt x="61090" y="32064"/>
                    </a:lnTo>
                    <a:lnTo>
                      <a:pt x="61090" y="29635"/>
                    </a:lnTo>
                    <a:lnTo>
                      <a:pt x="63272" y="28178"/>
                    </a:lnTo>
                    <a:lnTo>
                      <a:pt x="64363" y="27206"/>
                    </a:lnTo>
                    <a:lnTo>
                      <a:pt x="64363" y="27206"/>
                    </a:lnTo>
                    <a:lnTo>
                      <a:pt x="68727" y="25263"/>
                    </a:lnTo>
                    <a:lnTo>
                      <a:pt x="74181" y="21862"/>
                    </a:lnTo>
                    <a:lnTo>
                      <a:pt x="74181" y="21862"/>
                    </a:lnTo>
                    <a:lnTo>
                      <a:pt x="78545" y="20404"/>
                    </a:lnTo>
                    <a:lnTo>
                      <a:pt x="85090" y="17975"/>
                    </a:lnTo>
                    <a:lnTo>
                      <a:pt x="100363" y="15546"/>
                    </a:lnTo>
                    <a:lnTo>
                      <a:pt x="100363" y="15546"/>
                    </a:lnTo>
                    <a:lnTo>
                      <a:pt x="94909" y="14089"/>
                    </a:lnTo>
                    <a:lnTo>
                      <a:pt x="88363" y="12631"/>
                    </a:lnTo>
                    <a:lnTo>
                      <a:pt x="75272" y="10688"/>
                    </a:lnTo>
                    <a:lnTo>
                      <a:pt x="75272" y="10688"/>
                    </a:lnTo>
                    <a:lnTo>
                      <a:pt x="72000" y="9230"/>
                    </a:lnTo>
                    <a:lnTo>
                      <a:pt x="70909" y="7773"/>
                    </a:lnTo>
                    <a:lnTo>
                      <a:pt x="68727" y="4858"/>
                    </a:lnTo>
                    <a:lnTo>
                      <a:pt x="68727" y="4858"/>
                    </a:lnTo>
                    <a:lnTo>
                      <a:pt x="68727" y="3886"/>
                    </a:lnTo>
                    <a:lnTo>
                      <a:pt x="66545" y="3400"/>
                    </a:lnTo>
                    <a:lnTo>
                      <a:pt x="57818" y="1457"/>
                    </a:lnTo>
                    <a:lnTo>
                      <a:pt x="49090" y="0"/>
                    </a:lnTo>
                    <a:lnTo>
                      <a:pt x="42545" y="0"/>
                    </a:lnTo>
                    <a:lnTo>
                      <a:pt x="42545" y="0"/>
                    </a:lnTo>
                    <a:lnTo>
                      <a:pt x="40363" y="0"/>
                    </a:lnTo>
                    <a:lnTo>
                      <a:pt x="39272" y="485"/>
                    </a:lnTo>
                    <a:lnTo>
                      <a:pt x="39272" y="2914"/>
                    </a:lnTo>
                    <a:lnTo>
                      <a:pt x="36000" y="4858"/>
                    </a:lnTo>
                    <a:lnTo>
                      <a:pt x="34909" y="6315"/>
                    </a:lnTo>
                    <a:lnTo>
                      <a:pt x="32727" y="6315"/>
                    </a:lnTo>
                    <a:lnTo>
                      <a:pt x="32727" y="6315"/>
                    </a:lnTo>
                    <a:lnTo>
                      <a:pt x="28363" y="6801"/>
                    </a:lnTo>
                    <a:lnTo>
                      <a:pt x="25090" y="6315"/>
                    </a:lnTo>
                    <a:lnTo>
                      <a:pt x="21818" y="5344"/>
                    </a:lnTo>
                    <a:lnTo>
                      <a:pt x="18545" y="4858"/>
                    </a:lnTo>
                    <a:lnTo>
                      <a:pt x="18545" y="4858"/>
                    </a:lnTo>
                    <a:lnTo>
                      <a:pt x="14181" y="4858"/>
                    </a:lnTo>
                    <a:lnTo>
                      <a:pt x="14181" y="4858"/>
                    </a:lnTo>
                    <a:lnTo>
                      <a:pt x="10909" y="4858"/>
                    </a:lnTo>
                    <a:lnTo>
                      <a:pt x="7636" y="4858"/>
                    </a:lnTo>
                    <a:lnTo>
                      <a:pt x="7636" y="4858"/>
                    </a:lnTo>
                    <a:lnTo>
                      <a:pt x="4363" y="3886"/>
                    </a:lnTo>
                    <a:lnTo>
                      <a:pt x="3272" y="4858"/>
                    </a:lnTo>
                    <a:lnTo>
                      <a:pt x="0" y="6801"/>
                    </a:lnTo>
                    <a:lnTo>
                      <a:pt x="0" y="7773"/>
                    </a:lnTo>
                    <a:lnTo>
                      <a:pt x="0" y="7773"/>
                    </a:lnTo>
                    <a:lnTo>
                      <a:pt x="3272" y="11659"/>
                    </a:lnTo>
                    <a:lnTo>
                      <a:pt x="7636" y="14089"/>
                    </a:lnTo>
                    <a:lnTo>
                      <a:pt x="7636" y="14089"/>
                    </a:lnTo>
                    <a:lnTo>
                      <a:pt x="12000" y="16032"/>
                    </a:lnTo>
                    <a:lnTo>
                      <a:pt x="20727" y="17489"/>
                    </a:lnTo>
                    <a:lnTo>
                      <a:pt x="28363" y="17975"/>
                    </a:lnTo>
                    <a:lnTo>
                      <a:pt x="28363" y="17975"/>
                    </a:lnTo>
                    <a:lnTo>
                      <a:pt x="40363" y="30121"/>
                    </a:lnTo>
                    <a:lnTo>
                      <a:pt x="57818" y="45668"/>
                    </a:lnTo>
                    <a:lnTo>
                      <a:pt x="57818" y="45668"/>
                    </a:lnTo>
                    <a:lnTo>
                      <a:pt x="64363" y="49068"/>
                    </a:lnTo>
                    <a:lnTo>
                      <a:pt x="70909" y="52469"/>
                    </a:lnTo>
                    <a:lnTo>
                      <a:pt x="78545" y="56842"/>
                    </a:lnTo>
                    <a:lnTo>
                      <a:pt x="85090" y="60242"/>
                    </a:lnTo>
                    <a:lnTo>
                      <a:pt x="85090" y="60242"/>
                    </a:lnTo>
                    <a:lnTo>
                      <a:pt x="85090" y="63157"/>
                    </a:lnTo>
                    <a:lnTo>
                      <a:pt x="85090" y="66558"/>
                    </a:lnTo>
                    <a:lnTo>
                      <a:pt x="81818" y="70445"/>
                    </a:lnTo>
                    <a:lnTo>
                      <a:pt x="77454" y="72874"/>
                    </a:lnTo>
                    <a:lnTo>
                      <a:pt x="77454" y="72874"/>
                    </a:lnTo>
                    <a:lnTo>
                      <a:pt x="81818" y="75789"/>
                    </a:lnTo>
                    <a:lnTo>
                      <a:pt x="85090" y="79190"/>
                    </a:lnTo>
                    <a:lnTo>
                      <a:pt x="85090" y="79190"/>
                    </a:lnTo>
                    <a:lnTo>
                      <a:pt x="91636" y="86477"/>
                    </a:lnTo>
                    <a:lnTo>
                      <a:pt x="91636" y="89392"/>
                    </a:lnTo>
                    <a:lnTo>
                      <a:pt x="89454" y="89878"/>
                    </a:lnTo>
                    <a:lnTo>
                      <a:pt x="88363" y="90850"/>
                    </a:lnTo>
                    <a:lnTo>
                      <a:pt x="88363" y="90850"/>
                    </a:lnTo>
                    <a:lnTo>
                      <a:pt x="74181" y="92793"/>
                    </a:lnTo>
                    <a:lnTo>
                      <a:pt x="63272" y="94251"/>
                    </a:lnTo>
                    <a:lnTo>
                      <a:pt x="63272" y="94251"/>
                    </a:lnTo>
                    <a:lnTo>
                      <a:pt x="61090" y="95708"/>
                    </a:lnTo>
                    <a:lnTo>
                      <a:pt x="60000" y="97165"/>
                    </a:lnTo>
                    <a:lnTo>
                      <a:pt x="60000" y="97651"/>
                    </a:lnTo>
                    <a:lnTo>
                      <a:pt x="56727" y="99109"/>
                    </a:lnTo>
                    <a:lnTo>
                      <a:pt x="56727" y="99109"/>
                    </a:lnTo>
                    <a:lnTo>
                      <a:pt x="36000" y="104939"/>
                    </a:lnTo>
                    <a:lnTo>
                      <a:pt x="36000" y="104939"/>
                    </a:lnTo>
                    <a:lnTo>
                      <a:pt x="43636" y="108340"/>
                    </a:lnTo>
                    <a:lnTo>
                      <a:pt x="43636" y="108340"/>
                    </a:lnTo>
                    <a:lnTo>
                      <a:pt x="45818" y="108825"/>
                    </a:lnTo>
                    <a:lnTo>
                      <a:pt x="45818" y="110283"/>
                    </a:lnTo>
                    <a:lnTo>
                      <a:pt x="42545" y="113684"/>
                    </a:lnTo>
                    <a:lnTo>
                      <a:pt x="40363" y="117570"/>
                    </a:lnTo>
                    <a:lnTo>
                      <a:pt x="39272" y="120000"/>
                    </a:lnTo>
                    <a:lnTo>
                      <a:pt x="39272" y="120000"/>
                    </a:lnTo>
                    <a:lnTo>
                      <a:pt x="40363" y="120000"/>
                    </a:lnTo>
                    <a:lnTo>
                      <a:pt x="42545" y="120000"/>
                    </a:lnTo>
                    <a:lnTo>
                      <a:pt x="46909" y="118056"/>
                    </a:lnTo>
                    <a:lnTo>
                      <a:pt x="53454" y="114655"/>
                    </a:lnTo>
                    <a:lnTo>
                      <a:pt x="53454" y="114655"/>
                    </a:lnTo>
                    <a:lnTo>
                      <a:pt x="56727" y="113198"/>
                    </a:lnTo>
                    <a:lnTo>
                      <a:pt x="61090" y="113198"/>
                    </a:lnTo>
                    <a:lnTo>
                      <a:pt x="64363" y="112712"/>
                    </a:lnTo>
                    <a:lnTo>
                      <a:pt x="67636" y="111740"/>
                    </a:lnTo>
                    <a:lnTo>
                      <a:pt x="67636" y="111740"/>
                    </a:lnTo>
                    <a:lnTo>
                      <a:pt x="70909" y="108825"/>
                    </a:lnTo>
                    <a:lnTo>
                      <a:pt x="74181" y="104939"/>
                    </a:lnTo>
                    <a:lnTo>
                      <a:pt x="74181" y="104939"/>
                    </a:lnTo>
                    <a:lnTo>
                      <a:pt x="77454" y="103967"/>
                    </a:lnTo>
                    <a:lnTo>
                      <a:pt x="80727" y="103967"/>
                    </a:lnTo>
                    <a:lnTo>
                      <a:pt x="88363" y="104939"/>
                    </a:lnTo>
                    <a:lnTo>
                      <a:pt x="88363" y="104939"/>
                    </a:lnTo>
                    <a:lnTo>
                      <a:pt x="92727" y="103481"/>
                    </a:lnTo>
                    <a:lnTo>
                      <a:pt x="100363" y="101052"/>
                    </a:lnTo>
                    <a:lnTo>
                      <a:pt x="113454" y="95708"/>
                    </a:lnTo>
                    <a:lnTo>
                      <a:pt x="113454" y="95708"/>
                    </a:lnTo>
                    <a:lnTo>
                      <a:pt x="114545" y="94736"/>
                    </a:lnTo>
                    <a:lnTo>
                      <a:pt x="116727" y="92793"/>
                    </a:lnTo>
                    <a:lnTo>
                      <a:pt x="120000" y="87935"/>
                    </a:lnTo>
                    <a:lnTo>
                      <a:pt x="120000" y="83076"/>
                    </a:lnTo>
                    <a:lnTo>
                      <a:pt x="120000" y="7919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Shape 511"/>
              <p:cNvSpPr/>
              <p:nvPr/>
            </p:nvSpPr>
            <p:spPr>
              <a:xfrm>
                <a:off x="6932613" y="4111626"/>
                <a:ext cx="174600" cy="392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9190"/>
                    </a:moveTo>
                    <a:lnTo>
                      <a:pt x="120000" y="79190"/>
                    </a:lnTo>
                    <a:lnTo>
                      <a:pt x="116727" y="72388"/>
                    </a:lnTo>
                    <a:lnTo>
                      <a:pt x="113454" y="64615"/>
                    </a:lnTo>
                    <a:lnTo>
                      <a:pt x="113454" y="64615"/>
                    </a:lnTo>
                    <a:lnTo>
                      <a:pt x="109090" y="61700"/>
                    </a:lnTo>
                    <a:lnTo>
                      <a:pt x="102545" y="58785"/>
                    </a:lnTo>
                    <a:lnTo>
                      <a:pt x="91636" y="54898"/>
                    </a:lnTo>
                    <a:lnTo>
                      <a:pt x="91636" y="54898"/>
                    </a:lnTo>
                    <a:lnTo>
                      <a:pt x="86181" y="53927"/>
                    </a:lnTo>
                    <a:lnTo>
                      <a:pt x="82909" y="51983"/>
                    </a:lnTo>
                    <a:lnTo>
                      <a:pt x="75272" y="45668"/>
                    </a:lnTo>
                    <a:lnTo>
                      <a:pt x="75272" y="45668"/>
                    </a:lnTo>
                    <a:lnTo>
                      <a:pt x="68727" y="41295"/>
                    </a:lnTo>
                    <a:lnTo>
                      <a:pt x="63272" y="38380"/>
                    </a:lnTo>
                    <a:lnTo>
                      <a:pt x="63272" y="38380"/>
                    </a:lnTo>
                    <a:lnTo>
                      <a:pt x="60000" y="36437"/>
                    </a:lnTo>
                    <a:lnTo>
                      <a:pt x="60000" y="35951"/>
                    </a:lnTo>
                    <a:lnTo>
                      <a:pt x="61090" y="32064"/>
                    </a:lnTo>
                    <a:lnTo>
                      <a:pt x="61090" y="32064"/>
                    </a:lnTo>
                    <a:lnTo>
                      <a:pt x="61090" y="29635"/>
                    </a:lnTo>
                    <a:lnTo>
                      <a:pt x="63272" y="28178"/>
                    </a:lnTo>
                    <a:lnTo>
                      <a:pt x="64363" y="27206"/>
                    </a:lnTo>
                    <a:lnTo>
                      <a:pt x="64363" y="27206"/>
                    </a:lnTo>
                    <a:lnTo>
                      <a:pt x="68727" y="25263"/>
                    </a:lnTo>
                    <a:lnTo>
                      <a:pt x="74181" y="21862"/>
                    </a:lnTo>
                    <a:lnTo>
                      <a:pt x="74181" y="21862"/>
                    </a:lnTo>
                    <a:lnTo>
                      <a:pt x="78545" y="20404"/>
                    </a:lnTo>
                    <a:lnTo>
                      <a:pt x="85090" y="17975"/>
                    </a:lnTo>
                    <a:lnTo>
                      <a:pt x="100363" y="15546"/>
                    </a:lnTo>
                    <a:lnTo>
                      <a:pt x="100363" y="15546"/>
                    </a:lnTo>
                    <a:lnTo>
                      <a:pt x="94909" y="14089"/>
                    </a:lnTo>
                    <a:lnTo>
                      <a:pt x="88363" y="12631"/>
                    </a:lnTo>
                    <a:lnTo>
                      <a:pt x="75272" y="10688"/>
                    </a:lnTo>
                    <a:lnTo>
                      <a:pt x="75272" y="10688"/>
                    </a:lnTo>
                    <a:lnTo>
                      <a:pt x="72000" y="9230"/>
                    </a:lnTo>
                    <a:lnTo>
                      <a:pt x="70909" y="7773"/>
                    </a:lnTo>
                    <a:lnTo>
                      <a:pt x="68727" y="4858"/>
                    </a:lnTo>
                    <a:lnTo>
                      <a:pt x="68727" y="4858"/>
                    </a:lnTo>
                    <a:lnTo>
                      <a:pt x="68727" y="3886"/>
                    </a:lnTo>
                    <a:lnTo>
                      <a:pt x="66545" y="3400"/>
                    </a:lnTo>
                    <a:lnTo>
                      <a:pt x="57818" y="1457"/>
                    </a:lnTo>
                    <a:lnTo>
                      <a:pt x="49090" y="0"/>
                    </a:lnTo>
                    <a:lnTo>
                      <a:pt x="42545" y="0"/>
                    </a:lnTo>
                    <a:lnTo>
                      <a:pt x="42545" y="0"/>
                    </a:lnTo>
                    <a:lnTo>
                      <a:pt x="40363" y="0"/>
                    </a:lnTo>
                    <a:lnTo>
                      <a:pt x="39272" y="485"/>
                    </a:lnTo>
                    <a:lnTo>
                      <a:pt x="39272" y="2914"/>
                    </a:lnTo>
                    <a:lnTo>
                      <a:pt x="36000" y="4858"/>
                    </a:lnTo>
                    <a:lnTo>
                      <a:pt x="34909" y="6315"/>
                    </a:lnTo>
                    <a:lnTo>
                      <a:pt x="32727" y="6315"/>
                    </a:lnTo>
                    <a:lnTo>
                      <a:pt x="32727" y="6315"/>
                    </a:lnTo>
                    <a:lnTo>
                      <a:pt x="28363" y="6801"/>
                    </a:lnTo>
                    <a:lnTo>
                      <a:pt x="25090" y="6315"/>
                    </a:lnTo>
                    <a:lnTo>
                      <a:pt x="21818" y="5344"/>
                    </a:lnTo>
                    <a:lnTo>
                      <a:pt x="18545" y="4858"/>
                    </a:lnTo>
                    <a:lnTo>
                      <a:pt x="18545" y="4858"/>
                    </a:lnTo>
                    <a:lnTo>
                      <a:pt x="14181" y="4858"/>
                    </a:lnTo>
                    <a:lnTo>
                      <a:pt x="14181" y="4858"/>
                    </a:lnTo>
                    <a:lnTo>
                      <a:pt x="10909" y="4858"/>
                    </a:lnTo>
                    <a:lnTo>
                      <a:pt x="7636" y="4858"/>
                    </a:lnTo>
                    <a:lnTo>
                      <a:pt x="7636" y="4858"/>
                    </a:lnTo>
                    <a:lnTo>
                      <a:pt x="4363" y="3886"/>
                    </a:lnTo>
                    <a:lnTo>
                      <a:pt x="3272" y="4858"/>
                    </a:lnTo>
                    <a:lnTo>
                      <a:pt x="0" y="6801"/>
                    </a:lnTo>
                    <a:lnTo>
                      <a:pt x="0" y="7773"/>
                    </a:lnTo>
                    <a:lnTo>
                      <a:pt x="0" y="7773"/>
                    </a:lnTo>
                    <a:lnTo>
                      <a:pt x="3272" y="11659"/>
                    </a:lnTo>
                    <a:lnTo>
                      <a:pt x="7636" y="14089"/>
                    </a:lnTo>
                    <a:lnTo>
                      <a:pt x="7636" y="14089"/>
                    </a:lnTo>
                    <a:lnTo>
                      <a:pt x="12000" y="16032"/>
                    </a:lnTo>
                    <a:lnTo>
                      <a:pt x="20727" y="17489"/>
                    </a:lnTo>
                    <a:lnTo>
                      <a:pt x="28363" y="17975"/>
                    </a:lnTo>
                    <a:lnTo>
                      <a:pt x="28363" y="17975"/>
                    </a:lnTo>
                    <a:lnTo>
                      <a:pt x="40363" y="30121"/>
                    </a:lnTo>
                    <a:lnTo>
                      <a:pt x="57818" y="45668"/>
                    </a:lnTo>
                    <a:lnTo>
                      <a:pt x="57818" y="45668"/>
                    </a:lnTo>
                    <a:lnTo>
                      <a:pt x="64363" y="49068"/>
                    </a:lnTo>
                    <a:lnTo>
                      <a:pt x="70909" y="52469"/>
                    </a:lnTo>
                    <a:lnTo>
                      <a:pt x="78545" y="56842"/>
                    </a:lnTo>
                    <a:lnTo>
                      <a:pt x="85090" y="60242"/>
                    </a:lnTo>
                    <a:lnTo>
                      <a:pt x="85090" y="60242"/>
                    </a:lnTo>
                    <a:lnTo>
                      <a:pt x="85090" y="63157"/>
                    </a:lnTo>
                    <a:lnTo>
                      <a:pt x="85090" y="66558"/>
                    </a:lnTo>
                    <a:lnTo>
                      <a:pt x="81818" y="70445"/>
                    </a:lnTo>
                    <a:lnTo>
                      <a:pt x="77454" y="72874"/>
                    </a:lnTo>
                    <a:lnTo>
                      <a:pt x="77454" y="72874"/>
                    </a:lnTo>
                    <a:lnTo>
                      <a:pt x="81818" y="75789"/>
                    </a:lnTo>
                    <a:lnTo>
                      <a:pt x="85090" y="79190"/>
                    </a:lnTo>
                    <a:lnTo>
                      <a:pt x="85090" y="79190"/>
                    </a:lnTo>
                    <a:lnTo>
                      <a:pt x="91636" y="86477"/>
                    </a:lnTo>
                    <a:lnTo>
                      <a:pt x="91636" y="89392"/>
                    </a:lnTo>
                    <a:lnTo>
                      <a:pt x="89454" y="89878"/>
                    </a:lnTo>
                    <a:lnTo>
                      <a:pt x="88363" y="90850"/>
                    </a:lnTo>
                    <a:lnTo>
                      <a:pt x="88363" y="90850"/>
                    </a:lnTo>
                    <a:lnTo>
                      <a:pt x="74181" y="92793"/>
                    </a:lnTo>
                    <a:lnTo>
                      <a:pt x="63272" y="94251"/>
                    </a:lnTo>
                    <a:lnTo>
                      <a:pt x="63272" y="94251"/>
                    </a:lnTo>
                    <a:lnTo>
                      <a:pt x="61090" y="95708"/>
                    </a:lnTo>
                    <a:lnTo>
                      <a:pt x="60000" y="97165"/>
                    </a:lnTo>
                    <a:lnTo>
                      <a:pt x="60000" y="97651"/>
                    </a:lnTo>
                    <a:lnTo>
                      <a:pt x="56727" y="99109"/>
                    </a:lnTo>
                    <a:lnTo>
                      <a:pt x="56727" y="99109"/>
                    </a:lnTo>
                    <a:lnTo>
                      <a:pt x="36000" y="104939"/>
                    </a:lnTo>
                    <a:lnTo>
                      <a:pt x="36000" y="104939"/>
                    </a:lnTo>
                    <a:lnTo>
                      <a:pt x="43636" y="108340"/>
                    </a:lnTo>
                    <a:lnTo>
                      <a:pt x="43636" y="108340"/>
                    </a:lnTo>
                    <a:lnTo>
                      <a:pt x="45818" y="108825"/>
                    </a:lnTo>
                    <a:lnTo>
                      <a:pt x="45818" y="110283"/>
                    </a:lnTo>
                    <a:lnTo>
                      <a:pt x="42545" y="113684"/>
                    </a:lnTo>
                    <a:lnTo>
                      <a:pt x="40363" y="117570"/>
                    </a:lnTo>
                    <a:lnTo>
                      <a:pt x="39272" y="120000"/>
                    </a:lnTo>
                    <a:lnTo>
                      <a:pt x="39272" y="120000"/>
                    </a:lnTo>
                    <a:lnTo>
                      <a:pt x="40363" y="120000"/>
                    </a:lnTo>
                    <a:lnTo>
                      <a:pt x="42545" y="120000"/>
                    </a:lnTo>
                    <a:lnTo>
                      <a:pt x="46909" y="118056"/>
                    </a:lnTo>
                    <a:lnTo>
                      <a:pt x="53454" y="114655"/>
                    </a:lnTo>
                    <a:lnTo>
                      <a:pt x="53454" y="114655"/>
                    </a:lnTo>
                    <a:lnTo>
                      <a:pt x="56727" y="113198"/>
                    </a:lnTo>
                    <a:lnTo>
                      <a:pt x="61090" y="113198"/>
                    </a:lnTo>
                    <a:lnTo>
                      <a:pt x="64363" y="112712"/>
                    </a:lnTo>
                    <a:lnTo>
                      <a:pt x="67636" y="111740"/>
                    </a:lnTo>
                    <a:lnTo>
                      <a:pt x="67636" y="111740"/>
                    </a:lnTo>
                    <a:lnTo>
                      <a:pt x="70909" y="108825"/>
                    </a:lnTo>
                    <a:lnTo>
                      <a:pt x="74181" y="104939"/>
                    </a:lnTo>
                    <a:lnTo>
                      <a:pt x="74181" y="104939"/>
                    </a:lnTo>
                    <a:lnTo>
                      <a:pt x="77454" y="103967"/>
                    </a:lnTo>
                    <a:lnTo>
                      <a:pt x="80727" y="103967"/>
                    </a:lnTo>
                    <a:lnTo>
                      <a:pt x="88363" y="104939"/>
                    </a:lnTo>
                    <a:lnTo>
                      <a:pt x="88363" y="104939"/>
                    </a:lnTo>
                    <a:lnTo>
                      <a:pt x="92727" y="103481"/>
                    </a:lnTo>
                    <a:lnTo>
                      <a:pt x="100363" y="101052"/>
                    </a:lnTo>
                    <a:lnTo>
                      <a:pt x="113454" y="95708"/>
                    </a:lnTo>
                    <a:lnTo>
                      <a:pt x="113454" y="95708"/>
                    </a:lnTo>
                    <a:lnTo>
                      <a:pt x="114545" y="94736"/>
                    </a:lnTo>
                    <a:lnTo>
                      <a:pt x="116727" y="92793"/>
                    </a:lnTo>
                    <a:lnTo>
                      <a:pt x="120000" y="87935"/>
                    </a:lnTo>
                    <a:lnTo>
                      <a:pt x="120000" y="83076"/>
                    </a:lnTo>
                    <a:lnTo>
                      <a:pt x="120000" y="7919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Shape 512"/>
              <p:cNvSpPr/>
              <p:nvPr/>
            </p:nvSpPr>
            <p:spPr>
              <a:xfrm>
                <a:off x="6862763" y="4127501"/>
                <a:ext cx="193800" cy="231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377" y="119999"/>
                    </a:moveTo>
                    <a:lnTo>
                      <a:pt x="97377" y="119999"/>
                    </a:lnTo>
                    <a:lnTo>
                      <a:pt x="88524" y="119178"/>
                    </a:lnTo>
                    <a:lnTo>
                      <a:pt x="88524" y="119178"/>
                    </a:lnTo>
                    <a:lnTo>
                      <a:pt x="85573" y="117534"/>
                    </a:lnTo>
                    <a:lnTo>
                      <a:pt x="85573" y="117534"/>
                    </a:lnTo>
                    <a:lnTo>
                      <a:pt x="88524" y="110958"/>
                    </a:lnTo>
                    <a:lnTo>
                      <a:pt x="90491" y="103561"/>
                    </a:lnTo>
                    <a:lnTo>
                      <a:pt x="90491" y="103561"/>
                    </a:lnTo>
                    <a:lnTo>
                      <a:pt x="90491" y="101095"/>
                    </a:lnTo>
                    <a:lnTo>
                      <a:pt x="90491" y="101095"/>
                    </a:lnTo>
                    <a:lnTo>
                      <a:pt x="81639" y="92876"/>
                    </a:lnTo>
                    <a:lnTo>
                      <a:pt x="75737" y="87945"/>
                    </a:lnTo>
                    <a:lnTo>
                      <a:pt x="74754" y="83013"/>
                    </a:lnTo>
                    <a:lnTo>
                      <a:pt x="74754" y="83013"/>
                    </a:lnTo>
                    <a:lnTo>
                      <a:pt x="66885" y="69863"/>
                    </a:lnTo>
                    <a:lnTo>
                      <a:pt x="62950" y="63287"/>
                    </a:lnTo>
                    <a:lnTo>
                      <a:pt x="60000" y="60821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6065" y="60821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3114" y="63287"/>
                    </a:lnTo>
                    <a:lnTo>
                      <a:pt x="51147" y="64109"/>
                    </a:lnTo>
                    <a:lnTo>
                      <a:pt x="51147" y="64109"/>
                    </a:lnTo>
                    <a:lnTo>
                      <a:pt x="51147" y="64109"/>
                    </a:lnTo>
                    <a:lnTo>
                      <a:pt x="50163" y="63287"/>
                    </a:lnTo>
                    <a:lnTo>
                      <a:pt x="50163" y="63287"/>
                    </a:lnTo>
                    <a:lnTo>
                      <a:pt x="50163" y="63287"/>
                    </a:lnTo>
                    <a:lnTo>
                      <a:pt x="50163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7213" y="61643"/>
                    </a:lnTo>
                    <a:lnTo>
                      <a:pt x="47213" y="61643"/>
                    </a:lnTo>
                    <a:lnTo>
                      <a:pt x="44262" y="59178"/>
                    </a:lnTo>
                    <a:lnTo>
                      <a:pt x="40327" y="58356"/>
                    </a:lnTo>
                    <a:lnTo>
                      <a:pt x="40327" y="58356"/>
                    </a:lnTo>
                    <a:lnTo>
                      <a:pt x="40327" y="58356"/>
                    </a:lnTo>
                    <a:lnTo>
                      <a:pt x="40327" y="58356"/>
                    </a:lnTo>
                    <a:lnTo>
                      <a:pt x="40327" y="58356"/>
                    </a:lnTo>
                    <a:lnTo>
                      <a:pt x="37377" y="59178"/>
                    </a:lnTo>
                    <a:lnTo>
                      <a:pt x="33442" y="61643"/>
                    </a:lnTo>
                    <a:lnTo>
                      <a:pt x="24590" y="66575"/>
                    </a:lnTo>
                    <a:lnTo>
                      <a:pt x="24590" y="66575"/>
                    </a:lnTo>
                    <a:lnTo>
                      <a:pt x="22622" y="67397"/>
                    </a:lnTo>
                    <a:lnTo>
                      <a:pt x="22622" y="67397"/>
                    </a:lnTo>
                    <a:lnTo>
                      <a:pt x="22622" y="67397"/>
                    </a:lnTo>
                    <a:lnTo>
                      <a:pt x="22622" y="67397"/>
                    </a:lnTo>
                    <a:lnTo>
                      <a:pt x="22622" y="67397"/>
                    </a:lnTo>
                    <a:lnTo>
                      <a:pt x="22622" y="67397"/>
                    </a:lnTo>
                    <a:lnTo>
                      <a:pt x="20655" y="69863"/>
                    </a:lnTo>
                    <a:lnTo>
                      <a:pt x="17704" y="69863"/>
                    </a:lnTo>
                    <a:lnTo>
                      <a:pt x="17704" y="69863"/>
                    </a:lnTo>
                    <a:lnTo>
                      <a:pt x="17704" y="69863"/>
                    </a:lnTo>
                    <a:lnTo>
                      <a:pt x="15737" y="69041"/>
                    </a:lnTo>
                    <a:lnTo>
                      <a:pt x="15737" y="69041"/>
                    </a:lnTo>
                    <a:lnTo>
                      <a:pt x="15737" y="69041"/>
                    </a:lnTo>
                    <a:lnTo>
                      <a:pt x="15737" y="69041"/>
                    </a:lnTo>
                    <a:lnTo>
                      <a:pt x="14754" y="67397"/>
                    </a:lnTo>
                    <a:lnTo>
                      <a:pt x="14754" y="67397"/>
                    </a:lnTo>
                    <a:lnTo>
                      <a:pt x="15737" y="64109"/>
                    </a:lnTo>
                    <a:lnTo>
                      <a:pt x="17704" y="60821"/>
                    </a:lnTo>
                    <a:lnTo>
                      <a:pt x="20655" y="55890"/>
                    </a:lnTo>
                    <a:lnTo>
                      <a:pt x="20655" y="50958"/>
                    </a:lnTo>
                    <a:lnTo>
                      <a:pt x="20655" y="50958"/>
                    </a:lnTo>
                    <a:lnTo>
                      <a:pt x="20655" y="48493"/>
                    </a:lnTo>
                    <a:lnTo>
                      <a:pt x="20655" y="48493"/>
                    </a:lnTo>
                    <a:lnTo>
                      <a:pt x="15737" y="44383"/>
                    </a:lnTo>
                    <a:lnTo>
                      <a:pt x="12786" y="40273"/>
                    </a:lnTo>
                    <a:lnTo>
                      <a:pt x="9836" y="36986"/>
                    </a:lnTo>
                    <a:lnTo>
                      <a:pt x="8852" y="34520"/>
                    </a:lnTo>
                    <a:lnTo>
                      <a:pt x="8852" y="34520"/>
                    </a:lnTo>
                    <a:lnTo>
                      <a:pt x="5901" y="32054"/>
                    </a:lnTo>
                    <a:lnTo>
                      <a:pt x="0" y="29589"/>
                    </a:lnTo>
                    <a:lnTo>
                      <a:pt x="0" y="29589"/>
                    </a:lnTo>
                    <a:lnTo>
                      <a:pt x="11803" y="20547"/>
                    </a:lnTo>
                    <a:lnTo>
                      <a:pt x="11803" y="20547"/>
                    </a:lnTo>
                    <a:lnTo>
                      <a:pt x="18688" y="10684"/>
                    </a:lnTo>
                    <a:lnTo>
                      <a:pt x="18688" y="10684"/>
                    </a:lnTo>
                    <a:lnTo>
                      <a:pt x="20655" y="11506"/>
                    </a:lnTo>
                    <a:lnTo>
                      <a:pt x="20655" y="11506"/>
                    </a:lnTo>
                    <a:lnTo>
                      <a:pt x="21639" y="13972"/>
                    </a:lnTo>
                    <a:lnTo>
                      <a:pt x="24590" y="18904"/>
                    </a:lnTo>
                    <a:lnTo>
                      <a:pt x="28524" y="21369"/>
                    </a:lnTo>
                    <a:lnTo>
                      <a:pt x="31475" y="22191"/>
                    </a:lnTo>
                    <a:lnTo>
                      <a:pt x="31475" y="22191"/>
                    </a:lnTo>
                    <a:lnTo>
                      <a:pt x="33442" y="22191"/>
                    </a:lnTo>
                    <a:lnTo>
                      <a:pt x="33442" y="21369"/>
                    </a:lnTo>
                    <a:lnTo>
                      <a:pt x="33442" y="21369"/>
                    </a:lnTo>
                    <a:lnTo>
                      <a:pt x="33442" y="9863"/>
                    </a:lnTo>
                    <a:lnTo>
                      <a:pt x="33442" y="2465"/>
                    </a:lnTo>
                    <a:lnTo>
                      <a:pt x="33442" y="0"/>
                    </a:lnTo>
                    <a:lnTo>
                      <a:pt x="34426" y="0"/>
                    </a:lnTo>
                    <a:lnTo>
                      <a:pt x="34426" y="0"/>
                    </a:lnTo>
                    <a:lnTo>
                      <a:pt x="35409" y="0"/>
                    </a:lnTo>
                    <a:lnTo>
                      <a:pt x="35409" y="0"/>
                    </a:lnTo>
                    <a:lnTo>
                      <a:pt x="40327" y="3287"/>
                    </a:lnTo>
                    <a:lnTo>
                      <a:pt x="41311" y="4931"/>
                    </a:lnTo>
                    <a:lnTo>
                      <a:pt x="41311" y="4931"/>
                    </a:lnTo>
                    <a:lnTo>
                      <a:pt x="43278" y="4931"/>
                    </a:lnTo>
                    <a:lnTo>
                      <a:pt x="43278" y="4931"/>
                    </a:lnTo>
                    <a:lnTo>
                      <a:pt x="46229" y="11506"/>
                    </a:lnTo>
                    <a:lnTo>
                      <a:pt x="50163" y="15616"/>
                    </a:lnTo>
                    <a:lnTo>
                      <a:pt x="50163" y="15616"/>
                    </a:lnTo>
                    <a:lnTo>
                      <a:pt x="54098" y="18904"/>
                    </a:lnTo>
                    <a:lnTo>
                      <a:pt x="61967" y="21369"/>
                    </a:lnTo>
                    <a:lnTo>
                      <a:pt x="68852" y="22191"/>
                    </a:lnTo>
                    <a:lnTo>
                      <a:pt x="68852" y="22191"/>
                    </a:lnTo>
                    <a:lnTo>
                      <a:pt x="79672" y="42739"/>
                    </a:lnTo>
                    <a:lnTo>
                      <a:pt x="95409" y="69041"/>
                    </a:lnTo>
                    <a:lnTo>
                      <a:pt x="95409" y="69041"/>
                    </a:lnTo>
                    <a:lnTo>
                      <a:pt x="100327" y="74794"/>
                    </a:lnTo>
                    <a:lnTo>
                      <a:pt x="107213" y="80547"/>
                    </a:lnTo>
                    <a:lnTo>
                      <a:pt x="114098" y="87945"/>
                    </a:lnTo>
                    <a:lnTo>
                      <a:pt x="120000" y="93698"/>
                    </a:lnTo>
                    <a:lnTo>
                      <a:pt x="120000" y="93698"/>
                    </a:lnTo>
                    <a:lnTo>
                      <a:pt x="120000" y="97808"/>
                    </a:lnTo>
                    <a:lnTo>
                      <a:pt x="120000" y="97808"/>
                    </a:lnTo>
                    <a:lnTo>
                      <a:pt x="120000" y="101917"/>
                    </a:lnTo>
                    <a:lnTo>
                      <a:pt x="118032" y="106849"/>
                    </a:lnTo>
                    <a:lnTo>
                      <a:pt x="113114" y="115068"/>
                    </a:lnTo>
                    <a:lnTo>
                      <a:pt x="113114" y="115068"/>
                    </a:lnTo>
                    <a:lnTo>
                      <a:pt x="110163" y="114246"/>
                    </a:lnTo>
                    <a:lnTo>
                      <a:pt x="107213" y="113424"/>
                    </a:lnTo>
                    <a:lnTo>
                      <a:pt x="107213" y="113424"/>
                    </a:lnTo>
                    <a:lnTo>
                      <a:pt x="107213" y="113424"/>
                    </a:lnTo>
                    <a:lnTo>
                      <a:pt x="107213" y="113424"/>
                    </a:lnTo>
                    <a:lnTo>
                      <a:pt x="104262" y="111780"/>
                    </a:lnTo>
                    <a:lnTo>
                      <a:pt x="104262" y="111780"/>
                    </a:lnTo>
                    <a:lnTo>
                      <a:pt x="104262" y="111780"/>
                    </a:lnTo>
                    <a:lnTo>
                      <a:pt x="103278" y="113424"/>
                    </a:lnTo>
                    <a:lnTo>
                      <a:pt x="101311" y="115068"/>
                    </a:lnTo>
                    <a:lnTo>
                      <a:pt x="101311" y="117534"/>
                    </a:lnTo>
                    <a:lnTo>
                      <a:pt x="100327" y="119178"/>
                    </a:lnTo>
                    <a:lnTo>
                      <a:pt x="100327" y="119178"/>
                    </a:lnTo>
                    <a:lnTo>
                      <a:pt x="100327" y="119178"/>
                    </a:lnTo>
                    <a:lnTo>
                      <a:pt x="100327" y="119178"/>
                    </a:lnTo>
                    <a:lnTo>
                      <a:pt x="100327" y="119178"/>
                    </a:lnTo>
                    <a:lnTo>
                      <a:pt x="100327" y="119178"/>
                    </a:lnTo>
                    <a:lnTo>
                      <a:pt x="100327" y="119999"/>
                    </a:lnTo>
                    <a:lnTo>
                      <a:pt x="98360" y="119999"/>
                    </a:lnTo>
                    <a:lnTo>
                      <a:pt x="98360" y="119999"/>
                    </a:lnTo>
                    <a:lnTo>
                      <a:pt x="97377" y="1199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Shape 513"/>
              <p:cNvSpPr/>
              <p:nvPr/>
            </p:nvSpPr>
            <p:spPr>
              <a:xfrm>
                <a:off x="6862763" y="4127501"/>
                <a:ext cx="193800" cy="231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377" y="119999"/>
                    </a:moveTo>
                    <a:lnTo>
                      <a:pt x="97377" y="119999"/>
                    </a:lnTo>
                    <a:lnTo>
                      <a:pt x="88524" y="119178"/>
                    </a:lnTo>
                    <a:lnTo>
                      <a:pt x="88524" y="119178"/>
                    </a:lnTo>
                    <a:lnTo>
                      <a:pt x="85573" y="117534"/>
                    </a:lnTo>
                    <a:lnTo>
                      <a:pt x="85573" y="117534"/>
                    </a:lnTo>
                    <a:lnTo>
                      <a:pt x="88524" y="110958"/>
                    </a:lnTo>
                    <a:lnTo>
                      <a:pt x="90491" y="103561"/>
                    </a:lnTo>
                    <a:lnTo>
                      <a:pt x="90491" y="103561"/>
                    </a:lnTo>
                    <a:lnTo>
                      <a:pt x="90491" y="101095"/>
                    </a:lnTo>
                    <a:lnTo>
                      <a:pt x="90491" y="101095"/>
                    </a:lnTo>
                    <a:lnTo>
                      <a:pt x="81639" y="92876"/>
                    </a:lnTo>
                    <a:lnTo>
                      <a:pt x="75737" y="87945"/>
                    </a:lnTo>
                    <a:lnTo>
                      <a:pt x="74754" y="83013"/>
                    </a:lnTo>
                    <a:lnTo>
                      <a:pt x="74754" y="83013"/>
                    </a:lnTo>
                    <a:lnTo>
                      <a:pt x="66885" y="69863"/>
                    </a:lnTo>
                    <a:lnTo>
                      <a:pt x="62950" y="63287"/>
                    </a:lnTo>
                    <a:lnTo>
                      <a:pt x="60000" y="60821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9016" y="59178"/>
                    </a:lnTo>
                    <a:lnTo>
                      <a:pt x="56065" y="60821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4098" y="61643"/>
                    </a:lnTo>
                    <a:lnTo>
                      <a:pt x="53114" y="63287"/>
                    </a:lnTo>
                    <a:lnTo>
                      <a:pt x="51147" y="64109"/>
                    </a:lnTo>
                    <a:lnTo>
                      <a:pt x="51147" y="64109"/>
                    </a:lnTo>
                    <a:lnTo>
                      <a:pt x="51147" y="64109"/>
                    </a:lnTo>
                    <a:lnTo>
                      <a:pt x="50163" y="63287"/>
                    </a:lnTo>
                    <a:lnTo>
                      <a:pt x="50163" y="63287"/>
                    </a:lnTo>
                    <a:lnTo>
                      <a:pt x="50163" y="63287"/>
                    </a:lnTo>
                    <a:lnTo>
                      <a:pt x="50163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9180" y="63287"/>
                    </a:lnTo>
                    <a:lnTo>
                      <a:pt x="47213" y="61643"/>
                    </a:lnTo>
                    <a:lnTo>
                      <a:pt x="47213" y="61643"/>
                    </a:lnTo>
                    <a:lnTo>
                      <a:pt x="44262" y="59178"/>
                    </a:lnTo>
                    <a:lnTo>
                      <a:pt x="40327" y="58356"/>
                    </a:lnTo>
                    <a:lnTo>
                      <a:pt x="40327" y="58356"/>
                    </a:lnTo>
                    <a:lnTo>
                      <a:pt x="40327" y="58356"/>
                    </a:lnTo>
                    <a:lnTo>
                      <a:pt x="40327" y="58356"/>
                    </a:lnTo>
                    <a:lnTo>
                      <a:pt x="40327" y="58356"/>
                    </a:lnTo>
                    <a:lnTo>
                      <a:pt x="37377" y="59178"/>
                    </a:lnTo>
                    <a:lnTo>
                      <a:pt x="33442" y="61643"/>
                    </a:lnTo>
                    <a:lnTo>
                      <a:pt x="24590" y="66575"/>
                    </a:lnTo>
                    <a:lnTo>
                      <a:pt x="24590" y="66575"/>
                    </a:lnTo>
                    <a:lnTo>
                      <a:pt x="22622" y="67397"/>
                    </a:lnTo>
                    <a:lnTo>
                      <a:pt x="22622" y="67397"/>
                    </a:lnTo>
                    <a:lnTo>
                      <a:pt x="22622" y="67397"/>
                    </a:lnTo>
                    <a:lnTo>
                      <a:pt x="22622" y="67397"/>
                    </a:lnTo>
                    <a:lnTo>
                      <a:pt x="22622" y="67397"/>
                    </a:lnTo>
                    <a:lnTo>
                      <a:pt x="22622" y="67397"/>
                    </a:lnTo>
                    <a:lnTo>
                      <a:pt x="20655" y="69863"/>
                    </a:lnTo>
                    <a:lnTo>
                      <a:pt x="17704" y="69863"/>
                    </a:lnTo>
                    <a:lnTo>
                      <a:pt x="17704" y="69863"/>
                    </a:lnTo>
                    <a:lnTo>
                      <a:pt x="17704" y="69863"/>
                    </a:lnTo>
                    <a:lnTo>
                      <a:pt x="15737" y="69041"/>
                    </a:lnTo>
                    <a:lnTo>
                      <a:pt x="15737" y="69041"/>
                    </a:lnTo>
                    <a:lnTo>
                      <a:pt x="15737" y="69041"/>
                    </a:lnTo>
                    <a:lnTo>
                      <a:pt x="15737" y="69041"/>
                    </a:lnTo>
                    <a:lnTo>
                      <a:pt x="14754" y="67397"/>
                    </a:lnTo>
                    <a:lnTo>
                      <a:pt x="14754" y="67397"/>
                    </a:lnTo>
                    <a:lnTo>
                      <a:pt x="15737" y="64109"/>
                    </a:lnTo>
                    <a:lnTo>
                      <a:pt x="17704" y="60821"/>
                    </a:lnTo>
                    <a:lnTo>
                      <a:pt x="20655" y="55890"/>
                    </a:lnTo>
                    <a:lnTo>
                      <a:pt x="20655" y="50958"/>
                    </a:lnTo>
                    <a:lnTo>
                      <a:pt x="20655" y="50958"/>
                    </a:lnTo>
                    <a:lnTo>
                      <a:pt x="20655" y="48493"/>
                    </a:lnTo>
                    <a:lnTo>
                      <a:pt x="20655" y="48493"/>
                    </a:lnTo>
                    <a:lnTo>
                      <a:pt x="15737" y="44383"/>
                    </a:lnTo>
                    <a:lnTo>
                      <a:pt x="12786" y="40273"/>
                    </a:lnTo>
                    <a:lnTo>
                      <a:pt x="9836" y="36986"/>
                    </a:lnTo>
                    <a:lnTo>
                      <a:pt x="8852" y="34520"/>
                    </a:lnTo>
                    <a:lnTo>
                      <a:pt x="8852" y="34520"/>
                    </a:lnTo>
                    <a:lnTo>
                      <a:pt x="5901" y="32054"/>
                    </a:lnTo>
                    <a:lnTo>
                      <a:pt x="0" y="29589"/>
                    </a:lnTo>
                    <a:lnTo>
                      <a:pt x="0" y="29589"/>
                    </a:lnTo>
                    <a:lnTo>
                      <a:pt x="11803" y="20547"/>
                    </a:lnTo>
                    <a:lnTo>
                      <a:pt x="11803" y="20547"/>
                    </a:lnTo>
                    <a:lnTo>
                      <a:pt x="18688" y="10684"/>
                    </a:lnTo>
                    <a:lnTo>
                      <a:pt x="18688" y="10684"/>
                    </a:lnTo>
                    <a:lnTo>
                      <a:pt x="20655" y="11506"/>
                    </a:lnTo>
                    <a:lnTo>
                      <a:pt x="20655" y="11506"/>
                    </a:lnTo>
                    <a:lnTo>
                      <a:pt x="21639" y="13972"/>
                    </a:lnTo>
                    <a:lnTo>
                      <a:pt x="24590" y="18904"/>
                    </a:lnTo>
                    <a:lnTo>
                      <a:pt x="28524" y="21369"/>
                    </a:lnTo>
                    <a:lnTo>
                      <a:pt x="31475" y="22191"/>
                    </a:lnTo>
                    <a:lnTo>
                      <a:pt x="31475" y="22191"/>
                    </a:lnTo>
                    <a:lnTo>
                      <a:pt x="33442" y="22191"/>
                    </a:lnTo>
                    <a:lnTo>
                      <a:pt x="33442" y="21369"/>
                    </a:lnTo>
                    <a:lnTo>
                      <a:pt x="33442" y="21369"/>
                    </a:lnTo>
                    <a:lnTo>
                      <a:pt x="33442" y="9863"/>
                    </a:lnTo>
                    <a:lnTo>
                      <a:pt x="33442" y="2465"/>
                    </a:lnTo>
                    <a:lnTo>
                      <a:pt x="33442" y="0"/>
                    </a:lnTo>
                    <a:lnTo>
                      <a:pt x="34426" y="0"/>
                    </a:lnTo>
                    <a:lnTo>
                      <a:pt x="34426" y="0"/>
                    </a:lnTo>
                    <a:lnTo>
                      <a:pt x="35409" y="0"/>
                    </a:lnTo>
                    <a:lnTo>
                      <a:pt x="35409" y="0"/>
                    </a:lnTo>
                    <a:lnTo>
                      <a:pt x="40327" y="3287"/>
                    </a:lnTo>
                    <a:lnTo>
                      <a:pt x="41311" y="4931"/>
                    </a:lnTo>
                    <a:lnTo>
                      <a:pt x="41311" y="4931"/>
                    </a:lnTo>
                    <a:lnTo>
                      <a:pt x="43278" y="4931"/>
                    </a:lnTo>
                    <a:lnTo>
                      <a:pt x="43278" y="4931"/>
                    </a:lnTo>
                    <a:lnTo>
                      <a:pt x="46229" y="11506"/>
                    </a:lnTo>
                    <a:lnTo>
                      <a:pt x="50163" y="15616"/>
                    </a:lnTo>
                    <a:lnTo>
                      <a:pt x="50163" y="15616"/>
                    </a:lnTo>
                    <a:lnTo>
                      <a:pt x="54098" y="18904"/>
                    </a:lnTo>
                    <a:lnTo>
                      <a:pt x="61967" y="21369"/>
                    </a:lnTo>
                    <a:lnTo>
                      <a:pt x="68852" y="22191"/>
                    </a:lnTo>
                    <a:lnTo>
                      <a:pt x="68852" y="22191"/>
                    </a:lnTo>
                    <a:lnTo>
                      <a:pt x="79672" y="42739"/>
                    </a:lnTo>
                    <a:lnTo>
                      <a:pt x="95409" y="69041"/>
                    </a:lnTo>
                    <a:lnTo>
                      <a:pt x="95409" y="69041"/>
                    </a:lnTo>
                    <a:lnTo>
                      <a:pt x="100327" y="74794"/>
                    </a:lnTo>
                    <a:lnTo>
                      <a:pt x="107213" y="80547"/>
                    </a:lnTo>
                    <a:lnTo>
                      <a:pt x="114098" y="87945"/>
                    </a:lnTo>
                    <a:lnTo>
                      <a:pt x="120000" y="93698"/>
                    </a:lnTo>
                    <a:lnTo>
                      <a:pt x="120000" y="93698"/>
                    </a:lnTo>
                    <a:lnTo>
                      <a:pt x="120000" y="97808"/>
                    </a:lnTo>
                    <a:lnTo>
                      <a:pt x="120000" y="97808"/>
                    </a:lnTo>
                    <a:lnTo>
                      <a:pt x="120000" y="101917"/>
                    </a:lnTo>
                    <a:lnTo>
                      <a:pt x="118032" y="106849"/>
                    </a:lnTo>
                    <a:lnTo>
                      <a:pt x="113114" y="115068"/>
                    </a:lnTo>
                    <a:lnTo>
                      <a:pt x="113114" y="115068"/>
                    </a:lnTo>
                    <a:lnTo>
                      <a:pt x="110163" y="114246"/>
                    </a:lnTo>
                    <a:lnTo>
                      <a:pt x="107213" y="113424"/>
                    </a:lnTo>
                    <a:lnTo>
                      <a:pt x="107213" y="113424"/>
                    </a:lnTo>
                    <a:lnTo>
                      <a:pt x="107213" y="113424"/>
                    </a:lnTo>
                    <a:lnTo>
                      <a:pt x="107213" y="113424"/>
                    </a:lnTo>
                    <a:lnTo>
                      <a:pt x="104262" y="111780"/>
                    </a:lnTo>
                    <a:lnTo>
                      <a:pt x="104262" y="111780"/>
                    </a:lnTo>
                    <a:lnTo>
                      <a:pt x="104262" y="111780"/>
                    </a:lnTo>
                    <a:lnTo>
                      <a:pt x="103278" y="113424"/>
                    </a:lnTo>
                    <a:lnTo>
                      <a:pt x="101311" y="115068"/>
                    </a:lnTo>
                    <a:lnTo>
                      <a:pt x="101311" y="117534"/>
                    </a:lnTo>
                    <a:lnTo>
                      <a:pt x="100327" y="119178"/>
                    </a:lnTo>
                    <a:lnTo>
                      <a:pt x="100327" y="119178"/>
                    </a:lnTo>
                    <a:lnTo>
                      <a:pt x="100327" y="119178"/>
                    </a:lnTo>
                    <a:lnTo>
                      <a:pt x="100327" y="119178"/>
                    </a:lnTo>
                    <a:lnTo>
                      <a:pt x="100327" y="119178"/>
                    </a:lnTo>
                    <a:lnTo>
                      <a:pt x="100327" y="119178"/>
                    </a:lnTo>
                    <a:lnTo>
                      <a:pt x="100327" y="119999"/>
                    </a:lnTo>
                    <a:lnTo>
                      <a:pt x="98360" y="119999"/>
                    </a:lnTo>
                    <a:lnTo>
                      <a:pt x="98360" y="119999"/>
                    </a:lnTo>
                    <a:lnTo>
                      <a:pt x="97377" y="119999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Shape 514"/>
              <p:cNvSpPr/>
              <p:nvPr/>
            </p:nvSpPr>
            <p:spPr>
              <a:xfrm>
                <a:off x="6670676" y="3944938"/>
                <a:ext cx="222300" cy="516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1428" y="120000"/>
                    </a:moveTo>
                    <a:lnTo>
                      <a:pt x="81428" y="120000"/>
                    </a:lnTo>
                    <a:lnTo>
                      <a:pt x="81428" y="119630"/>
                    </a:lnTo>
                    <a:lnTo>
                      <a:pt x="81428" y="119630"/>
                    </a:lnTo>
                    <a:lnTo>
                      <a:pt x="84000" y="117415"/>
                    </a:lnTo>
                    <a:lnTo>
                      <a:pt x="84000" y="117415"/>
                    </a:lnTo>
                    <a:lnTo>
                      <a:pt x="86571" y="114461"/>
                    </a:lnTo>
                    <a:lnTo>
                      <a:pt x="87428" y="111876"/>
                    </a:lnTo>
                    <a:lnTo>
                      <a:pt x="87428" y="111507"/>
                    </a:lnTo>
                    <a:lnTo>
                      <a:pt x="87428" y="111507"/>
                    </a:lnTo>
                    <a:lnTo>
                      <a:pt x="87428" y="111507"/>
                    </a:lnTo>
                    <a:lnTo>
                      <a:pt x="87428" y="111507"/>
                    </a:lnTo>
                    <a:lnTo>
                      <a:pt x="87428" y="111507"/>
                    </a:lnTo>
                    <a:lnTo>
                      <a:pt x="87428" y="110400"/>
                    </a:lnTo>
                    <a:lnTo>
                      <a:pt x="87428" y="110400"/>
                    </a:lnTo>
                    <a:lnTo>
                      <a:pt x="89142" y="108184"/>
                    </a:lnTo>
                    <a:lnTo>
                      <a:pt x="90000" y="104861"/>
                    </a:lnTo>
                    <a:lnTo>
                      <a:pt x="90000" y="104861"/>
                    </a:lnTo>
                    <a:lnTo>
                      <a:pt x="90000" y="103753"/>
                    </a:lnTo>
                    <a:lnTo>
                      <a:pt x="89142" y="103015"/>
                    </a:lnTo>
                    <a:lnTo>
                      <a:pt x="89142" y="103015"/>
                    </a:lnTo>
                    <a:lnTo>
                      <a:pt x="87428" y="101169"/>
                    </a:lnTo>
                    <a:lnTo>
                      <a:pt x="86571" y="99692"/>
                    </a:lnTo>
                    <a:lnTo>
                      <a:pt x="86571" y="99692"/>
                    </a:lnTo>
                    <a:lnTo>
                      <a:pt x="83142" y="94153"/>
                    </a:lnTo>
                    <a:lnTo>
                      <a:pt x="83142" y="94153"/>
                    </a:lnTo>
                    <a:lnTo>
                      <a:pt x="76285" y="85661"/>
                    </a:lnTo>
                    <a:lnTo>
                      <a:pt x="76285" y="85661"/>
                    </a:lnTo>
                    <a:lnTo>
                      <a:pt x="73714" y="81600"/>
                    </a:lnTo>
                    <a:lnTo>
                      <a:pt x="73714" y="81600"/>
                    </a:lnTo>
                    <a:lnTo>
                      <a:pt x="72857" y="80492"/>
                    </a:lnTo>
                    <a:lnTo>
                      <a:pt x="72857" y="80492"/>
                    </a:lnTo>
                    <a:lnTo>
                      <a:pt x="72000" y="79753"/>
                    </a:lnTo>
                    <a:lnTo>
                      <a:pt x="72000" y="79753"/>
                    </a:lnTo>
                    <a:lnTo>
                      <a:pt x="70285" y="79384"/>
                    </a:lnTo>
                    <a:lnTo>
                      <a:pt x="70285" y="79384"/>
                    </a:lnTo>
                    <a:lnTo>
                      <a:pt x="67714" y="78276"/>
                    </a:lnTo>
                    <a:lnTo>
                      <a:pt x="67714" y="78276"/>
                    </a:lnTo>
                    <a:lnTo>
                      <a:pt x="67714" y="78276"/>
                    </a:lnTo>
                    <a:lnTo>
                      <a:pt x="66857" y="78276"/>
                    </a:lnTo>
                    <a:lnTo>
                      <a:pt x="66857" y="78276"/>
                    </a:lnTo>
                    <a:lnTo>
                      <a:pt x="66857" y="77907"/>
                    </a:lnTo>
                    <a:lnTo>
                      <a:pt x="66857" y="77907"/>
                    </a:lnTo>
                    <a:lnTo>
                      <a:pt x="64285" y="77169"/>
                    </a:lnTo>
                    <a:lnTo>
                      <a:pt x="64285" y="77169"/>
                    </a:lnTo>
                    <a:lnTo>
                      <a:pt x="64285" y="77169"/>
                    </a:lnTo>
                    <a:lnTo>
                      <a:pt x="62571" y="77907"/>
                    </a:lnTo>
                    <a:lnTo>
                      <a:pt x="62571" y="77907"/>
                    </a:lnTo>
                    <a:lnTo>
                      <a:pt x="59142" y="78276"/>
                    </a:lnTo>
                    <a:lnTo>
                      <a:pt x="59142" y="78276"/>
                    </a:lnTo>
                    <a:lnTo>
                      <a:pt x="55714" y="80492"/>
                    </a:lnTo>
                    <a:lnTo>
                      <a:pt x="55714" y="80492"/>
                    </a:lnTo>
                    <a:lnTo>
                      <a:pt x="50571" y="81969"/>
                    </a:lnTo>
                    <a:lnTo>
                      <a:pt x="50571" y="81969"/>
                    </a:lnTo>
                    <a:lnTo>
                      <a:pt x="42857" y="83446"/>
                    </a:lnTo>
                    <a:lnTo>
                      <a:pt x="42857" y="83446"/>
                    </a:lnTo>
                    <a:lnTo>
                      <a:pt x="37714" y="84553"/>
                    </a:lnTo>
                    <a:lnTo>
                      <a:pt x="37714" y="84553"/>
                    </a:lnTo>
                    <a:lnTo>
                      <a:pt x="37714" y="84553"/>
                    </a:lnTo>
                    <a:lnTo>
                      <a:pt x="36000" y="84184"/>
                    </a:lnTo>
                    <a:lnTo>
                      <a:pt x="36000" y="84184"/>
                    </a:lnTo>
                    <a:lnTo>
                      <a:pt x="30857" y="83076"/>
                    </a:lnTo>
                    <a:lnTo>
                      <a:pt x="30857" y="83076"/>
                    </a:lnTo>
                    <a:lnTo>
                      <a:pt x="28285" y="81969"/>
                    </a:lnTo>
                    <a:lnTo>
                      <a:pt x="28285" y="81969"/>
                    </a:lnTo>
                    <a:lnTo>
                      <a:pt x="28285" y="81969"/>
                    </a:lnTo>
                    <a:lnTo>
                      <a:pt x="28285" y="81969"/>
                    </a:lnTo>
                    <a:lnTo>
                      <a:pt x="31714" y="78276"/>
                    </a:lnTo>
                    <a:lnTo>
                      <a:pt x="31714" y="78276"/>
                    </a:lnTo>
                    <a:lnTo>
                      <a:pt x="33428" y="76061"/>
                    </a:lnTo>
                    <a:lnTo>
                      <a:pt x="34285" y="73846"/>
                    </a:lnTo>
                    <a:lnTo>
                      <a:pt x="34285" y="73846"/>
                    </a:lnTo>
                    <a:lnTo>
                      <a:pt x="34285" y="72738"/>
                    </a:lnTo>
                    <a:lnTo>
                      <a:pt x="34285" y="72738"/>
                    </a:lnTo>
                    <a:lnTo>
                      <a:pt x="31714" y="69046"/>
                    </a:lnTo>
                    <a:lnTo>
                      <a:pt x="29142" y="66461"/>
                    </a:lnTo>
                    <a:lnTo>
                      <a:pt x="24857" y="64246"/>
                    </a:lnTo>
                    <a:lnTo>
                      <a:pt x="24857" y="64246"/>
                    </a:lnTo>
                    <a:lnTo>
                      <a:pt x="15428" y="60184"/>
                    </a:lnTo>
                    <a:lnTo>
                      <a:pt x="6857" y="56861"/>
                    </a:lnTo>
                    <a:lnTo>
                      <a:pt x="6857" y="56861"/>
                    </a:lnTo>
                    <a:lnTo>
                      <a:pt x="3428" y="54276"/>
                    </a:lnTo>
                    <a:lnTo>
                      <a:pt x="0" y="51692"/>
                    </a:lnTo>
                    <a:lnTo>
                      <a:pt x="0" y="51692"/>
                    </a:lnTo>
                    <a:lnTo>
                      <a:pt x="3428" y="49846"/>
                    </a:lnTo>
                    <a:lnTo>
                      <a:pt x="6000" y="48369"/>
                    </a:lnTo>
                    <a:lnTo>
                      <a:pt x="6000" y="48369"/>
                    </a:lnTo>
                    <a:lnTo>
                      <a:pt x="6000" y="47261"/>
                    </a:lnTo>
                    <a:lnTo>
                      <a:pt x="6000" y="47261"/>
                    </a:lnTo>
                    <a:lnTo>
                      <a:pt x="4285" y="43569"/>
                    </a:lnTo>
                    <a:lnTo>
                      <a:pt x="4285" y="43569"/>
                    </a:lnTo>
                    <a:lnTo>
                      <a:pt x="6000" y="41353"/>
                    </a:lnTo>
                    <a:lnTo>
                      <a:pt x="6000" y="41353"/>
                    </a:lnTo>
                    <a:lnTo>
                      <a:pt x="6857" y="39876"/>
                    </a:lnTo>
                    <a:lnTo>
                      <a:pt x="8571" y="37661"/>
                    </a:lnTo>
                    <a:lnTo>
                      <a:pt x="8571" y="37661"/>
                    </a:lnTo>
                    <a:lnTo>
                      <a:pt x="11142" y="35076"/>
                    </a:lnTo>
                    <a:lnTo>
                      <a:pt x="12000" y="32861"/>
                    </a:lnTo>
                    <a:lnTo>
                      <a:pt x="15428" y="31753"/>
                    </a:lnTo>
                    <a:lnTo>
                      <a:pt x="15428" y="31753"/>
                    </a:lnTo>
                    <a:lnTo>
                      <a:pt x="18000" y="30646"/>
                    </a:lnTo>
                    <a:lnTo>
                      <a:pt x="22285" y="29169"/>
                    </a:lnTo>
                    <a:lnTo>
                      <a:pt x="26571" y="26215"/>
                    </a:lnTo>
                    <a:lnTo>
                      <a:pt x="26571" y="26215"/>
                    </a:lnTo>
                    <a:lnTo>
                      <a:pt x="33428" y="18461"/>
                    </a:lnTo>
                    <a:lnTo>
                      <a:pt x="39428" y="13661"/>
                    </a:lnTo>
                    <a:lnTo>
                      <a:pt x="42000" y="11446"/>
                    </a:lnTo>
                    <a:lnTo>
                      <a:pt x="45428" y="10338"/>
                    </a:lnTo>
                    <a:lnTo>
                      <a:pt x="45428" y="10338"/>
                    </a:lnTo>
                    <a:lnTo>
                      <a:pt x="49714" y="9969"/>
                    </a:lnTo>
                    <a:lnTo>
                      <a:pt x="54000" y="9969"/>
                    </a:lnTo>
                    <a:lnTo>
                      <a:pt x="54000" y="9969"/>
                    </a:lnTo>
                    <a:lnTo>
                      <a:pt x="55714" y="9969"/>
                    </a:lnTo>
                    <a:lnTo>
                      <a:pt x="55714" y="9969"/>
                    </a:lnTo>
                    <a:lnTo>
                      <a:pt x="58285" y="9969"/>
                    </a:lnTo>
                    <a:lnTo>
                      <a:pt x="58285" y="9969"/>
                    </a:lnTo>
                    <a:lnTo>
                      <a:pt x="61714" y="9969"/>
                    </a:lnTo>
                    <a:lnTo>
                      <a:pt x="62571" y="9230"/>
                    </a:lnTo>
                    <a:lnTo>
                      <a:pt x="62571" y="8861"/>
                    </a:lnTo>
                    <a:lnTo>
                      <a:pt x="62571" y="8861"/>
                    </a:lnTo>
                    <a:lnTo>
                      <a:pt x="62571" y="7753"/>
                    </a:lnTo>
                    <a:lnTo>
                      <a:pt x="64285" y="5907"/>
                    </a:lnTo>
                    <a:lnTo>
                      <a:pt x="66857" y="5169"/>
                    </a:lnTo>
                    <a:lnTo>
                      <a:pt x="66857" y="2953"/>
                    </a:lnTo>
                    <a:lnTo>
                      <a:pt x="69428" y="2953"/>
                    </a:lnTo>
                    <a:lnTo>
                      <a:pt x="69428" y="2953"/>
                    </a:lnTo>
                    <a:lnTo>
                      <a:pt x="75428" y="1107"/>
                    </a:lnTo>
                    <a:lnTo>
                      <a:pt x="78000" y="0"/>
                    </a:lnTo>
                    <a:lnTo>
                      <a:pt x="80571" y="0"/>
                    </a:lnTo>
                    <a:lnTo>
                      <a:pt x="80571" y="0"/>
                    </a:lnTo>
                    <a:lnTo>
                      <a:pt x="81428" y="0"/>
                    </a:lnTo>
                    <a:lnTo>
                      <a:pt x="81428" y="0"/>
                    </a:lnTo>
                    <a:lnTo>
                      <a:pt x="83142" y="2215"/>
                    </a:lnTo>
                    <a:lnTo>
                      <a:pt x="84000" y="5907"/>
                    </a:lnTo>
                    <a:lnTo>
                      <a:pt x="85714" y="9969"/>
                    </a:lnTo>
                    <a:lnTo>
                      <a:pt x="86571" y="11446"/>
                    </a:lnTo>
                    <a:lnTo>
                      <a:pt x="86571" y="11446"/>
                    </a:lnTo>
                    <a:lnTo>
                      <a:pt x="89142" y="14030"/>
                    </a:lnTo>
                    <a:lnTo>
                      <a:pt x="89142" y="15876"/>
                    </a:lnTo>
                    <a:lnTo>
                      <a:pt x="89142" y="17353"/>
                    </a:lnTo>
                    <a:lnTo>
                      <a:pt x="89142" y="17353"/>
                    </a:lnTo>
                    <a:lnTo>
                      <a:pt x="86571" y="18830"/>
                    </a:lnTo>
                    <a:lnTo>
                      <a:pt x="83142" y="21046"/>
                    </a:lnTo>
                    <a:lnTo>
                      <a:pt x="78000" y="23630"/>
                    </a:lnTo>
                    <a:lnTo>
                      <a:pt x="76285" y="25476"/>
                    </a:lnTo>
                    <a:lnTo>
                      <a:pt x="76285" y="25476"/>
                    </a:lnTo>
                    <a:lnTo>
                      <a:pt x="75428" y="28061"/>
                    </a:lnTo>
                    <a:lnTo>
                      <a:pt x="76285" y="29169"/>
                    </a:lnTo>
                    <a:lnTo>
                      <a:pt x="78000" y="30276"/>
                    </a:lnTo>
                    <a:lnTo>
                      <a:pt x="78000" y="30276"/>
                    </a:lnTo>
                    <a:lnTo>
                      <a:pt x="84000" y="31753"/>
                    </a:lnTo>
                    <a:lnTo>
                      <a:pt x="87428" y="32861"/>
                    </a:lnTo>
                    <a:lnTo>
                      <a:pt x="90000" y="34338"/>
                    </a:lnTo>
                    <a:lnTo>
                      <a:pt x="90000" y="34338"/>
                    </a:lnTo>
                    <a:lnTo>
                      <a:pt x="92571" y="36553"/>
                    </a:lnTo>
                    <a:lnTo>
                      <a:pt x="96857" y="38769"/>
                    </a:lnTo>
                    <a:lnTo>
                      <a:pt x="98571" y="40246"/>
                    </a:lnTo>
                    <a:lnTo>
                      <a:pt x="98571" y="41353"/>
                    </a:lnTo>
                    <a:lnTo>
                      <a:pt x="98571" y="41353"/>
                    </a:lnTo>
                    <a:lnTo>
                      <a:pt x="95142" y="43938"/>
                    </a:lnTo>
                    <a:lnTo>
                      <a:pt x="94285" y="45784"/>
                    </a:lnTo>
                    <a:lnTo>
                      <a:pt x="95142" y="46153"/>
                    </a:lnTo>
                    <a:lnTo>
                      <a:pt x="95142" y="46892"/>
                    </a:lnTo>
                    <a:lnTo>
                      <a:pt x="95142" y="46892"/>
                    </a:lnTo>
                    <a:lnTo>
                      <a:pt x="101142" y="47630"/>
                    </a:lnTo>
                    <a:lnTo>
                      <a:pt x="108857" y="48369"/>
                    </a:lnTo>
                    <a:lnTo>
                      <a:pt x="108857" y="48369"/>
                    </a:lnTo>
                    <a:lnTo>
                      <a:pt x="111428" y="48369"/>
                    </a:lnTo>
                    <a:lnTo>
                      <a:pt x="111428" y="48369"/>
                    </a:lnTo>
                    <a:lnTo>
                      <a:pt x="114857" y="47261"/>
                    </a:lnTo>
                    <a:lnTo>
                      <a:pt x="119142" y="46892"/>
                    </a:lnTo>
                    <a:lnTo>
                      <a:pt x="119142" y="46892"/>
                    </a:lnTo>
                    <a:lnTo>
                      <a:pt x="120000" y="46892"/>
                    </a:lnTo>
                    <a:lnTo>
                      <a:pt x="120000" y="47261"/>
                    </a:lnTo>
                    <a:lnTo>
                      <a:pt x="120000" y="47261"/>
                    </a:lnTo>
                    <a:lnTo>
                      <a:pt x="114000" y="51692"/>
                    </a:lnTo>
                    <a:lnTo>
                      <a:pt x="114000" y="51692"/>
                    </a:lnTo>
                    <a:lnTo>
                      <a:pt x="103714" y="55753"/>
                    </a:lnTo>
                    <a:lnTo>
                      <a:pt x="103714" y="55753"/>
                    </a:lnTo>
                    <a:lnTo>
                      <a:pt x="100285" y="55384"/>
                    </a:lnTo>
                    <a:lnTo>
                      <a:pt x="100285" y="55384"/>
                    </a:lnTo>
                    <a:lnTo>
                      <a:pt x="97714" y="55753"/>
                    </a:lnTo>
                    <a:lnTo>
                      <a:pt x="95142" y="56492"/>
                    </a:lnTo>
                    <a:lnTo>
                      <a:pt x="95142" y="56492"/>
                    </a:lnTo>
                    <a:lnTo>
                      <a:pt x="92571" y="57969"/>
                    </a:lnTo>
                    <a:lnTo>
                      <a:pt x="90000" y="59446"/>
                    </a:lnTo>
                    <a:lnTo>
                      <a:pt x="87428" y="60553"/>
                    </a:lnTo>
                    <a:lnTo>
                      <a:pt x="84000" y="61661"/>
                    </a:lnTo>
                    <a:lnTo>
                      <a:pt x="84000" y="61661"/>
                    </a:lnTo>
                    <a:lnTo>
                      <a:pt x="81428" y="62400"/>
                    </a:lnTo>
                    <a:lnTo>
                      <a:pt x="78857" y="63138"/>
                    </a:lnTo>
                    <a:lnTo>
                      <a:pt x="76285" y="64984"/>
                    </a:lnTo>
                    <a:lnTo>
                      <a:pt x="75428" y="66461"/>
                    </a:lnTo>
                    <a:lnTo>
                      <a:pt x="75428" y="66461"/>
                    </a:lnTo>
                    <a:lnTo>
                      <a:pt x="75428" y="67938"/>
                    </a:lnTo>
                    <a:lnTo>
                      <a:pt x="75428" y="67938"/>
                    </a:lnTo>
                    <a:lnTo>
                      <a:pt x="76285" y="72369"/>
                    </a:lnTo>
                    <a:lnTo>
                      <a:pt x="78000" y="74953"/>
                    </a:lnTo>
                    <a:lnTo>
                      <a:pt x="78000" y="74953"/>
                    </a:lnTo>
                    <a:lnTo>
                      <a:pt x="84000" y="77907"/>
                    </a:lnTo>
                    <a:lnTo>
                      <a:pt x="87428" y="79753"/>
                    </a:lnTo>
                    <a:lnTo>
                      <a:pt x="89142" y="81969"/>
                    </a:lnTo>
                    <a:lnTo>
                      <a:pt x="89142" y="81969"/>
                    </a:lnTo>
                    <a:lnTo>
                      <a:pt x="89142" y="84184"/>
                    </a:lnTo>
                    <a:lnTo>
                      <a:pt x="89142" y="84184"/>
                    </a:lnTo>
                    <a:lnTo>
                      <a:pt x="89142" y="86400"/>
                    </a:lnTo>
                    <a:lnTo>
                      <a:pt x="87428" y="87876"/>
                    </a:lnTo>
                    <a:lnTo>
                      <a:pt x="87428" y="87876"/>
                    </a:lnTo>
                    <a:lnTo>
                      <a:pt x="86571" y="88246"/>
                    </a:lnTo>
                    <a:lnTo>
                      <a:pt x="86571" y="88246"/>
                    </a:lnTo>
                    <a:lnTo>
                      <a:pt x="89142" y="91200"/>
                    </a:lnTo>
                    <a:lnTo>
                      <a:pt x="92571" y="94892"/>
                    </a:lnTo>
                    <a:lnTo>
                      <a:pt x="92571" y="94892"/>
                    </a:lnTo>
                    <a:lnTo>
                      <a:pt x="96857" y="98953"/>
                    </a:lnTo>
                    <a:lnTo>
                      <a:pt x="97714" y="101907"/>
                    </a:lnTo>
                    <a:lnTo>
                      <a:pt x="97714" y="104492"/>
                    </a:lnTo>
                    <a:lnTo>
                      <a:pt x="97714" y="104492"/>
                    </a:lnTo>
                    <a:lnTo>
                      <a:pt x="97714" y="105969"/>
                    </a:lnTo>
                    <a:lnTo>
                      <a:pt x="97714" y="105969"/>
                    </a:lnTo>
                    <a:lnTo>
                      <a:pt x="92571" y="112984"/>
                    </a:lnTo>
                    <a:lnTo>
                      <a:pt x="90000" y="116676"/>
                    </a:lnTo>
                    <a:lnTo>
                      <a:pt x="87428" y="118892"/>
                    </a:lnTo>
                    <a:lnTo>
                      <a:pt x="87428" y="118892"/>
                    </a:lnTo>
                    <a:lnTo>
                      <a:pt x="81428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Shape 515"/>
              <p:cNvSpPr/>
              <p:nvPr/>
            </p:nvSpPr>
            <p:spPr>
              <a:xfrm>
                <a:off x="6670676" y="3944938"/>
                <a:ext cx="222300" cy="516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1428" y="120000"/>
                    </a:moveTo>
                    <a:lnTo>
                      <a:pt x="81428" y="120000"/>
                    </a:lnTo>
                    <a:lnTo>
                      <a:pt x="81428" y="119630"/>
                    </a:lnTo>
                    <a:lnTo>
                      <a:pt x="81428" y="119630"/>
                    </a:lnTo>
                    <a:lnTo>
                      <a:pt x="84000" y="117415"/>
                    </a:lnTo>
                    <a:lnTo>
                      <a:pt x="84000" y="117415"/>
                    </a:lnTo>
                    <a:lnTo>
                      <a:pt x="86571" y="114461"/>
                    </a:lnTo>
                    <a:lnTo>
                      <a:pt x="87428" y="111876"/>
                    </a:lnTo>
                    <a:lnTo>
                      <a:pt x="87428" y="111507"/>
                    </a:lnTo>
                    <a:lnTo>
                      <a:pt x="87428" y="111507"/>
                    </a:lnTo>
                    <a:lnTo>
                      <a:pt x="87428" y="111507"/>
                    </a:lnTo>
                    <a:lnTo>
                      <a:pt x="87428" y="111507"/>
                    </a:lnTo>
                    <a:lnTo>
                      <a:pt x="87428" y="111507"/>
                    </a:lnTo>
                    <a:lnTo>
                      <a:pt x="87428" y="110400"/>
                    </a:lnTo>
                    <a:lnTo>
                      <a:pt x="87428" y="110400"/>
                    </a:lnTo>
                    <a:lnTo>
                      <a:pt x="89142" y="108184"/>
                    </a:lnTo>
                    <a:lnTo>
                      <a:pt x="90000" y="104861"/>
                    </a:lnTo>
                    <a:lnTo>
                      <a:pt x="90000" y="104861"/>
                    </a:lnTo>
                    <a:lnTo>
                      <a:pt x="90000" y="103753"/>
                    </a:lnTo>
                    <a:lnTo>
                      <a:pt x="89142" y="103015"/>
                    </a:lnTo>
                    <a:lnTo>
                      <a:pt x="89142" y="103015"/>
                    </a:lnTo>
                    <a:lnTo>
                      <a:pt x="87428" y="101169"/>
                    </a:lnTo>
                    <a:lnTo>
                      <a:pt x="86571" y="99692"/>
                    </a:lnTo>
                    <a:lnTo>
                      <a:pt x="86571" y="99692"/>
                    </a:lnTo>
                    <a:lnTo>
                      <a:pt x="83142" y="94153"/>
                    </a:lnTo>
                    <a:lnTo>
                      <a:pt x="83142" y="94153"/>
                    </a:lnTo>
                    <a:lnTo>
                      <a:pt x="76285" y="85661"/>
                    </a:lnTo>
                    <a:lnTo>
                      <a:pt x="76285" y="85661"/>
                    </a:lnTo>
                    <a:lnTo>
                      <a:pt x="73714" y="81600"/>
                    </a:lnTo>
                    <a:lnTo>
                      <a:pt x="73714" y="81600"/>
                    </a:lnTo>
                    <a:lnTo>
                      <a:pt x="72857" y="80492"/>
                    </a:lnTo>
                    <a:lnTo>
                      <a:pt x="72857" y="80492"/>
                    </a:lnTo>
                    <a:lnTo>
                      <a:pt x="72000" y="79753"/>
                    </a:lnTo>
                    <a:lnTo>
                      <a:pt x="72000" y="79753"/>
                    </a:lnTo>
                    <a:lnTo>
                      <a:pt x="70285" y="79384"/>
                    </a:lnTo>
                    <a:lnTo>
                      <a:pt x="70285" y="79384"/>
                    </a:lnTo>
                    <a:lnTo>
                      <a:pt x="67714" y="78276"/>
                    </a:lnTo>
                    <a:lnTo>
                      <a:pt x="67714" y="78276"/>
                    </a:lnTo>
                    <a:lnTo>
                      <a:pt x="67714" y="78276"/>
                    </a:lnTo>
                    <a:lnTo>
                      <a:pt x="66857" y="78276"/>
                    </a:lnTo>
                    <a:lnTo>
                      <a:pt x="66857" y="78276"/>
                    </a:lnTo>
                    <a:lnTo>
                      <a:pt x="66857" y="77907"/>
                    </a:lnTo>
                    <a:lnTo>
                      <a:pt x="66857" y="77907"/>
                    </a:lnTo>
                    <a:lnTo>
                      <a:pt x="64285" y="77169"/>
                    </a:lnTo>
                    <a:lnTo>
                      <a:pt x="64285" y="77169"/>
                    </a:lnTo>
                    <a:lnTo>
                      <a:pt x="64285" y="77169"/>
                    </a:lnTo>
                    <a:lnTo>
                      <a:pt x="62571" y="77907"/>
                    </a:lnTo>
                    <a:lnTo>
                      <a:pt x="62571" y="77907"/>
                    </a:lnTo>
                    <a:lnTo>
                      <a:pt x="59142" y="78276"/>
                    </a:lnTo>
                    <a:lnTo>
                      <a:pt x="59142" y="78276"/>
                    </a:lnTo>
                    <a:lnTo>
                      <a:pt x="55714" y="80492"/>
                    </a:lnTo>
                    <a:lnTo>
                      <a:pt x="55714" y="80492"/>
                    </a:lnTo>
                    <a:lnTo>
                      <a:pt x="50571" y="81969"/>
                    </a:lnTo>
                    <a:lnTo>
                      <a:pt x="50571" y="81969"/>
                    </a:lnTo>
                    <a:lnTo>
                      <a:pt x="42857" y="83446"/>
                    </a:lnTo>
                    <a:lnTo>
                      <a:pt x="42857" y="83446"/>
                    </a:lnTo>
                    <a:lnTo>
                      <a:pt x="37714" y="84553"/>
                    </a:lnTo>
                    <a:lnTo>
                      <a:pt x="37714" y="84553"/>
                    </a:lnTo>
                    <a:lnTo>
                      <a:pt x="37714" y="84553"/>
                    </a:lnTo>
                    <a:lnTo>
                      <a:pt x="36000" y="84184"/>
                    </a:lnTo>
                    <a:lnTo>
                      <a:pt x="36000" y="84184"/>
                    </a:lnTo>
                    <a:lnTo>
                      <a:pt x="30857" y="83076"/>
                    </a:lnTo>
                    <a:lnTo>
                      <a:pt x="30857" y="83076"/>
                    </a:lnTo>
                    <a:lnTo>
                      <a:pt x="28285" y="81969"/>
                    </a:lnTo>
                    <a:lnTo>
                      <a:pt x="28285" y="81969"/>
                    </a:lnTo>
                    <a:lnTo>
                      <a:pt x="28285" y="81969"/>
                    </a:lnTo>
                    <a:lnTo>
                      <a:pt x="28285" y="81969"/>
                    </a:lnTo>
                    <a:lnTo>
                      <a:pt x="31714" y="78276"/>
                    </a:lnTo>
                    <a:lnTo>
                      <a:pt x="31714" y="78276"/>
                    </a:lnTo>
                    <a:lnTo>
                      <a:pt x="33428" y="76061"/>
                    </a:lnTo>
                    <a:lnTo>
                      <a:pt x="34285" y="73846"/>
                    </a:lnTo>
                    <a:lnTo>
                      <a:pt x="34285" y="73846"/>
                    </a:lnTo>
                    <a:lnTo>
                      <a:pt x="34285" y="72738"/>
                    </a:lnTo>
                    <a:lnTo>
                      <a:pt x="34285" y="72738"/>
                    </a:lnTo>
                    <a:lnTo>
                      <a:pt x="31714" y="69046"/>
                    </a:lnTo>
                    <a:lnTo>
                      <a:pt x="29142" y="66461"/>
                    </a:lnTo>
                    <a:lnTo>
                      <a:pt x="24857" y="64246"/>
                    </a:lnTo>
                    <a:lnTo>
                      <a:pt x="24857" y="64246"/>
                    </a:lnTo>
                    <a:lnTo>
                      <a:pt x="15428" y="60184"/>
                    </a:lnTo>
                    <a:lnTo>
                      <a:pt x="6857" y="56861"/>
                    </a:lnTo>
                    <a:lnTo>
                      <a:pt x="6857" y="56861"/>
                    </a:lnTo>
                    <a:lnTo>
                      <a:pt x="3428" y="54276"/>
                    </a:lnTo>
                    <a:lnTo>
                      <a:pt x="0" y="51692"/>
                    </a:lnTo>
                    <a:lnTo>
                      <a:pt x="0" y="51692"/>
                    </a:lnTo>
                    <a:lnTo>
                      <a:pt x="3428" y="49846"/>
                    </a:lnTo>
                    <a:lnTo>
                      <a:pt x="6000" y="48369"/>
                    </a:lnTo>
                    <a:lnTo>
                      <a:pt x="6000" y="48369"/>
                    </a:lnTo>
                    <a:lnTo>
                      <a:pt x="6000" y="47261"/>
                    </a:lnTo>
                    <a:lnTo>
                      <a:pt x="6000" y="47261"/>
                    </a:lnTo>
                    <a:lnTo>
                      <a:pt x="4285" y="43569"/>
                    </a:lnTo>
                    <a:lnTo>
                      <a:pt x="4285" y="43569"/>
                    </a:lnTo>
                    <a:lnTo>
                      <a:pt x="6000" y="41353"/>
                    </a:lnTo>
                    <a:lnTo>
                      <a:pt x="6000" y="41353"/>
                    </a:lnTo>
                    <a:lnTo>
                      <a:pt x="6857" y="39876"/>
                    </a:lnTo>
                    <a:lnTo>
                      <a:pt x="8571" y="37661"/>
                    </a:lnTo>
                    <a:lnTo>
                      <a:pt x="8571" y="37661"/>
                    </a:lnTo>
                    <a:lnTo>
                      <a:pt x="11142" y="35076"/>
                    </a:lnTo>
                    <a:lnTo>
                      <a:pt x="12000" y="32861"/>
                    </a:lnTo>
                    <a:lnTo>
                      <a:pt x="15428" y="31753"/>
                    </a:lnTo>
                    <a:lnTo>
                      <a:pt x="15428" y="31753"/>
                    </a:lnTo>
                    <a:lnTo>
                      <a:pt x="18000" y="30646"/>
                    </a:lnTo>
                    <a:lnTo>
                      <a:pt x="22285" y="29169"/>
                    </a:lnTo>
                    <a:lnTo>
                      <a:pt x="26571" y="26215"/>
                    </a:lnTo>
                    <a:lnTo>
                      <a:pt x="26571" y="26215"/>
                    </a:lnTo>
                    <a:lnTo>
                      <a:pt x="33428" y="18461"/>
                    </a:lnTo>
                    <a:lnTo>
                      <a:pt x="39428" y="13661"/>
                    </a:lnTo>
                    <a:lnTo>
                      <a:pt x="42000" y="11446"/>
                    </a:lnTo>
                    <a:lnTo>
                      <a:pt x="45428" y="10338"/>
                    </a:lnTo>
                    <a:lnTo>
                      <a:pt x="45428" y="10338"/>
                    </a:lnTo>
                    <a:lnTo>
                      <a:pt x="49714" y="9969"/>
                    </a:lnTo>
                    <a:lnTo>
                      <a:pt x="54000" y="9969"/>
                    </a:lnTo>
                    <a:lnTo>
                      <a:pt x="54000" y="9969"/>
                    </a:lnTo>
                    <a:lnTo>
                      <a:pt x="55714" y="9969"/>
                    </a:lnTo>
                    <a:lnTo>
                      <a:pt x="55714" y="9969"/>
                    </a:lnTo>
                    <a:lnTo>
                      <a:pt x="58285" y="9969"/>
                    </a:lnTo>
                    <a:lnTo>
                      <a:pt x="58285" y="9969"/>
                    </a:lnTo>
                    <a:lnTo>
                      <a:pt x="61714" y="9969"/>
                    </a:lnTo>
                    <a:lnTo>
                      <a:pt x="62571" y="9230"/>
                    </a:lnTo>
                    <a:lnTo>
                      <a:pt x="62571" y="8861"/>
                    </a:lnTo>
                    <a:lnTo>
                      <a:pt x="62571" y="8861"/>
                    </a:lnTo>
                    <a:lnTo>
                      <a:pt x="62571" y="7753"/>
                    </a:lnTo>
                    <a:lnTo>
                      <a:pt x="64285" y="5907"/>
                    </a:lnTo>
                    <a:lnTo>
                      <a:pt x="66857" y="5169"/>
                    </a:lnTo>
                    <a:lnTo>
                      <a:pt x="66857" y="2953"/>
                    </a:lnTo>
                    <a:lnTo>
                      <a:pt x="69428" y="2953"/>
                    </a:lnTo>
                    <a:lnTo>
                      <a:pt x="69428" y="2953"/>
                    </a:lnTo>
                    <a:lnTo>
                      <a:pt x="75428" y="1107"/>
                    </a:lnTo>
                    <a:lnTo>
                      <a:pt x="78000" y="0"/>
                    </a:lnTo>
                    <a:lnTo>
                      <a:pt x="80571" y="0"/>
                    </a:lnTo>
                    <a:lnTo>
                      <a:pt x="80571" y="0"/>
                    </a:lnTo>
                    <a:lnTo>
                      <a:pt x="81428" y="0"/>
                    </a:lnTo>
                    <a:lnTo>
                      <a:pt x="81428" y="0"/>
                    </a:lnTo>
                    <a:lnTo>
                      <a:pt x="83142" y="2215"/>
                    </a:lnTo>
                    <a:lnTo>
                      <a:pt x="84000" y="5907"/>
                    </a:lnTo>
                    <a:lnTo>
                      <a:pt x="85714" y="9969"/>
                    </a:lnTo>
                    <a:lnTo>
                      <a:pt x="86571" y="11446"/>
                    </a:lnTo>
                    <a:lnTo>
                      <a:pt x="86571" y="11446"/>
                    </a:lnTo>
                    <a:lnTo>
                      <a:pt x="89142" y="14030"/>
                    </a:lnTo>
                    <a:lnTo>
                      <a:pt x="89142" y="15876"/>
                    </a:lnTo>
                    <a:lnTo>
                      <a:pt x="89142" y="17353"/>
                    </a:lnTo>
                    <a:lnTo>
                      <a:pt x="89142" y="17353"/>
                    </a:lnTo>
                    <a:lnTo>
                      <a:pt x="86571" y="18830"/>
                    </a:lnTo>
                    <a:lnTo>
                      <a:pt x="83142" y="21046"/>
                    </a:lnTo>
                    <a:lnTo>
                      <a:pt x="78000" y="23630"/>
                    </a:lnTo>
                    <a:lnTo>
                      <a:pt x="76285" y="25476"/>
                    </a:lnTo>
                    <a:lnTo>
                      <a:pt x="76285" y="25476"/>
                    </a:lnTo>
                    <a:lnTo>
                      <a:pt x="75428" y="28061"/>
                    </a:lnTo>
                    <a:lnTo>
                      <a:pt x="76285" y="29169"/>
                    </a:lnTo>
                    <a:lnTo>
                      <a:pt x="78000" y="30276"/>
                    </a:lnTo>
                    <a:lnTo>
                      <a:pt x="78000" y="30276"/>
                    </a:lnTo>
                    <a:lnTo>
                      <a:pt x="84000" y="31753"/>
                    </a:lnTo>
                    <a:lnTo>
                      <a:pt x="87428" y="32861"/>
                    </a:lnTo>
                    <a:lnTo>
                      <a:pt x="90000" y="34338"/>
                    </a:lnTo>
                    <a:lnTo>
                      <a:pt x="90000" y="34338"/>
                    </a:lnTo>
                    <a:lnTo>
                      <a:pt x="92571" y="36553"/>
                    </a:lnTo>
                    <a:lnTo>
                      <a:pt x="96857" y="38769"/>
                    </a:lnTo>
                    <a:lnTo>
                      <a:pt x="98571" y="40246"/>
                    </a:lnTo>
                    <a:lnTo>
                      <a:pt x="98571" y="41353"/>
                    </a:lnTo>
                    <a:lnTo>
                      <a:pt x="98571" y="41353"/>
                    </a:lnTo>
                    <a:lnTo>
                      <a:pt x="95142" y="43938"/>
                    </a:lnTo>
                    <a:lnTo>
                      <a:pt x="94285" y="45784"/>
                    </a:lnTo>
                    <a:lnTo>
                      <a:pt x="95142" y="46153"/>
                    </a:lnTo>
                    <a:lnTo>
                      <a:pt x="95142" y="46892"/>
                    </a:lnTo>
                    <a:lnTo>
                      <a:pt x="95142" y="46892"/>
                    </a:lnTo>
                    <a:lnTo>
                      <a:pt x="101142" y="47630"/>
                    </a:lnTo>
                    <a:lnTo>
                      <a:pt x="108857" y="48369"/>
                    </a:lnTo>
                    <a:lnTo>
                      <a:pt x="108857" y="48369"/>
                    </a:lnTo>
                    <a:lnTo>
                      <a:pt x="111428" y="48369"/>
                    </a:lnTo>
                    <a:lnTo>
                      <a:pt x="111428" y="48369"/>
                    </a:lnTo>
                    <a:lnTo>
                      <a:pt x="114857" y="47261"/>
                    </a:lnTo>
                    <a:lnTo>
                      <a:pt x="119142" y="46892"/>
                    </a:lnTo>
                    <a:lnTo>
                      <a:pt x="119142" y="46892"/>
                    </a:lnTo>
                    <a:lnTo>
                      <a:pt x="120000" y="46892"/>
                    </a:lnTo>
                    <a:lnTo>
                      <a:pt x="120000" y="47261"/>
                    </a:lnTo>
                    <a:lnTo>
                      <a:pt x="120000" y="47261"/>
                    </a:lnTo>
                    <a:lnTo>
                      <a:pt x="114000" y="51692"/>
                    </a:lnTo>
                    <a:lnTo>
                      <a:pt x="114000" y="51692"/>
                    </a:lnTo>
                    <a:lnTo>
                      <a:pt x="103714" y="55753"/>
                    </a:lnTo>
                    <a:lnTo>
                      <a:pt x="103714" y="55753"/>
                    </a:lnTo>
                    <a:lnTo>
                      <a:pt x="100285" y="55384"/>
                    </a:lnTo>
                    <a:lnTo>
                      <a:pt x="100285" y="55384"/>
                    </a:lnTo>
                    <a:lnTo>
                      <a:pt x="97714" y="55753"/>
                    </a:lnTo>
                    <a:lnTo>
                      <a:pt x="95142" y="56492"/>
                    </a:lnTo>
                    <a:lnTo>
                      <a:pt x="95142" y="56492"/>
                    </a:lnTo>
                    <a:lnTo>
                      <a:pt x="92571" y="57969"/>
                    </a:lnTo>
                    <a:lnTo>
                      <a:pt x="90000" y="59446"/>
                    </a:lnTo>
                    <a:lnTo>
                      <a:pt x="87428" y="60553"/>
                    </a:lnTo>
                    <a:lnTo>
                      <a:pt x="84000" y="61661"/>
                    </a:lnTo>
                    <a:lnTo>
                      <a:pt x="84000" y="61661"/>
                    </a:lnTo>
                    <a:lnTo>
                      <a:pt x="81428" y="62400"/>
                    </a:lnTo>
                    <a:lnTo>
                      <a:pt x="78857" y="63138"/>
                    </a:lnTo>
                    <a:lnTo>
                      <a:pt x="76285" y="64984"/>
                    </a:lnTo>
                    <a:lnTo>
                      <a:pt x="75428" y="66461"/>
                    </a:lnTo>
                    <a:lnTo>
                      <a:pt x="75428" y="66461"/>
                    </a:lnTo>
                    <a:lnTo>
                      <a:pt x="75428" y="67938"/>
                    </a:lnTo>
                    <a:lnTo>
                      <a:pt x="75428" y="67938"/>
                    </a:lnTo>
                    <a:lnTo>
                      <a:pt x="76285" y="72369"/>
                    </a:lnTo>
                    <a:lnTo>
                      <a:pt x="78000" y="74953"/>
                    </a:lnTo>
                    <a:lnTo>
                      <a:pt x="78000" y="74953"/>
                    </a:lnTo>
                    <a:lnTo>
                      <a:pt x="84000" y="77907"/>
                    </a:lnTo>
                    <a:lnTo>
                      <a:pt x="87428" y="79753"/>
                    </a:lnTo>
                    <a:lnTo>
                      <a:pt x="89142" y="81969"/>
                    </a:lnTo>
                    <a:lnTo>
                      <a:pt x="89142" y="81969"/>
                    </a:lnTo>
                    <a:lnTo>
                      <a:pt x="89142" y="84184"/>
                    </a:lnTo>
                    <a:lnTo>
                      <a:pt x="89142" y="84184"/>
                    </a:lnTo>
                    <a:lnTo>
                      <a:pt x="89142" y="86400"/>
                    </a:lnTo>
                    <a:lnTo>
                      <a:pt x="87428" y="87876"/>
                    </a:lnTo>
                    <a:lnTo>
                      <a:pt x="87428" y="87876"/>
                    </a:lnTo>
                    <a:lnTo>
                      <a:pt x="86571" y="88246"/>
                    </a:lnTo>
                    <a:lnTo>
                      <a:pt x="86571" y="88246"/>
                    </a:lnTo>
                    <a:lnTo>
                      <a:pt x="89142" y="91200"/>
                    </a:lnTo>
                    <a:lnTo>
                      <a:pt x="92571" y="94892"/>
                    </a:lnTo>
                    <a:lnTo>
                      <a:pt x="92571" y="94892"/>
                    </a:lnTo>
                    <a:lnTo>
                      <a:pt x="96857" y="98953"/>
                    </a:lnTo>
                    <a:lnTo>
                      <a:pt x="97714" y="101907"/>
                    </a:lnTo>
                    <a:lnTo>
                      <a:pt x="97714" y="104492"/>
                    </a:lnTo>
                    <a:lnTo>
                      <a:pt x="97714" y="104492"/>
                    </a:lnTo>
                    <a:lnTo>
                      <a:pt x="97714" y="105969"/>
                    </a:lnTo>
                    <a:lnTo>
                      <a:pt x="97714" y="105969"/>
                    </a:lnTo>
                    <a:lnTo>
                      <a:pt x="92571" y="112984"/>
                    </a:lnTo>
                    <a:lnTo>
                      <a:pt x="90000" y="116676"/>
                    </a:lnTo>
                    <a:lnTo>
                      <a:pt x="87428" y="118892"/>
                    </a:lnTo>
                    <a:lnTo>
                      <a:pt x="87428" y="118892"/>
                    </a:lnTo>
                    <a:lnTo>
                      <a:pt x="81428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Shape 516"/>
              <p:cNvSpPr/>
              <p:nvPr/>
            </p:nvSpPr>
            <p:spPr>
              <a:xfrm>
                <a:off x="6810376" y="4183063"/>
                <a:ext cx="198300" cy="381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4000"/>
                    </a:moveTo>
                    <a:lnTo>
                      <a:pt x="120000" y="44000"/>
                    </a:lnTo>
                    <a:lnTo>
                      <a:pt x="111360" y="39000"/>
                    </a:lnTo>
                    <a:lnTo>
                      <a:pt x="105600" y="36000"/>
                    </a:lnTo>
                    <a:lnTo>
                      <a:pt x="104640" y="33000"/>
                    </a:lnTo>
                    <a:lnTo>
                      <a:pt x="104640" y="33000"/>
                    </a:lnTo>
                    <a:lnTo>
                      <a:pt x="96960" y="25000"/>
                    </a:lnTo>
                    <a:lnTo>
                      <a:pt x="93120" y="21000"/>
                    </a:lnTo>
                    <a:lnTo>
                      <a:pt x="90240" y="19500"/>
                    </a:lnTo>
                    <a:lnTo>
                      <a:pt x="89280" y="18500"/>
                    </a:lnTo>
                    <a:lnTo>
                      <a:pt x="89280" y="18500"/>
                    </a:lnTo>
                    <a:lnTo>
                      <a:pt x="86400" y="19500"/>
                    </a:lnTo>
                    <a:lnTo>
                      <a:pt x="84480" y="20000"/>
                    </a:lnTo>
                    <a:lnTo>
                      <a:pt x="84480" y="20000"/>
                    </a:lnTo>
                    <a:lnTo>
                      <a:pt x="81600" y="21000"/>
                    </a:lnTo>
                    <a:lnTo>
                      <a:pt x="81600" y="21500"/>
                    </a:lnTo>
                    <a:lnTo>
                      <a:pt x="80640" y="21000"/>
                    </a:lnTo>
                    <a:lnTo>
                      <a:pt x="80640" y="21000"/>
                    </a:lnTo>
                    <a:lnTo>
                      <a:pt x="74880" y="18500"/>
                    </a:lnTo>
                    <a:lnTo>
                      <a:pt x="73920" y="18000"/>
                    </a:lnTo>
                    <a:lnTo>
                      <a:pt x="71040" y="18000"/>
                    </a:lnTo>
                    <a:lnTo>
                      <a:pt x="71040" y="18000"/>
                    </a:lnTo>
                    <a:lnTo>
                      <a:pt x="68160" y="18500"/>
                    </a:lnTo>
                    <a:lnTo>
                      <a:pt x="64320" y="20000"/>
                    </a:lnTo>
                    <a:lnTo>
                      <a:pt x="55680" y="23000"/>
                    </a:lnTo>
                    <a:lnTo>
                      <a:pt x="55680" y="23000"/>
                    </a:lnTo>
                    <a:lnTo>
                      <a:pt x="49920" y="25000"/>
                    </a:lnTo>
                    <a:lnTo>
                      <a:pt x="48960" y="25000"/>
                    </a:lnTo>
                    <a:lnTo>
                      <a:pt x="47040" y="24500"/>
                    </a:lnTo>
                    <a:lnTo>
                      <a:pt x="47040" y="24500"/>
                    </a:lnTo>
                    <a:lnTo>
                      <a:pt x="46080" y="23500"/>
                    </a:lnTo>
                    <a:lnTo>
                      <a:pt x="47040" y="22500"/>
                    </a:lnTo>
                    <a:lnTo>
                      <a:pt x="48960" y="18500"/>
                    </a:lnTo>
                    <a:lnTo>
                      <a:pt x="51840" y="15000"/>
                    </a:lnTo>
                    <a:lnTo>
                      <a:pt x="51840" y="13500"/>
                    </a:lnTo>
                    <a:lnTo>
                      <a:pt x="51840" y="12000"/>
                    </a:lnTo>
                    <a:lnTo>
                      <a:pt x="51840" y="12000"/>
                    </a:lnTo>
                    <a:lnTo>
                      <a:pt x="47040" y="9500"/>
                    </a:lnTo>
                    <a:lnTo>
                      <a:pt x="44160" y="7000"/>
                    </a:lnTo>
                    <a:lnTo>
                      <a:pt x="41280" y="5000"/>
                    </a:lnTo>
                    <a:lnTo>
                      <a:pt x="40320" y="3500"/>
                    </a:lnTo>
                    <a:lnTo>
                      <a:pt x="40320" y="3500"/>
                    </a:lnTo>
                    <a:lnTo>
                      <a:pt x="37440" y="2000"/>
                    </a:lnTo>
                    <a:lnTo>
                      <a:pt x="33600" y="500"/>
                    </a:lnTo>
                    <a:lnTo>
                      <a:pt x="27840" y="0"/>
                    </a:lnTo>
                    <a:lnTo>
                      <a:pt x="24960" y="500"/>
                    </a:lnTo>
                    <a:lnTo>
                      <a:pt x="22080" y="1500"/>
                    </a:lnTo>
                    <a:lnTo>
                      <a:pt x="22080" y="1500"/>
                    </a:lnTo>
                    <a:lnTo>
                      <a:pt x="19200" y="3500"/>
                    </a:lnTo>
                    <a:lnTo>
                      <a:pt x="16320" y="5500"/>
                    </a:lnTo>
                    <a:lnTo>
                      <a:pt x="13440" y="7000"/>
                    </a:lnTo>
                    <a:lnTo>
                      <a:pt x="9600" y="8500"/>
                    </a:lnTo>
                    <a:lnTo>
                      <a:pt x="9600" y="8500"/>
                    </a:lnTo>
                    <a:lnTo>
                      <a:pt x="6720" y="9500"/>
                    </a:lnTo>
                    <a:lnTo>
                      <a:pt x="3840" y="10500"/>
                    </a:lnTo>
                    <a:lnTo>
                      <a:pt x="960" y="13000"/>
                    </a:lnTo>
                    <a:lnTo>
                      <a:pt x="0" y="15000"/>
                    </a:lnTo>
                    <a:lnTo>
                      <a:pt x="0" y="15000"/>
                    </a:lnTo>
                    <a:lnTo>
                      <a:pt x="0" y="18000"/>
                    </a:lnTo>
                    <a:lnTo>
                      <a:pt x="960" y="21500"/>
                    </a:lnTo>
                    <a:lnTo>
                      <a:pt x="2880" y="26500"/>
                    </a:lnTo>
                    <a:lnTo>
                      <a:pt x="2880" y="26500"/>
                    </a:lnTo>
                    <a:lnTo>
                      <a:pt x="9600" y="30500"/>
                    </a:lnTo>
                    <a:lnTo>
                      <a:pt x="13440" y="33000"/>
                    </a:lnTo>
                    <a:lnTo>
                      <a:pt x="15360" y="36000"/>
                    </a:lnTo>
                    <a:lnTo>
                      <a:pt x="15360" y="36000"/>
                    </a:lnTo>
                    <a:lnTo>
                      <a:pt x="15360" y="40500"/>
                    </a:lnTo>
                    <a:lnTo>
                      <a:pt x="15360" y="42500"/>
                    </a:lnTo>
                    <a:lnTo>
                      <a:pt x="13440" y="44000"/>
                    </a:lnTo>
                    <a:lnTo>
                      <a:pt x="13440" y="44000"/>
                    </a:lnTo>
                    <a:lnTo>
                      <a:pt x="12480" y="45500"/>
                    </a:lnTo>
                    <a:lnTo>
                      <a:pt x="13440" y="47500"/>
                    </a:lnTo>
                    <a:lnTo>
                      <a:pt x="19200" y="53500"/>
                    </a:lnTo>
                    <a:lnTo>
                      <a:pt x="19200" y="53500"/>
                    </a:lnTo>
                    <a:lnTo>
                      <a:pt x="24000" y="60500"/>
                    </a:lnTo>
                    <a:lnTo>
                      <a:pt x="24960" y="65000"/>
                    </a:lnTo>
                    <a:lnTo>
                      <a:pt x="24960" y="68500"/>
                    </a:lnTo>
                    <a:lnTo>
                      <a:pt x="24960" y="68500"/>
                    </a:lnTo>
                    <a:lnTo>
                      <a:pt x="19200" y="78000"/>
                    </a:lnTo>
                    <a:lnTo>
                      <a:pt x="16320" y="83000"/>
                    </a:lnTo>
                    <a:lnTo>
                      <a:pt x="13440" y="86000"/>
                    </a:lnTo>
                    <a:lnTo>
                      <a:pt x="13440" y="86000"/>
                    </a:lnTo>
                    <a:lnTo>
                      <a:pt x="3840" y="88000"/>
                    </a:lnTo>
                    <a:lnTo>
                      <a:pt x="3840" y="88000"/>
                    </a:lnTo>
                    <a:lnTo>
                      <a:pt x="3840" y="89500"/>
                    </a:lnTo>
                    <a:lnTo>
                      <a:pt x="3840" y="89500"/>
                    </a:lnTo>
                    <a:lnTo>
                      <a:pt x="5760" y="95500"/>
                    </a:lnTo>
                    <a:lnTo>
                      <a:pt x="6720" y="99000"/>
                    </a:lnTo>
                    <a:lnTo>
                      <a:pt x="8640" y="101000"/>
                    </a:lnTo>
                    <a:lnTo>
                      <a:pt x="8640" y="101000"/>
                    </a:lnTo>
                    <a:lnTo>
                      <a:pt x="11520" y="102500"/>
                    </a:lnTo>
                    <a:lnTo>
                      <a:pt x="12480" y="102500"/>
                    </a:lnTo>
                    <a:lnTo>
                      <a:pt x="16320" y="104000"/>
                    </a:lnTo>
                    <a:lnTo>
                      <a:pt x="16320" y="104000"/>
                    </a:lnTo>
                    <a:lnTo>
                      <a:pt x="25920" y="110000"/>
                    </a:lnTo>
                    <a:lnTo>
                      <a:pt x="33600" y="114500"/>
                    </a:lnTo>
                    <a:lnTo>
                      <a:pt x="39360" y="118000"/>
                    </a:lnTo>
                    <a:lnTo>
                      <a:pt x="39360" y="118000"/>
                    </a:lnTo>
                    <a:lnTo>
                      <a:pt x="46080" y="118500"/>
                    </a:lnTo>
                    <a:lnTo>
                      <a:pt x="51840" y="120000"/>
                    </a:lnTo>
                    <a:lnTo>
                      <a:pt x="51840" y="120000"/>
                    </a:lnTo>
                    <a:lnTo>
                      <a:pt x="52800" y="120000"/>
                    </a:lnTo>
                    <a:lnTo>
                      <a:pt x="55680" y="119500"/>
                    </a:lnTo>
                    <a:lnTo>
                      <a:pt x="64320" y="117000"/>
                    </a:lnTo>
                    <a:lnTo>
                      <a:pt x="64320" y="117000"/>
                    </a:lnTo>
                    <a:lnTo>
                      <a:pt x="56640" y="115000"/>
                    </a:lnTo>
                    <a:lnTo>
                      <a:pt x="49920" y="113500"/>
                    </a:lnTo>
                    <a:lnTo>
                      <a:pt x="49920" y="113500"/>
                    </a:lnTo>
                    <a:lnTo>
                      <a:pt x="47040" y="112000"/>
                    </a:lnTo>
                    <a:lnTo>
                      <a:pt x="44160" y="110000"/>
                    </a:lnTo>
                    <a:lnTo>
                      <a:pt x="40320" y="105000"/>
                    </a:lnTo>
                    <a:lnTo>
                      <a:pt x="33600" y="95500"/>
                    </a:lnTo>
                    <a:lnTo>
                      <a:pt x="33600" y="95500"/>
                    </a:lnTo>
                    <a:lnTo>
                      <a:pt x="31680" y="94000"/>
                    </a:lnTo>
                    <a:lnTo>
                      <a:pt x="30720" y="94000"/>
                    </a:lnTo>
                    <a:lnTo>
                      <a:pt x="25920" y="94500"/>
                    </a:lnTo>
                    <a:lnTo>
                      <a:pt x="25920" y="94500"/>
                    </a:lnTo>
                    <a:lnTo>
                      <a:pt x="25920" y="94500"/>
                    </a:lnTo>
                    <a:lnTo>
                      <a:pt x="24960" y="94000"/>
                    </a:lnTo>
                    <a:lnTo>
                      <a:pt x="24000" y="92000"/>
                    </a:lnTo>
                    <a:lnTo>
                      <a:pt x="24000" y="89000"/>
                    </a:lnTo>
                    <a:lnTo>
                      <a:pt x="24000" y="87000"/>
                    </a:lnTo>
                    <a:lnTo>
                      <a:pt x="24000" y="87000"/>
                    </a:lnTo>
                    <a:lnTo>
                      <a:pt x="27840" y="83000"/>
                    </a:lnTo>
                    <a:lnTo>
                      <a:pt x="30720" y="78000"/>
                    </a:lnTo>
                    <a:lnTo>
                      <a:pt x="30720" y="78000"/>
                    </a:lnTo>
                    <a:lnTo>
                      <a:pt x="37440" y="68500"/>
                    </a:lnTo>
                    <a:lnTo>
                      <a:pt x="40320" y="63500"/>
                    </a:lnTo>
                    <a:lnTo>
                      <a:pt x="41280" y="60500"/>
                    </a:lnTo>
                    <a:lnTo>
                      <a:pt x="41280" y="60500"/>
                    </a:lnTo>
                    <a:lnTo>
                      <a:pt x="44160" y="60000"/>
                    </a:lnTo>
                    <a:lnTo>
                      <a:pt x="46080" y="61500"/>
                    </a:lnTo>
                    <a:lnTo>
                      <a:pt x="49920" y="64500"/>
                    </a:lnTo>
                    <a:lnTo>
                      <a:pt x="49920" y="64500"/>
                    </a:lnTo>
                    <a:lnTo>
                      <a:pt x="51840" y="65000"/>
                    </a:lnTo>
                    <a:lnTo>
                      <a:pt x="53760" y="65000"/>
                    </a:lnTo>
                    <a:lnTo>
                      <a:pt x="59520" y="64500"/>
                    </a:lnTo>
                    <a:lnTo>
                      <a:pt x="59520" y="64500"/>
                    </a:lnTo>
                    <a:lnTo>
                      <a:pt x="61440" y="65000"/>
                    </a:lnTo>
                    <a:lnTo>
                      <a:pt x="64320" y="66500"/>
                    </a:lnTo>
                    <a:lnTo>
                      <a:pt x="66240" y="70000"/>
                    </a:lnTo>
                    <a:lnTo>
                      <a:pt x="66240" y="70000"/>
                    </a:lnTo>
                    <a:lnTo>
                      <a:pt x="68160" y="71500"/>
                    </a:lnTo>
                    <a:lnTo>
                      <a:pt x="69120" y="71500"/>
                    </a:lnTo>
                    <a:lnTo>
                      <a:pt x="73920" y="71500"/>
                    </a:lnTo>
                    <a:lnTo>
                      <a:pt x="73920" y="71500"/>
                    </a:lnTo>
                    <a:lnTo>
                      <a:pt x="76800" y="72500"/>
                    </a:lnTo>
                    <a:lnTo>
                      <a:pt x="76800" y="72500"/>
                    </a:lnTo>
                    <a:lnTo>
                      <a:pt x="76800" y="69500"/>
                    </a:lnTo>
                    <a:lnTo>
                      <a:pt x="74880" y="65500"/>
                    </a:lnTo>
                    <a:lnTo>
                      <a:pt x="74880" y="65500"/>
                    </a:lnTo>
                    <a:lnTo>
                      <a:pt x="73920" y="64500"/>
                    </a:lnTo>
                    <a:lnTo>
                      <a:pt x="73920" y="63000"/>
                    </a:lnTo>
                    <a:lnTo>
                      <a:pt x="74880" y="60000"/>
                    </a:lnTo>
                    <a:lnTo>
                      <a:pt x="77760" y="57000"/>
                    </a:lnTo>
                    <a:lnTo>
                      <a:pt x="80640" y="55000"/>
                    </a:lnTo>
                    <a:lnTo>
                      <a:pt x="80640" y="55000"/>
                    </a:lnTo>
                    <a:lnTo>
                      <a:pt x="83520" y="54000"/>
                    </a:lnTo>
                    <a:lnTo>
                      <a:pt x="86400" y="54000"/>
                    </a:lnTo>
                    <a:lnTo>
                      <a:pt x="94080" y="54000"/>
                    </a:lnTo>
                    <a:lnTo>
                      <a:pt x="94080" y="54000"/>
                    </a:lnTo>
                    <a:lnTo>
                      <a:pt x="99840" y="54000"/>
                    </a:lnTo>
                    <a:lnTo>
                      <a:pt x="105600" y="53500"/>
                    </a:lnTo>
                    <a:lnTo>
                      <a:pt x="105600" y="53500"/>
                    </a:lnTo>
                    <a:lnTo>
                      <a:pt x="111360" y="53500"/>
                    </a:lnTo>
                    <a:lnTo>
                      <a:pt x="115200" y="54000"/>
                    </a:lnTo>
                    <a:lnTo>
                      <a:pt x="115200" y="54000"/>
                    </a:lnTo>
                    <a:lnTo>
                      <a:pt x="120000" y="47500"/>
                    </a:lnTo>
                    <a:lnTo>
                      <a:pt x="120000" y="45500"/>
                    </a:lnTo>
                    <a:lnTo>
                      <a:pt x="120000" y="44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Shape 517"/>
              <p:cNvSpPr/>
              <p:nvPr/>
            </p:nvSpPr>
            <p:spPr>
              <a:xfrm>
                <a:off x="6810376" y="4183063"/>
                <a:ext cx="198300" cy="381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4000"/>
                    </a:moveTo>
                    <a:lnTo>
                      <a:pt x="120000" y="44000"/>
                    </a:lnTo>
                    <a:lnTo>
                      <a:pt x="111360" y="39000"/>
                    </a:lnTo>
                    <a:lnTo>
                      <a:pt x="105600" y="36000"/>
                    </a:lnTo>
                    <a:lnTo>
                      <a:pt x="104640" y="33000"/>
                    </a:lnTo>
                    <a:lnTo>
                      <a:pt x="104640" y="33000"/>
                    </a:lnTo>
                    <a:lnTo>
                      <a:pt x="96960" y="25000"/>
                    </a:lnTo>
                    <a:lnTo>
                      <a:pt x="93120" y="21000"/>
                    </a:lnTo>
                    <a:lnTo>
                      <a:pt x="90240" y="19500"/>
                    </a:lnTo>
                    <a:lnTo>
                      <a:pt x="89280" y="18500"/>
                    </a:lnTo>
                    <a:lnTo>
                      <a:pt x="89280" y="18500"/>
                    </a:lnTo>
                    <a:lnTo>
                      <a:pt x="86400" y="19500"/>
                    </a:lnTo>
                    <a:lnTo>
                      <a:pt x="84480" y="20000"/>
                    </a:lnTo>
                    <a:lnTo>
                      <a:pt x="84480" y="20000"/>
                    </a:lnTo>
                    <a:lnTo>
                      <a:pt x="81600" y="21000"/>
                    </a:lnTo>
                    <a:lnTo>
                      <a:pt x="81600" y="21500"/>
                    </a:lnTo>
                    <a:lnTo>
                      <a:pt x="80640" y="21000"/>
                    </a:lnTo>
                    <a:lnTo>
                      <a:pt x="80640" y="21000"/>
                    </a:lnTo>
                    <a:lnTo>
                      <a:pt x="74880" y="18500"/>
                    </a:lnTo>
                    <a:lnTo>
                      <a:pt x="73920" y="18000"/>
                    </a:lnTo>
                    <a:lnTo>
                      <a:pt x="71040" y="18000"/>
                    </a:lnTo>
                    <a:lnTo>
                      <a:pt x="71040" y="18000"/>
                    </a:lnTo>
                    <a:lnTo>
                      <a:pt x="68160" y="18500"/>
                    </a:lnTo>
                    <a:lnTo>
                      <a:pt x="64320" y="20000"/>
                    </a:lnTo>
                    <a:lnTo>
                      <a:pt x="55680" y="23000"/>
                    </a:lnTo>
                    <a:lnTo>
                      <a:pt x="55680" y="23000"/>
                    </a:lnTo>
                    <a:lnTo>
                      <a:pt x="49920" y="25000"/>
                    </a:lnTo>
                    <a:lnTo>
                      <a:pt x="48960" y="25000"/>
                    </a:lnTo>
                    <a:lnTo>
                      <a:pt x="47040" y="24500"/>
                    </a:lnTo>
                    <a:lnTo>
                      <a:pt x="47040" y="24500"/>
                    </a:lnTo>
                    <a:lnTo>
                      <a:pt x="46080" y="23500"/>
                    </a:lnTo>
                    <a:lnTo>
                      <a:pt x="47040" y="22500"/>
                    </a:lnTo>
                    <a:lnTo>
                      <a:pt x="48960" y="18500"/>
                    </a:lnTo>
                    <a:lnTo>
                      <a:pt x="51840" y="15000"/>
                    </a:lnTo>
                    <a:lnTo>
                      <a:pt x="51840" y="13500"/>
                    </a:lnTo>
                    <a:lnTo>
                      <a:pt x="51840" y="12000"/>
                    </a:lnTo>
                    <a:lnTo>
                      <a:pt x="51840" y="12000"/>
                    </a:lnTo>
                    <a:lnTo>
                      <a:pt x="47040" y="9500"/>
                    </a:lnTo>
                    <a:lnTo>
                      <a:pt x="44160" y="7000"/>
                    </a:lnTo>
                    <a:lnTo>
                      <a:pt x="41280" y="5000"/>
                    </a:lnTo>
                    <a:lnTo>
                      <a:pt x="40320" y="3500"/>
                    </a:lnTo>
                    <a:lnTo>
                      <a:pt x="40320" y="3500"/>
                    </a:lnTo>
                    <a:lnTo>
                      <a:pt x="37440" y="2000"/>
                    </a:lnTo>
                    <a:lnTo>
                      <a:pt x="33600" y="500"/>
                    </a:lnTo>
                    <a:lnTo>
                      <a:pt x="27840" y="0"/>
                    </a:lnTo>
                    <a:lnTo>
                      <a:pt x="24960" y="500"/>
                    </a:lnTo>
                    <a:lnTo>
                      <a:pt x="22080" y="1500"/>
                    </a:lnTo>
                    <a:lnTo>
                      <a:pt x="22080" y="1500"/>
                    </a:lnTo>
                    <a:lnTo>
                      <a:pt x="19200" y="3500"/>
                    </a:lnTo>
                    <a:lnTo>
                      <a:pt x="16320" y="5500"/>
                    </a:lnTo>
                    <a:lnTo>
                      <a:pt x="13440" y="7000"/>
                    </a:lnTo>
                    <a:lnTo>
                      <a:pt x="9600" y="8500"/>
                    </a:lnTo>
                    <a:lnTo>
                      <a:pt x="9600" y="8500"/>
                    </a:lnTo>
                    <a:lnTo>
                      <a:pt x="6720" y="9500"/>
                    </a:lnTo>
                    <a:lnTo>
                      <a:pt x="3840" y="10500"/>
                    </a:lnTo>
                    <a:lnTo>
                      <a:pt x="960" y="13000"/>
                    </a:lnTo>
                    <a:lnTo>
                      <a:pt x="0" y="15000"/>
                    </a:lnTo>
                    <a:lnTo>
                      <a:pt x="0" y="15000"/>
                    </a:lnTo>
                    <a:lnTo>
                      <a:pt x="0" y="18000"/>
                    </a:lnTo>
                    <a:lnTo>
                      <a:pt x="960" y="21500"/>
                    </a:lnTo>
                    <a:lnTo>
                      <a:pt x="2880" y="26500"/>
                    </a:lnTo>
                    <a:lnTo>
                      <a:pt x="2880" y="26500"/>
                    </a:lnTo>
                    <a:lnTo>
                      <a:pt x="9600" y="30500"/>
                    </a:lnTo>
                    <a:lnTo>
                      <a:pt x="13440" y="33000"/>
                    </a:lnTo>
                    <a:lnTo>
                      <a:pt x="15360" y="36000"/>
                    </a:lnTo>
                    <a:lnTo>
                      <a:pt x="15360" y="36000"/>
                    </a:lnTo>
                    <a:lnTo>
                      <a:pt x="15360" y="40500"/>
                    </a:lnTo>
                    <a:lnTo>
                      <a:pt x="15360" y="42500"/>
                    </a:lnTo>
                    <a:lnTo>
                      <a:pt x="13440" y="44000"/>
                    </a:lnTo>
                    <a:lnTo>
                      <a:pt x="13440" y="44000"/>
                    </a:lnTo>
                    <a:lnTo>
                      <a:pt x="12480" y="45500"/>
                    </a:lnTo>
                    <a:lnTo>
                      <a:pt x="13440" y="47500"/>
                    </a:lnTo>
                    <a:lnTo>
                      <a:pt x="19200" y="53500"/>
                    </a:lnTo>
                    <a:lnTo>
                      <a:pt x="19200" y="53500"/>
                    </a:lnTo>
                    <a:lnTo>
                      <a:pt x="24000" y="60500"/>
                    </a:lnTo>
                    <a:lnTo>
                      <a:pt x="24960" y="65000"/>
                    </a:lnTo>
                    <a:lnTo>
                      <a:pt x="24960" y="68500"/>
                    </a:lnTo>
                    <a:lnTo>
                      <a:pt x="24960" y="68500"/>
                    </a:lnTo>
                    <a:lnTo>
                      <a:pt x="19200" y="78000"/>
                    </a:lnTo>
                    <a:lnTo>
                      <a:pt x="16320" y="83000"/>
                    </a:lnTo>
                    <a:lnTo>
                      <a:pt x="13440" y="86000"/>
                    </a:lnTo>
                    <a:lnTo>
                      <a:pt x="13440" y="86000"/>
                    </a:lnTo>
                    <a:lnTo>
                      <a:pt x="3840" y="88000"/>
                    </a:lnTo>
                    <a:lnTo>
                      <a:pt x="3840" y="88000"/>
                    </a:lnTo>
                    <a:lnTo>
                      <a:pt x="3840" y="89500"/>
                    </a:lnTo>
                    <a:lnTo>
                      <a:pt x="3840" y="89500"/>
                    </a:lnTo>
                    <a:lnTo>
                      <a:pt x="5760" y="95500"/>
                    </a:lnTo>
                    <a:lnTo>
                      <a:pt x="6720" y="99000"/>
                    </a:lnTo>
                    <a:lnTo>
                      <a:pt x="8640" y="101000"/>
                    </a:lnTo>
                    <a:lnTo>
                      <a:pt x="8640" y="101000"/>
                    </a:lnTo>
                    <a:lnTo>
                      <a:pt x="11520" y="102500"/>
                    </a:lnTo>
                    <a:lnTo>
                      <a:pt x="12480" y="102500"/>
                    </a:lnTo>
                    <a:lnTo>
                      <a:pt x="16320" y="104000"/>
                    </a:lnTo>
                    <a:lnTo>
                      <a:pt x="16320" y="104000"/>
                    </a:lnTo>
                    <a:lnTo>
                      <a:pt x="25920" y="110000"/>
                    </a:lnTo>
                    <a:lnTo>
                      <a:pt x="33600" y="114500"/>
                    </a:lnTo>
                    <a:lnTo>
                      <a:pt x="39360" y="118000"/>
                    </a:lnTo>
                    <a:lnTo>
                      <a:pt x="39360" y="118000"/>
                    </a:lnTo>
                    <a:lnTo>
                      <a:pt x="46080" y="118500"/>
                    </a:lnTo>
                    <a:lnTo>
                      <a:pt x="51840" y="120000"/>
                    </a:lnTo>
                    <a:lnTo>
                      <a:pt x="51840" y="120000"/>
                    </a:lnTo>
                    <a:lnTo>
                      <a:pt x="52800" y="120000"/>
                    </a:lnTo>
                    <a:lnTo>
                      <a:pt x="55680" y="119500"/>
                    </a:lnTo>
                    <a:lnTo>
                      <a:pt x="64320" y="117000"/>
                    </a:lnTo>
                    <a:lnTo>
                      <a:pt x="64320" y="117000"/>
                    </a:lnTo>
                    <a:lnTo>
                      <a:pt x="56640" y="115000"/>
                    </a:lnTo>
                    <a:lnTo>
                      <a:pt x="49920" y="113500"/>
                    </a:lnTo>
                    <a:lnTo>
                      <a:pt x="49920" y="113500"/>
                    </a:lnTo>
                    <a:lnTo>
                      <a:pt x="47040" y="112000"/>
                    </a:lnTo>
                    <a:lnTo>
                      <a:pt x="44160" y="110000"/>
                    </a:lnTo>
                    <a:lnTo>
                      <a:pt x="40320" y="105000"/>
                    </a:lnTo>
                    <a:lnTo>
                      <a:pt x="33600" y="95500"/>
                    </a:lnTo>
                    <a:lnTo>
                      <a:pt x="33600" y="95500"/>
                    </a:lnTo>
                    <a:lnTo>
                      <a:pt x="31680" y="94000"/>
                    </a:lnTo>
                    <a:lnTo>
                      <a:pt x="30720" y="94000"/>
                    </a:lnTo>
                    <a:lnTo>
                      <a:pt x="25920" y="94500"/>
                    </a:lnTo>
                    <a:lnTo>
                      <a:pt x="25920" y="94500"/>
                    </a:lnTo>
                    <a:lnTo>
                      <a:pt x="25920" y="94500"/>
                    </a:lnTo>
                    <a:lnTo>
                      <a:pt x="24960" y="94000"/>
                    </a:lnTo>
                    <a:lnTo>
                      <a:pt x="24000" y="92000"/>
                    </a:lnTo>
                    <a:lnTo>
                      <a:pt x="24000" y="89000"/>
                    </a:lnTo>
                    <a:lnTo>
                      <a:pt x="24000" y="87000"/>
                    </a:lnTo>
                    <a:lnTo>
                      <a:pt x="24000" y="87000"/>
                    </a:lnTo>
                    <a:lnTo>
                      <a:pt x="27840" y="83000"/>
                    </a:lnTo>
                    <a:lnTo>
                      <a:pt x="30720" y="78000"/>
                    </a:lnTo>
                    <a:lnTo>
                      <a:pt x="30720" y="78000"/>
                    </a:lnTo>
                    <a:lnTo>
                      <a:pt x="37440" y="68500"/>
                    </a:lnTo>
                    <a:lnTo>
                      <a:pt x="40320" y="63500"/>
                    </a:lnTo>
                    <a:lnTo>
                      <a:pt x="41280" y="60500"/>
                    </a:lnTo>
                    <a:lnTo>
                      <a:pt x="41280" y="60500"/>
                    </a:lnTo>
                    <a:lnTo>
                      <a:pt x="44160" y="60000"/>
                    </a:lnTo>
                    <a:lnTo>
                      <a:pt x="46080" y="61500"/>
                    </a:lnTo>
                    <a:lnTo>
                      <a:pt x="49920" y="64500"/>
                    </a:lnTo>
                    <a:lnTo>
                      <a:pt x="49920" y="64500"/>
                    </a:lnTo>
                    <a:lnTo>
                      <a:pt x="51840" y="65000"/>
                    </a:lnTo>
                    <a:lnTo>
                      <a:pt x="53760" y="65000"/>
                    </a:lnTo>
                    <a:lnTo>
                      <a:pt x="59520" y="64500"/>
                    </a:lnTo>
                    <a:lnTo>
                      <a:pt x="59520" y="64500"/>
                    </a:lnTo>
                    <a:lnTo>
                      <a:pt x="61440" y="65000"/>
                    </a:lnTo>
                    <a:lnTo>
                      <a:pt x="64320" y="66500"/>
                    </a:lnTo>
                    <a:lnTo>
                      <a:pt x="66240" y="70000"/>
                    </a:lnTo>
                    <a:lnTo>
                      <a:pt x="66240" y="70000"/>
                    </a:lnTo>
                    <a:lnTo>
                      <a:pt x="68160" y="71500"/>
                    </a:lnTo>
                    <a:lnTo>
                      <a:pt x="69120" y="71500"/>
                    </a:lnTo>
                    <a:lnTo>
                      <a:pt x="73920" y="71500"/>
                    </a:lnTo>
                    <a:lnTo>
                      <a:pt x="73920" y="71500"/>
                    </a:lnTo>
                    <a:lnTo>
                      <a:pt x="76800" y="72500"/>
                    </a:lnTo>
                    <a:lnTo>
                      <a:pt x="76800" y="72500"/>
                    </a:lnTo>
                    <a:lnTo>
                      <a:pt x="76800" y="69500"/>
                    </a:lnTo>
                    <a:lnTo>
                      <a:pt x="74880" y="65500"/>
                    </a:lnTo>
                    <a:lnTo>
                      <a:pt x="74880" y="65500"/>
                    </a:lnTo>
                    <a:lnTo>
                      <a:pt x="73920" y="64500"/>
                    </a:lnTo>
                    <a:lnTo>
                      <a:pt x="73920" y="63000"/>
                    </a:lnTo>
                    <a:lnTo>
                      <a:pt x="74880" y="60000"/>
                    </a:lnTo>
                    <a:lnTo>
                      <a:pt x="77760" y="57000"/>
                    </a:lnTo>
                    <a:lnTo>
                      <a:pt x="80640" y="55000"/>
                    </a:lnTo>
                    <a:lnTo>
                      <a:pt x="80640" y="55000"/>
                    </a:lnTo>
                    <a:lnTo>
                      <a:pt x="83520" y="54000"/>
                    </a:lnTo>
                    <a:lnTo>
                      <a:pt x="86400" y="54000"/>
                    </a:lnTo>
                    <a:lnTo>
                      <a:pt x="94080" y="54000"/>
                    </a:lnTo>
                    <a:lnTo>
                      <a:pt x="94080" y="54000"/>
                    </a:lnTo>
                    <a:lnTo>
                      <a:pt x="99840" y="54000"/>
                    </a:lnTo>
                    <a:lnTo>
                      <a:pt x="105600" y="53500"/>
                    </a:lnTo>
                    <a:lnTo>
                      <a:pt x="105600" y="53500"/>
                    </a:lnTo>
                    <a:lnTo>
                      <a:pt x="111360" y="53500"/>
                    </a:lnTo>
                    <a:lnTo>
                      <a:pt x="115200" y="54000"/>
                    </a:lnTo>
                    <a:lnTo>
                      <a:pt x="115200" y="54000"/>
                    </a:lnTo>
                    <a:lnTo>
                      <a:pt x="120000" y="47500"/>
                    </a:lnTo>
                    <a:lnTo>
                      <a:pt x="120000" y="45500"/>
                    </a:lnTo>
                    <a:lnTo>
                      <a:pt x="120000" y="44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Shape 518"/>
              <p:cNvSpPr/>
              <p:nvPr/>
            </p:nvSpPr>
            <p:spPr>
              <a:xfrm>
                <a:off x="6875463" y="4554538"/>
                <a:ext cx="98400" cy="126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61" y="9000"/>
                    </a:moveTo>
                    <a:lnTo>
                      <a:pt x="25161" y="9000"/>
                    </a:lnTo>
                    <a:lnTo>
                      <a:pt x="13548" y="4500"/>
                    </a:lnTo>
                    <a:lnTo>
                      <a:pt x="0" y="3000"/>
                    </a:lnTo>
                    <a:lnTo>
                      <a:pt x="0" y="3000"/>
                    </a:lnTo>
                    <a:lnTo>
                      <a:pt x="3870" y="9000"/>
                    </a:lnTo>
                    <a:lnTo>
                      <a:pt x="3870" y="9000"/>
                    </a:lnTo>
                    <a:lnTo>
                      <a:pt x="3870" y="15000"/>
                    </a:lnTo>
                    <a:lnTo>
                      <a:pt x="3870" y="19500"/>
                    </a:lnTo>
                    <a:lnTo>
                      <a:pt x="1935" y="27000"/>
                    </a:lnTo>
                    <a:lnTo>
                      <a:pt x="3870" y="31500"/>
                    </a:lnTo>
                    <a:lnTo>
                      <a:pt x="3870" y="31500"/>
                    </a:lnTo>
                    <a:lnTo>
                      <a:pt x="9677" y="48000"/>
                    </a:lnTo>
                    <a:lnTo>
                      <a:pt x="13548" y="57000"/>
                    </a:lnTo>
                    <a:lnTo>
                      <a:pt x="19354" y="66000"/>
                    </a:lnTo>
                    <a:lnTo>
                      <a:pt x="19354" y="66000"/>
                    </a:lnTo>
                    <a:lnTo>
                      <a:pt x="27096" y="78000"/>
                    </a:lnTo>
                    <a:lnTo>
                      <a:pt x="32903" y="85500"/>
                    </a:lnTo>
                    <a:lnTo>
                      <a:pt x="40645" y="91500"/>
                    </a:lnTo>
                    <a:lnTo>
                      <a:pt x="40645" y="91500"/>
                    </a:lnTo>
                    <a:lnTo>
                      <a:pt x="65806" y="106500"/>
                    </a:lnTo>
                    <a:lnTo>
                      <a:pt x="81290" y="114000"/>
                    </a:lnTo>
                    <a:lnTo>
                      <a:pt x="90967" y="118500"/>
                    </a:lnTo>
                    <a:lnTo>
                      <a:pt x="90967" y="118500"/>
                    </a:lnTo>
                    <a:lnTo>
                      <a:pt x="96774" y="120000"/>
                    </a:lnTo>
                    <a:lnTo>
                      <a:pt x="96774" y="120000"/>
                    </a:lnTo>
                    <a:lnTo>
                      <a:pt x="102580" y="115500"/>
                    </a:lnTo>
                    <a:lnTo>
                      <a:pt x="108387" y="111000"/>
                    </a:lnTo>
                    <a:lnTo>
                      <a:pt x="120000" y="105000"/>
                    </a:lnTo>
                    <a:lnTo>
                      <a:pt x="120000" y="105000"/>
                    </a:lnTo>
                    <a:lnTo>
                      <a:pt x="114193" y="94500"/>
                    </a:lnTo>
                    <a:lnTo>
                      <a:pt x="108387" y="85500"/>
                    </a:lnTo>
                    <a:lnTo>
                      <a:pt x="108387" y="85500"/>
                    </a:lnTo>
                    <a:lnTo>
                      <a:pt x="106451" y="76500"/>
                    </a:lnTo>
                    <a:lnTo>
                      <a:pt x="102580" y="61500"/>
                    </a:lnTo>
                    <a:lnTo>
                      <a:pt x="102580" y="42000"/>
                    </a:lnTo>
                    <a:lnTo>
                      <a:pt x="102580" y="42000"/>
                    </a:lnTo>
                    <a:lnTo>
                      <a:pt x="96774" y="36000"/>
                    </a:lnTo>
                    <a:lnTo>
                      <a:pt x="85161" y="27000"/>
                    </a:lnTo>
                    <a:lnTo>
                      <a:pt x="58064" y="7500"/>
                    </a:lnTo>
                    <a:lnTo>
                      <a:pt x="58064" y="7500"/>
                    </a:lnTo>
                    <a:lnTo>
                      <a:pt x="50322" y="0"/>
                    </a:lnTo>
                    <a:lnTo>
                      <a:pt x="50322" y="0"/>
                    </a:lnTo>
                    <a:lnTo>
                      <a:pt x="32903" y="7500"/>
                    </a:lnTo>
                    <a:lnTo>
                      <a:pt x="27096" y="9000"/>
                    </a:lnTo>
                    <a:lnTo>
                      <a:pt x="25161" y="9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Shape 519"/>
              <p:cNvSpPr/>
              <p:nvPr/>
            </p:nvSpPr>
            <p:spPr>
              <a:xfrm>
                <a:off x="6875463" y="4554538"/>
                <a:ext cx="98400" cy="126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61" y="9000"/>
                    </a:moveTo>
                    <a:lnTo>
                      <a:pt x="25161" y="9000"/>
                    </a:lnTo>
                    <a:lnTo>
                      <a:pt x="13548" y="4500"/>
                    </a:lnTo>
                    <a:lnTo>
                      <a:pt x="0" y="3000"/>
                    </a:lnTo>
                    <a:lnTo>
                      <a:pt x="0" y="3000"/>
                    </a:lnTo>
                    <a:lnTo>
                      <a:pt x="3870" y="9000"/>
                    </a:lnTo>
                    <a:lnTo>
                      <a:pt x="3870" y="9000"/>
                    </a:lnTo>
                    <a:lnTo>
                      <a:pt x="3870" y="15000"/>
                    </a:lnTo>
                    <a:lnTo>
                      <a:pt x="3870" y="19500"/>
                    </a:lnTo>
                    <a:lnTo>
                      <a:pt x="1935" y="27000"/>
                    </a:lnTo>
                    <a:lnTo>
                      <a:pt x="3870" y="31500"/>
                    </a:lnTo>
                    <a:lnTo>
                      <a:pt x="3870" y="31500"/>
                    </a:lnTo>
                    <a:lnTo>
                      <a:pt x="9677" y="48000"/>
                    </a:lnTo>
                    <a:lnTo>
                      <a:pt x="13548" y="57000"/>
                    </a:lnTo>
                    <a:lnTo>
                      <a:pt x="19354" y="66000"/>
                    </a:lnTo>
                    <a:lnTo>
                      <a:pt x="19354" y="66000"/>
                    </a:lnTo>
                    <a:lnTo>
                      <a:pt x="27096" y="78000"/>
                    </a:lnTo>
                    <a:lnTo>
                      <a:pt x="32903" y="85500"/>
                    </a:lnTo>
                    <a:lnTo>
                      <a:pt x="40645" y="91500"/>
                    </a:lnTo>
                    <a:lnTo>
                      <a:pt x="40645" y="91500"/>
                    </a:lnTo>
                    <a:lnTo>
                      <a:pt x="65806" y="106500"/>
                    </a:lnTo>
                    <a:lnTo>
                      <a:pt x="81290" y="114000"/>
                    </a:lnTo>
                    <a:lnTo>
                      <a:pt x="90967" y="118500"/>
                    </a:lnTo>
                    <a:lnTo>
                      <a:pt x="90967" y="118500"/>
                    </a:lnTo>
                    <a:lnTo>
                      <a:pt x="96774" y="120000"/>
                    </a:lnTo>
                    <a:lnTo>
                      <a:pt x="96774" y="120000"/>
                    </a:lnTo>
                    <a:lnTo>
                      <a:pt x="102580" y="115500"/>
                    </a:lnTo>
                    <a:lnTo>
                      <a:pt x="108387" y="111000"/>
                    </a:lnTo>
                    <a:lnTo>
                      <a:pt x="120000" y="105000"/>
                    </a:lnTo>
                    <a:lnTo>
                      <a:pt x="120000" y="105000"/>
                    </a:lnTo>
                    <a:lnTo>
                      <a:pt x="114193" y="94500"/>
                    </a:lnTo>
                    <a:lnTo>
                      <a:pt x="108387" y="85500"/>
                    </a:lnTo>
                    <a:lnTo>
                      <a:pt x="108387" y="85500"/>
                    </a:lnTo>
                    <a:lnTo>
                      <a:pt x="106451" y="76500"/>
                    </a:lnTo>
                    <a:lnTo>
                      <a:pt x="102580" y="61500"/>
                    </a:lnTo>
                    <a:lnTo>
                      <a:pt x="102580" y="42000"/>
                    </a:lnTo>
                    <a:lnTo>
                      <a:pt x="102580" y="42000"/>
                    </a:lnTo>
                    <a:lnTo>
                      <a:pt x="96774" y="36000"/>
                    </a:lnTo>
                    <a:lnTo>
                      <a:pt x="85161" y="27000"/>
                    </a:lnTo>
                    <a:lnTo>
                      <a:pt x="58064" y="7500"/>
                    </a:lnTo>
                    <a:lnTo>
                      <a:pt x="58064" y="7500"/>
                    </a:lnTo>
                    <a:lnTo>
                      <a:pt x="50322" y="0"/>
                    </a:lnTo>
                    <a:lnTo>
                      <a:pt x="50322" y="0"/>
                    </a:lnTo>
                    <a:lnTo>
                      <a:pt x="32903" y="7500"/>
                    </a:lnTo>
                    <a:lnTo>
                      <a:pt x="27096" y="9000"/>
                    </a:lnTo>
                    <a:lnTo>
                      <a:pt x="25161" y="9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Shape 520"/>
              <p:cNvSpPr/>
              <p:nvPr/>
            </p:nvSpPr>
            <p:spPr>
              <a:xfrm>
                <a:off x="6932613" y="4343401"/>
                <a:ext cx="133200" cy="10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571" y="120000"/>
                    </a:moveTo>
                    <a:lnTo>
                      <a:pt x="48571" y="120000"/>
                    </a:lnTo>
                    <a:lnTo>
                      <a:pt x="45714" y="114705"/>
                    </a:lnTo>
                    <a:lnTo>
                      <a:pt x="41428" y="107647"/>
                    </a:lnTo>
                    <a:lnTo>
                      <a:pt x="41428" y="107647"/>
                    </a:lnTo>
                    <a:lnTo>
                      <a:pt x="38571" y="102352"/>
                    </a:lnTo>
                    <a:lnTo>
                      <a:pt x="38571" y="102352"/>
                    </a:lnTo>
                    <a:lnTo>
                      <a:pt x="32857" y="102352"/>
                    </a:lnTo>
                    <a:lnTo>
                      <a:pt x="32857" y="102352"/>
                    </a:lnTo>
                    <a:lnTo>
                      <a:pt x="24285" y="104117"/>
                    </a:lnTo>
                    <a:lnTo>
                      <a:pt x="24285" y="104117"/>
                    </a:lnTo>
                    <a:lnTo>
                      <a:pt x="18571" y="104117"/>
                    </a:lnTo>
                    <a:lnTo>
                      <a:pt x="18571" y="104117"/>
                    </a:lnTo>
                    <a:lnTo>
                      <a:pt x="18571" y="104117"/>
                    </a:lnTo>
                    <a:lnTo>
                      <a:pt x="18571" y="104117"/>
                    </a:lnTo>
                    <a:lnTo>
                      <a:pt x="11428" y="86470"/>
                    </a:lnTo>
                    <a:lnTo>
                      <a:pt x="11428" y="86470"/>
                    </a:lnTo>
                    <a:lnTo>
                      <a:pt x="8571" y="74117"/>
                    </a:lnTo>
                    <a:lnTo>
                      <a:pt x="8571" y="74117"/>
                    </a:lnTo>
                    <a:lnTo>
                      <a:pt x="5714" y="72352"/>
                    </a:lnTo>
                    <a:lnTo>
                      <a:pt x="5714" y="72352"/>
                    </a:lnTo>
                    <a:lnTo>
                      <a:pt x="4285" y="72352"/>
                    </a:lnTo>
                    <a:lnTo>
                      <a:pt x="4285" y="72352"/>
                    </a:lnTo>
                    <a:lnTo>
                      <a:pt x="4285" y="72352"/>
                    </a:lnTo>
                    <a:lnTo>
                      <a:pt x="4285" y="61764"/>
                    </a:lnTo>
                    <a:lnTo>
                      <a:pt x="1428" y="52941"/>
                    </a:lnTo>
                    <a:lnTo>
                      <a:pt x="1428" y="52941"/>
                    </a:lnTo>
                    <a:lnTo>
                      <a:pt x="0" y="49411"/>
                    </a:lnTo>
                    <a:lnTo>
                      <a:pt x="0" y="44117"/>
                    </a:lnTo>
                    <a:lnTo>
                      <a:pt x="0" y="44117"/>
                    </a:lnTo>
                    <a:lnTo>
                      <a:pt x="0" y="35294"/>
                    </a:lnTo>
                    <a:lnTo>
                      <a:pt x="4285" y="28235"/>
                    </a:lnTo>
                    <a:lnTo>
                      <a:pt x="10000" y="15882"/>
                    </a:lnTo>
                    <a:lnTo>
                      <a:pt x="10000" y="15882"/>
                    </a:lnTo>
                    <a:lnTo>
                      <a:pt x="11428" y="15882"/>
                    </a:lnTo>
                    <a:lnTo>
                      <a:pt x="11428" y="15882"/>
                    </a:lnTo>
                    <a:lnTo>
                      <a:pt x="11428" y="12352"/>
                    </a:lnTo>
                    <a:lnTo>
                      <a:pt x="11428" y="12352"/>
                    </a:lnTo>
                    <a:lnTo>
                      <a:pt x="11428" y="12352"/>
                    </a:lnTo>
                    <a:lnTo>
                      <a:pt x="11428" y="12352"/>
                    </a:lnTo>
                    <a:lnTo>
                      <a:pt x="11428" y="12352"/>
                    </a:lnTo>
                    <a:lnTo>
                      <a:pt x="11428" y="12352"/>
                    </a:lnTo>
                    <a:lnTo>
                      <a:pt x="14285" y="12352"/>
                    </a:lnTo>
                    <a:lnTo>
                      <a:pt x="14285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22857" y="10588"/>
                    </a:lnTo>
                    <a:lnTo>
                      <a:pt x="22857" y="10588"/>
                    </a:lnTo>
                    <a:lnTo>
                      <a:pt x="30000" y="12352"/>
                    </a:lnTo>
                    <a:lnTo>
                      <a:pt x="30000" y="12352"/>
                    </a:lnTo>
                    <a:lnTo>
                      <a:pt x="30000" y="12352"/>
                    </a:lnTo>
                    <a:lnTo>
                      <a:pt x="38571" y="12352"/>
                    </a:lnTo>
                    <a:lnTo>
                      <a:pt x="38571" y="12352"/>
                    </a:lnTo>
                    <a:lnTo>
                      <a:pt x="38571" y="12352"/>
                    </a:lnTo>
                    <a:lnTo>
                      <a:pt x="38571" y="12352"/>
                    </a:lnTo>
                    <a:lnTo>
                      <a:pt x="45714" y="12352"/>
                    </a:lnTo>
                    <a:lnTo>
                      <a:pt x="45714" y="12352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51428" y="10588"/>
                    </a:lnTo>
                    <a:lnTo>
                      <a:pt x="51428" y="10588"/>
                    </a:lnTo>
                    <a:lnTo>
                      <a:pt x="61428" y="12352"/>
                    </a:lnTo>
                    <a:lnTo>
                      <a:pt x="61428" y="12352"/>
                    </a:lnTo>
                    <a:lnTo>
                      <a:pt x="71428" y="15882"/>
                    </a:lnTo>
                    <a:lnTo>
                      <a:pt x="78571" y="17647"/>
                    </a:lnTo>
                    <a:lnTo>
                      <a:pt x="78571" y="17647"/>
                    </a:lnTo>
                    <a:lnTo>
                      <a:pt x="80000" y="17647"/>
                    </a:lnTo>
                    <a:lnTo>
                      <a:pt x="82857" y="17647"/>
                    </a:lnTo>
                    <a:lnTo>
                      <a:pt x="82857" y="17647"/>
                    </a:lnTo>
                    <a:lnTo>
                      <a:pt x="82857" y="15882"/>
                    </a:lnTo>
                    <a:lnTo>
                      <a:pt x="82857" y="15882"/>
                    </a:lnTo>
                    <a:lnTo>
                      <a:pt x="82857" y="15882"/>
                    </a:lnTo>
                    <a:lnTo>
                      <a:pt x="82857" y="15882"/>
                    </a:lnTo>
                    <a:lnTo>
                      <a:pt x="82857" y="15882"/>
                    </a:lnTo>
                    <a:lnTo>
                      <a:pt x="82857" y="15882"/>
                    </a:lnTo>
                    <a:lnTo>
                      <a:pt x="84285" y="12352"/>
                    </a:lnTo>
                    <a:lnTo>
                      <a:pt x="84285" y="7058"/>
                    </a:lnTo>
                    <a:lnTo>
                      <a:pt x="87142" y="3529"/>
                    </a:lnTo>
                    <a:lnTo>
                      <a:pt x="88571" y="0"/>
                    </a:lnTo>
                    <a:lnTo>
                      <a:pt x="88571" y="0"/>
                    </a:lnTo>
                    <a:lnTo>
                      <a:pt x="88571" y="0"/>
                    </a:lnTo>
                    <a:lnTo>
                      <a:pt x="92857" y="3529"/>
                    </a:lnTo>
                    <a:lnTo>
                      <a:pt x="92857" y="3529"/>
                    </a:lnTo>
                    <a:lnTo>
                      <a:pt x="92857" y="3529"/>
                    </a:lnTo>
                    <a:lnTo>
                      <a:pt x="92857" y="3529"/>
                    </a:lnTo>
                    <a:lnTo>
                      <a:pt x="97142" y="5294"/>
                    </a:lnTo>
                    <a:lnTo>
                      <a:pt x="101428" y="7058"/>
                    </a:lnTo>
                    <a:lnTo>
                      <a:pt x="101428" y="7058"/>
                    </a:lnTo>
                    <a:lnTo>
                      <a:pt x="107142" y="15882"/>
                    </a:lnTo>
                    <a:lnTo>
                      <a:pt x="111428" y="28235"/>
                    </a:lnTo>
                    <a:lnTo>
                      <a:pt x="111428" y="28235"/>
                    </a:lnTo>
                    <a:lnTo>
                      <a:pt x="111428" y="30000"/>
                    </a:lnTo>
                    <a:lnTo>
                      <a:pt x="111428" y="30000"/>
                    </a:lnTo>
                    <a:lnTo>
                      <a:pt x="117142" y="49411"/>
                    </a:lnTo>
                    <a:lnTo>
                      <a:pt x="120000" y="61764"/>
                    </a:lnTo>
                    <a:lnTo>
                      <a:pt x="120000" y="61764"/>
                    </a:lnTo>
                    <a:lnTo>
                      <a:pt x="120000" y="67058"/>
                    </a:lnTo>
                    <a:lnTo>
                      <a:pt x="115714" y="72352"/>
                    </a:lnTo>
                    <a:lnTo>
                      <a:pt x="115714" y="72352"/>
                    </a:lnTo>
                    <a:lnTo>
                      <a:pt x="97142" y="79411"/>
                    </a:lnTo>
                    <a:lnTo>
                      <a:pt x="82857" y="84705"/>
                    </a:lnTo>
                    <a:lnTo>
                      <a:pt x="82857" y="84705"/>
                    </a:lnTo>
                    <a:lnTo>
                      <a:pt x="80000" y="90000"/>
                    </a:lnTo>
                    <a:lnTo>
                      <a:pt x="78571" y="95294"/>
                    </a:lnTo>
                    <a:lnTo>
                      <a:pt x="78571" y="97058"/>
                    </a:lnTo>
                    <a:lnTo>
                      <a:pt x="74285" y="102352"/>
                    </a:lnTo>
                    <a:lnTo>
                      <a:pt x="74285" y="102352"/>
                    </a:lnTo>
                    <a:lnTo>
                      <a:pt x="48571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Shape 521"/>
              <p:cNvSpPr/>
              <p:nvPr/>
            </p:nvSpPr>
            <p:spPr>
              <a:xfrm>
                <a:off x="6932613" y="4343401"/>
                <a:ext cx="133200" cy="10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571" y="120000"/>
                    </a:moveTo>
                    <a:lnTo>
                      <a:pt x="48571" y="120000"/>
                    </a:lnTo>
                    <a:lnTo>
                      <a:pt x="45714" y="114705"/>
                    </a:lnTo>
                    <a:lnTo>
                      <a:pt x="41428" y="107647"/>
                    </a:lnTo>
                    <a:lnTo>
                      <a:pt x="41428" y="107647"/>
                    </a:lnTo>
                    <a:lnTo>
                      <a:pt x="38571" y="102352"/>
                    </a:lnTo>
                    <a:lnTo>
                      <a:pt x="38571" y="102352"/>
                    </a:lnTo>
                    <a:lnTo>
                      <a:pt x="32857" y="102352"/>
                    </a:lnTo>
                    <a:lnTo>
                      <a:pt x="32857" y="102352"/>
                    </a:lnTo>
                    <a:lnTo>
                      <a:pt x="24285" y="104117"/>
                    </a:lnTo>
                    <a:lnTo>
                      <a:pt x="24285" y="104117"/>
                    </a:lnTo>
                    <a:lnTo>
                      <a:pt x="18571" y="104117"/>
                    </a:lnTo>
                    <a:lnTo>
                      <a:pt x="18571" y="104117"/>
                    </a:lnTo>
                    <a:lnTo>
                      <a:pt x="18571" y="104117"/>
                    </a:lnTo>
                    <a:lnTo>
                      <a:pt x="18571" y="104117"/>
                    </a:lnTo>
                    <a:lnTo>
                      <a:pt x="11428" y="86470"/>
                    </a:lnTo>
                    <a:lnTo>
                      <a:pt x="11428" y="86470"/>
                    </a:lnTo>
                    <a:lnTo>
                      <a:pt x="8571" y="74117"/>
                    </a:lnTo>
                    <a:lnTo>
                      <a:pt x="8571" y="74117"/>
                    </a:lnTo>
                    <a:lnTo>
                      <a:pt x="5714" y="72352"/>
                    </a:lnTo>
                    <a:lnTo>
                      <a:pt x="5714" y="72352"/>
                    </a:lnTo>
                    <a:lnTo>
                      <a:pt x="4285" y="72352"/>
                    </a:lnTo>
                    <a:lnTo>
                      <a:pt x="4285" y="72352"/>
                    </a:lnTo>
                    <a:lnTo>
                      <a:pt x="4285" y="72352"/>
                    </a:lnTo>
                    <a:lnTo>
                      <a:pt x="4285" y="61764"/>
                    </a:lnTo>
                    <a:lnTo>
                      <a:pt x="1428" y="52941"/>
                    </a:lnTo>
                    <a:lnTo>
                      <a:pt x="1428" y="52941"/>
                    </a:lnTo>
                    <a:lnTo>
                      <a:pt x="0" y="49411"/>
                    </a:lnTo>
                    <a:lnTo>
                      <a:pt x="0" y="44117"/>
                    </a:lnTo>
                    <a:lnTo>
                      <a:pt x="0" y="44117"/>
                    </a:lnTo>
                    <a:lnTo>
                      <a:pt x="0" y="35294"/>
                    </a:lnTo>
                    <a:lnTo>
                      <a:pt x="4285" y="28235"/>
                    </a:lnTo>
                    <a:lnTo>
                      <a:pt x="10000" y="15882"/>
                    </a:lnTo>
                    <a:lnTo>
                      <a:pt x="10000" y="15882"/>
                    </a:lnTo>
                    <a:lnTo>
                      <a:pt x="11428" y="15882"/>
                    </a:lnTo>
                    <a:lnTo>
                      <a:pt x="11428" y="15882"/>
                    </a:lnTo>
                    <a:lnTo>
                      <a:pt x="11428" y="12352"/>
                    </a:lnTo>
                    <a:lnTo>
                      <a:pt x="11428" y="12352"/>
                    </a:lnTo>
                    <a:lnTo>
                      <a:pt x="11428" y="12352"/>
                    </a:lnTo>
                    <a:lnTo>
                      <a:pt x="11428" y="12352"/>
                    </a:lnTo>
                    <a:lnTo>
                      <a:pt x="11428" y="12352"/>
                    </a:lnTo>
                    <a:lnTo>
                      <a:pt x="11428" y="12352"/>
                    </a:lnTo>
                    <a:lnTo>
                      <a:pt x="14285" y="12352"/>
                    </a:lnTo>
                    <a:lnTo>
                      <a:pt x="14285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15714" y="12352"/>
                    </a:lnTo>
                    <a:lnTo>
                      <a:pt x="22857" y="10588"/>
                    </a:lnTo>
                    <a:lnTo>
                      <a:pt x="22857" y="10588"/>
                    </a:lnTo>
                    <a:lnTo>
                      <a:pt x="30000" y="12352"/>
                    </a:lnTo>
                    <a:lnTo>
                      <a:pt x="30000" y="12352"/>
                    </a:lnTo>
                    <a:lnTo>
                      <a:pt x="30000" y="12352"/>
                    </a:lnTo>
                    <a:lnTo>
                      <a:pt x="38571" y="12352"/>
                    </a:lnTo>
                    <a:lnTo>
                      <a:pt x="38571" y="12352"/>
                    </a:lnTo>
                    <a:lnTo>
                      <a:pt x="38571" y="12352"/>
                    </a:lnTo>
                    <a:lnTo>
                      <a:pt x="38571" y="12352"/>
                    </a:lnTo>
                    <a:lnTo>
                      <a:pt x="45714" y="12352"/>
                    </a:lnTo>
                    <a:lnTo>
                      <a:pt x="45714" y="12352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47142" y="10588"/>
                    </a:lnTo>
                    <a:lnTo>
                      <a:pt x="51428" y="10588"/>
                    </a:lnTo>
                    <a:lnTo>
                      <a:pt x="51428" y="10588"/>
                    </a:lnTo>
                    <a:lnTo>
                      <a:pt x="61428" y="12352"/>
                    </a:lnTo>
                    <a:lnTo>
                      <a:pt x="61428" y="12352"/>
                    </a:lnTo>
                    <a:lnTo>
                      <a:pt x="71428" y="15882"/>
                    </a:lnTo>
                    <a:lnTo>
                      <a:pt x="78571" y="17647"/>
                    </a:lnTo>
                    <a:lnTo>
                      <a:pt x="78571" y="17647"/>
                    </a:lnTo>
                    <a:lnTo>
                      <a:pt x="80000" y="17647"/>
                    </a:lnTo>
                    <a:lnTo>
                      <a:pt x="82857" y="17647"/>
                    </a:lnTo>
                    <a:lnTo>
                      <a:pt x="82857" y="17647"/>
                    </a:lnTo>
                    <a:lnTo>
                      <a:pt x="82857" y="15882"/>
                    </a:lnTo>
                    <a:lnTo>
                      <a:pt x="82857" y="15882"/>
                    </a:lnTo>
                    <a:lnTo>
                      <a:pt x="82857" y="15882"/>
                    </a:lnTo>
                    <a:lnTo>
                      <a:pt x="82857" y="15882"/>
                    </a:lnTo>
                    <a:lnTo>
                      <a:pt x="82857" y="15882"/>
                    </a:lnTo>
                    <a:lnTo>
                      <a:pt x="82857" y="15882"/>
                    </a:lnTo>
                    <a:lnTo>
                      <a:pt x="84285" y="12352"/>
                    </a:lnTo>
                    <a:lnTo>
                      <a:pt x="84285" y="7058"/>
                    </a:lnTo>
                    <a:lnTo>
                      <a:pt x="87142" y="3529"/>
                    </a:lnTo>
                    <a:lnTo>
                      <a:pt x="88571" y="0"/>
                    </a:lnTo>
                    <a:lnTo>
                      <a:pt x="88571" y="0"/>
                    </a:lnTo>
                    <a:lnTo>
                      <a:pt x="88571" y="0"/>
                    </a:lnTo>
                    <a:lnTo>
                      <a:pt x="92857" y="3529"/>
                    </a:lnTo>
                    <a:lnTo>
                      <a:pt x="92857" y="3529"/>
                    </a:lnTo>
                    <a:lnTo>
                      <a:pt x="92857" y="3529"/>
                    </a:lnTo>
                    <a:lnTo>
                      <a:pt x="92857" y="3529"/>
                    </a:lnTo>
                    <a:lnTo>
                      <a:pt x="97142" y="5294"/>
                    </a:lnTo>
                    <a:lnTo>
                      <a:pt x="101428" y="7058"/>
                    </a:lnTo>
                    <a:lnTo>
                      <a:pt x="101428" y="7058"/>
                    </a:lnTo>
                    <a:lnTo>
                      <a:pt x="107142" y="15882"/>
                    </a:lnTo>
                    <a:lnTo>
                      <a:pt x="111428" y="28235"/>
                    </a:lnTo>
                    <a:lnTo>
                      <a:pt x="111428" y="28235"/>
                    </a:lnTo>
                    <a:lnTo>
                      <a:pt x="111428" y="30000"/>
                    </a:lnTo>
                    <a:lnTo>
                      <a:pt x="111428" y="30000"/>
                    </a:lnTo>
                    <a:lnTo>
                      <a:pt x="117142" y="49411"/>
                    </a:lnTo>
                    <a:lnTo>
                      <a:pt x="120000" y="61764"/>
                    </a:lnTo>
                    <a:lnTo>
                      <a:pt x="120000" y="61764"/>
                    </a:lnTo>
                    <a:lnTo>
                      <a:pt x="120000" y="67058"/>
                    </a:lnTo>
                    <a:lnTo>
                      <a:pt x="115714" y="72352"/>
                    </a:lnTo>
                    <a:lnTo>
                      <a:pt x="115714" y="72352"/>
                    </a:lnTo>
                    <a:lnTo>
                      <a:pt x="97142" y="79411"/>
                    </a:lnTo>
                    <a:lnTo>
                      <a:pt x="82857" y="84705"/>
                    </a:lnTo>
                    <a:lnTo>
                      <a:pt x="82857" y="84705"/>
                    </a:lnTo>
                    <a:lnTo>
                      <a:pt x="80000" y="90000"/>
                    </a:lnTo>
                    <a:lnTo>
                      <a:pt x="78571" y="95294"/>
                    </a:lnTo>
                    <a:lnTo>
                      <a:pt x="78571" y="97058"/>
                    </a:lnTo>
                    <a:lnTo>
                      <a:pt x="74285" y="102352"/>
                    </a:lnTo>
                    <a:lnTo>
                      <a:pt x="74285" y="102352"/>
                    </a:lnTo>
                    <a:lnTo>
                      <a:pt x="48571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Shape 522"/>
              <p:cNvSpPr/>
              <p:nvPr/>
            </p:nvSpPr>
            <p:spPr>
              <a:xfrm>
                <a:off x="6986588" y="4349751"/>
                <a:ext cx="79500" cy="10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600" y="22500"/>
                    </a:moveTo>
                    <a:lnTo>
                      <a:pt x="105600" y="22500"/>
                    </a:lnTo>
                    <a:lnTo>
                      <a:pt x="98400" y="9375"/>
                    </a:lnTo>
                    <a:lnTo>
                      <a:pt x="88800" y="0"/>
                    </a:lnTo>
                    <a:lnTo>
                      <a:pt x="88800" y="0"/>
                    </a:lnTo>
                    <a:lnTo>
                      <a:pt x="88800" y="0"/>
                    </a:lnTo>
                    <a:lnTo>
                      <a:pt x="98400" y="9375"/>
                    </a:lnTo>
                    <a:lnTo>
                      <a:pt x="105600" y="22500"/>
                    </a:lnTo>
                    <a:close/>
                    <a:moveTo>
                      <a:pt x="0" y="120000"/>
                    </a:moveTo>
                    <a:lnTo>
                      <a:pt x="0" y="120000"/>
                    </a:lnTo>
                    <a:lnTo>
                      <a:pt x="0" y="120000"/>
                    </a:lnTo>
                    <a:lnTo>
                      <a:pt x="43200" y="101250"/>
                    </a:lnTo>
                    <a:lnTo>
                      <a:pt x="43200" y="101250"/>
                    </a:lnTo>
                    <a:lnTo>
                      <a:pt x="50400" y="95625"/>
                    </a:lnTo>
                    <a:lnTo>
                      <a:pt x="50400" y="93750"/>
                    </a:lnTo>
                    <a:lnTo>
                      <a:pt x="52800" y="88125"/>
                    </a:lnTo>
                    <a:lnTo>
                      <a:pt x="57600" y="82500"/>
                    </a:lnTo>
                    <a:lnTo>
                      <a:pt x="57600" y="82500"/>
                    </a:lnTo>
                    <a:lnTo>
                      <a:pt x="81600" y="76875"/>
                    </a:lnTo>
                    <a:lnTo>
                      <a:pt x="112800" y="69375"/>
                    </a:lnTo>
                    <a:lnTo>
                      <a:pt x="112800" y="69375"/>
                    </a:lnTo>
                    <a:lnTo>
                      <a:pt x="120000" y="63750"/>
                    </a:lnTo>
                    <a:lnTo>
                      <a:pt x="120000" y="58125"/>
                    </a:lnTo>
                    <a:lnTo>
                      <a:pt x="120000" y="58125"/>
                    </a:lnTo>
                    <a:lnTo>
                      <a:pt x="120000" y="63750"/>
                    </a:lnTo>
                    <a:lnTo>
                      <a:pt x="112800" y="69375"/>
                    </a:lnTo>
                    <a:lnTo>
                      <a:pt x="112800" y="69375"/>
                    </a:lnTo>
                    <a:lnTo>
                      <a:pt x="81600" y="76875"/>
                    </a:lnTo>
                    <a:lnTo>
                      <a:pt x="57600" y="82500"/>
                    </a:lnTo>
                    <a:lnTo>
                      <a:pt x="57600" y="82500"/>
                    </a:lnTo>
                    <a:lnTo>
                      <a:pt x="52800" y="88125"/>
                    </a:lnTo>
                    <a:lnTo>
                      <a:pt x="50400" y="93750"/>
                    </a:lnTo>
                    <a:lnTo>
                      <a:pt x="50400" y="95625"/>
                    </a:lnTo>
                    <a:lnTo>
                      <a:pt x="43200" y="101250"/>
                    </a:lnTo>
                    <a:lnTo>
                      <a:pt x="43200" y="10125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Shape 523"/>
              <p:cNvSpPr/>
              <p:nvPr/>
            </p:nvSpPr>
            <p:spPr>
              <a:xfrm>
                <a:off x="7045326" y="4349751"/>
                <a:ext cx="11100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120000"/>
                    </a:moveTo>
                    <a:lnTo>
                      <a:pt x="119999" y="120000"/>
                    </a:lnTo>
                    <a:lnTo>
                      <a:pt x="68571" y="5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8571" y="50000"/>
                    </a:lnTo>
                    <a:lnTo>
                      <a:pt x="119999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Shape 524"/>
              <p:cNvSpPr/>
              <p:nvPr/>
            </p:nvSpPr>
            <p:spPr>
              <a:xfrm>
                <a:off x="6986588" y="4398963"/>
                <a:ext cx="79500" cy="52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0" y="120000"/>
                    </a:lnTo>
                    <a:lnTo>
                      <a:pt x="43200" y="83636"/>
                    </a:lnTo>
                    <a:lnTo>
                      <a:pt x="43200" y="83636"/>
                    </a:lnTo>
                    <a:lnTo>
                      <a:pt x="50400" y="72727"/>
                    </a:lnTo>
                    <a:lnTo>
                      <a:pt x="50400" y="69090"/>
                    </a:lnTo>
                    <a:lnTo>
                      <a:pt x="52800" y="58181"/>
                    </a:lnTo>
                    <a:lnTo>
                      <a:pt x="57600" y="47272"/>
                    </a:lnTo>
                    <a:lnTo>
                      <a:pt x="57600" y="47272"/>
                    </a:lnTo>
                    <a:lnTo>
                      <a:pt x="81600" y="36363"/>
                    </a:lnTo>
                    <a:lnTo>
                      <a:pt x="112800" y="21818"/>
                    </a:lnTo>
                    <a:lnTo>
                      <a:pt x="112800" y="21818"/>
                    </a:lnTo>
                    <a:lnTo>
                      <a:pt x="120000" y="10909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10909"/>
                    </a:lnTo>
                    <a:lnTo>
                      <a:pt x="112800" y="21818"/>
                    </a:lnTo>
                    <a:lnTo>
                      <a:pt x="112800" y="21818"/>
                    </a:lnTo>
                    <a:lnTo>
                      <a:pt x="81600" y="36363"/>
                    </a:lnTo>
                    <a:lnTo>
                      <a:pt x="57600" y="47272"/>
                    </a:lnTo>
                    <a:lnTo>
                      <a:pt x="57600" y="47272"/>
                    </a:lnTo>
                    <a:lnTo>
                      <a:pt x="52800" y="58181"/>
                    </a:lnTo>
                    <a:lnTo>
                      <a:pt x="50400" y="69090"/>
                    </a:lnTo>
                    <a:lnTo>
                      <a:pt x="50400" y="72727"/>
                    </a:lnTo>
                    <a:lnTo>
                      <a:pt x="43200" y="83636"/>
                    </a:lnTo>
                    <a:lnTo>
                      <a:pt x="43200" y="83636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Shape 525"/>
              <p:cNvSpPr/>
              <p:nvPr/>
            </p:nvSpPr>
            <p:spPr>
              <a:xfrm>
                <a:off x="7000876" y="4343401"/>
                <a:ext cx="444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1428" y="0"/>
                    </a:moveTo>
                    <a:lnTo>
                      <a:pt x="81428" y="0"/>
                    </a:lnTo>
                    <a:close/>
                    <a:moveTo>
                      <a:pt x="94285" y="24000"/>
                    </a:moveTo>
                    <a:lnTo>
                      <a:pt x="94285" y="24000"/>
                    </a:lnTo>
                    <a:lnTo>
                      <a:pt x="94285" y="24000"/>
                    </a:lnTo>
                    <a:lnTo>
                      <a:pt x="94285" y="24000"/>
                    </a:lnTo>
                    <a:lnTo>
                      <a:pt x="94285" y="24000"/>
                    </a:lnTo>
                    <a:close/>
                    <a:moveTo>
                      <a:pt x="119999" y="48000"/>
                    </a:moveTo>
                    <a:lnTo>
                      <a:pt x="119999" y="48000"/>
                    </a:lnTo>
                    <a:lnTo>
                      <a:pt x="107142" y="36000"/>
                    </a:lnTo>
                    <a:lnTo>
                      <a:pt x="94285" y="24000"/>
                    </a:lnTo>
                    <a:lnTo>
                      <a:pt x="94285" y="24000"/>
                    </a:lnTo>
                    <a:lnTo>
                      <a:pt x="107142" y="36000"/>
                    </a:lnTo>
                    <a:lnTo>
                      <a:pt x="119999" y="48000"/>
                    </a:lnTo>
                    <a:lnTo>
                      <a:pt x="119999" y="48000"/>
                    </a:lnTo>
                    <a:close/>
                    <a:moveTo>
                      <a:pt x="64285" y="108000"/>
                    </a:moveTo>
                    <a:lnTo>
                      <a:pt x="64285" y="108000"/>
                    </a:lnTo>
                    <a:lnTo>
                      <a:pt x="68571" y="84000"/>
                    </a:lnTo>
                    <a:lnTo>
                      <a:pt x="68571" y="48000"/>
                    </a:lnTo>
                    <a:lnTo>
                      <a:pt x="77142" y="24000"/>
                    </a:lnTo>
                    <a:lnTo>
                      <a:pt x="81428" y="0"/>
                    </a:lnTo>
                    <a:lnTo>
                      <a:pt x="81428" y="0"/>
                    </a:lnTo>
                    <a:lnTo>
                      <a:pt x="77142" y="24000"/>
                    </a:lnTo>
                    <a:lnTo>
                      <a:pt x="68571" y="48000"/>
                    </a:lnTo>
                    <a:lnTo>
                      <a:pt x="68571" y="84000"/>
                    </a:lnTo>
                    <a:lnTo>
                      <a:pt x="64285" y="108000"/>
                    </a:lnTo>
                    <a:close/>
                    <a:moveTo>
                      <a:pt x="64285" y="108000"/>
                    </a:moveTo>
                    <a:lnTo>
                      <a:pt x="64285" y="108000"/>
                    </a:lnTo>
                    <a:lnTo>
                      <a:pt x="64285" y="108000"/>
                    </a:lnTo>
                    <a:lnTo>
                      <a:pt x="64285" y="108000"/>
                    </a:lnTo>
                    <a:lnTo>
                      <a:pt x="64285" y="108000"/>
                    </a:lnTo>
                    <a:close/>
                    <a:moveTo>
                      <a:pt x="64285" y="120000"/>
                    </a:moveTo>
                    <a:lnTo>
                      <a:pt x="64285" y="120000"/>
                    </a:lnTo>
                    <a:lnTo>
                      <a:pt x="64285" y="108000"/>
                    </a:lnTo>
                    <a:lnTo>
                      <a:pt x="64285" y="108000"/>
                    </a:lnTo>
                    <a:lnTo>
                      <a:pt x="64285" y="120000"/>
                    </a:lnTo>
                    <a:close/>
                    <a:moveTo>
                      <a:pt x="51428" y="120000"/>
                    </a:moveTo>
                    <a:lnTo>
                      <a:pt x="51428" y="120000"/>
                    </a:lnTo>
                    <a:lnTo>
                      <a:pt x="29999" y="108000"/>
                    </a:lnTo>
                    <a:lnTo>
                      <a:pt x="0" y="84000"/>
                    </a:lnTo>
                    <a:lnTo>
                      <a:pt x="0" y="84000"/>
                    </a:lnTo>
                    <a:lnTo>
                      <a:pt x="12857" y="108000"/>
                    </a:lnTo>
                    <a:lnTo>
                      <a:pt x="12857" y="108000"/>
                    </a:lnTo>
                    <a:lnTo>
                      <a:pt x="51428" y="120000"/>
                    </a:lnTo>
                    <a:lnTo>
                      <a:pt x="51428" y="120000"/>
                    </a:lnTo>
                    <a:lnTo>
                      <a:pt x="55714" y="120000"/>
                    </a:lnTo>
                    <a:lnTo>
                      <a:pt x="55714" y="120000"/>
                    </a:lnTo>
                    <a:lnTo>
                      <a:pt x="51428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26" name="Shape 526"/>
              <p:cNvCxnSpPr/>
              <p:nvPr/>
            </p:nvCxnSpPr>
            <p:spPr>
              <a:xfrm>
                <a:off x="7031038" y="4343401"/>
                <a:ext cx="0" cy="0"/>
              </a:xfrm>
              <a:prstGeom prst="straightConnector1">
                <a:avLst/>
              </a:prstGeom>
              <a:solidFill>
                <a:srgbClr val="BFBFBF"/>
              </a:solidFill>
              <a:ln>
                <a:noFill/>
              </a:ln>
            </p:spPr>
          </p:cxnSp>
          <p:sp>
            <p:nvSpPr>
              <p:cNvPr id="527" name="Shape 527"/>
              <p:cNvSpPr/>
              <p:nvPr/>
            </p:nvSpPr>
            <p:spPr>
              <a:xfrm>
                <a:off x="7035801" y="4346576"/>
                <a:ext cx="15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Shape 528"/>
              <p:cNvSpPr/>
              <p:nvPr/>
            </p:nvSpPr>
            <p:spPr>
              <a:xfrm>
                <a:off x="7035801" y="4346576"/>
                <a:ext cx="9600" cy="3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120000" y="120000"/>
                    </a:lnTo>
                    <a:lnTo>
                      <a:pt x="60000" y="6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0000" y="60000"/>
                    </a:lnTo>
                    <a:lnTo>
                      <a:pt x="12000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Shape 529"/>
              <p:cNvSpPr/>
              <p:nvPr/>
            </p:nvSpPr>
            <p:spPr>
              <a:xfrm>
                <a:off x="7024688" y="4343401"/>
                <a:ext cx="63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30000" y="93333"/>
                    </a:lnTo>
                    <a:lnTo>
                      <a:pt x="30000" y="53333"/>
                    </a:lnTo>
                    <a:lnTo>
                      <a:pt x="90000" y="26666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90000" y="26666"/>
                    </a:lnTo>
                    <a:lnTo>
                      <a:pt x="30000" y="53333"/>
                    </a:lnTo>
                    <a:lnTo>
                      <a:pt x="30000" y="93333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Shape 530"/>
              <p:cNvSpPr/>
              <p:nvPr/>
            </p:nvSpPr>
            <p:spPr>
              <a:xfrm>
                <a:off x="7024688" y="4357688"/>
                <a:ext cx="15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7024688" y="4357688"/>
                <a:ext cx="15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Shape 532"/>
              <p:cNvSpPr/>
              <p:nvPr/>
            </p:nvSpPr>
            <p:spPr>
              <a:xfrm>
                <a:off x="7000876" y="4354513"/>
                <a:ext cx="207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769" y="120000"/>
                    </a:moveTo>
                    <a:lnTo>
                      <a:pt x="110769" y="120000"/>
                    </a:lnTo>
                    <a:lnTo>
                      <a:pt x="64615" y="8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692" y="80000"/>
                    </a:lnTo>
                    <a:lnTo>
                      <a:pt x="27692" y="80000"/>
                    </a:lnTo>
                    <a:lnTo>
                      <a:pt x="110769" y="120000"/>
                    </a:lnTo>
                    <a:lnTo>
                      <a:pt x="110769" y="120000"/>
                    </a:lnTo>
                    <a:lnTo>
                      <a:pt x="120000" y="120000"/>
                    </a:lnTo>
                    <a:lnTo>
                      <a:pt x="120000" y="120000"/>
                    </a:lnTo>
                    <a:lnTo>
                      <a:pt x="110769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Shape 533"/>
              <p:cNvSpPr/>
              <p:nvPr/>
            </p:nvSpPr>
            <p:spPr>
              <a:xfrm>
                <a:off x="6932613" y="4352926"/>
                <a:ext cx="68400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093" y="0"/>
                    </a:moveTo>
                    <a:lnTo>
                      <a:pt x="92093" y="0"/>
                    </a:lnTo>
                    <a:close/>
                    <a:moveTo>
                      <a:pt x="92093" y="0"/>
                    </a:moveTo>
                    <a:lnTo>
                      <a:pt x="92093" y="0"/>
                    </a:lnTo>
                    <a:lnTo>
                      <a:pt x="92093" y="0"/>
                    </a:lnTo>
                    <a:lnTo>
                      <a:pt x="92093" y="0"/>
                    </a:lnTo>
                    <a:lnTo>
                      <a:pt x="92093" y="0"/>
                    </a:lnTo>
                    <a:close/>
                    <a:moveTo>
                      <a:pt x="30697" y="3428"/>
                    </a:moveTo>
                    <a:lnTo>
                      <a:pt x="30697" y="3428"/>
                    </a:lnTo>
                    <a:close/>
                    <a:moveTo>
                      <a:pt x="30697" y="3428"/>
                    </a:moveTo>
                    <a:lnTo>
                      <a:pt x="30697" y="3428"/>
                    </a:lnTo>
                    <a:lnTo>
                      <a:pt x="30697" y="3428"/>
                    </a:lnTo>
                    <a:lnTo>
                      <a:pt x="30697" y="3428"/>
                    </a:lnTo>
                    <a:lnTo>
                      <a:pt x="30697" y="3428"/>
                    </a:lnTo>
                    <a:close/>
                    <a:moveTo>
                      <a:pt x="58604" y="3428"/>
                    </a:moveTo>
                    <a:lnTo>
                      <a:pt x="58604" y="3428"/>
                    </a:lnTo>
                    <a:lnTo>
                      <a:pt x="44651" y="0"/>
                    </a:lnTo>
                    <a:lnTo>
                      <a:pt x="44651" y="0"/>
                    </a:lnTo>
                    <a:lnTo>
                      <a:pt x="58604" y="3428"/>
                    </a:lnTo>
                    <a:close/>
                    <a:moveTo>
                      <a:pt x="58604" y="3428"/>
                    </a:moveTo>
                    <a:lnTo>
                      <a:pt x="58604" y="3428"/>
                    </a:lnTo>
                    <a:lnTo>
                      <a:pt x="58604" y="3428"/>
                    </a:lnTo>
                    <a:close/>
                    <a:moveTo>
                      <a:pt x="30697" y="3428"/>
                    </a:moveTo>
                    <a:lnTo>
                      <a:pt x="30697" y="3428"/>
                    </a:lnTo>
                    <a:close/>
                    <a:moveTo>
                      <a:pt x="30697" y="3428"/>
                    </a:moveTo>
                    <a:lnTo>
                      <a:pt x="30697" y="3428"/>
                    </a:lnTo>
                    <a:lnTo>
                      <a:pt x="30697" y="3428"/>
                    </a:lnTo>
                    <a:lnTo>
                      <a:pt x="30697" y="3428"/>
                    </a:lnTo>
                    <a:lnTo>
                      <a:pt x="30697" y="3428"/>
                    </a:lnTo>
                    <a:close/>
                    <a:moveTo>
                      <a:pt x="75348" y="3428"/>
                    </a:moveTo>
                    <a:lnTo>
                      <a:pt x="75348" y="3428"/>
                    </a:lnTo>
                    <a:lnTo>
                      <a:pt x="89302" y="3428"/>
                    </a:lnTo>
                    <a:lnTo>
                      <a:pt x="89302" y="3428"/>
                    </a:lnTo>
                    <a:lnTo>
                      <a:pt x="75348" y="3428"/>
                    </a:lnTo>
                    <a:close/>
                    <a:moveTo>
                      <a:pt x="75348" y="3428"/>
                    </a:moveTo>
                    <a:lnTo>
                      <a:pt x="75348" y="3428"/>
                    </a:lnTo>
                    <a:lnTo>
                      <a:pt x="75348" y="3428"/>
                    </a:lnTo>
                    <a:close/>
                    <a:moveTo>
                      <a:pt x="120000" y="3428"/>
                    </a:moveTo>
                    <a:lnTo>
                      <a:pt x="120000" y="3428"/>
                    </a:lnTo>
                    <a:lnTo>
                      <a:pt x="100465" y="0"/>
                    </a:lnTo>
                    <a:lnTo>
                      <a:pt x="100465" y="0"/>
                    </a:lnTo>
                    <a:lnTo>
                      <a:pt x="92093" y="0"/>
                    </a:lnTo>
                    <a:lnTo>
                      <a:pt x="92093" y="0"/>
                    </a:lnTo>
                    <a:lnTo>
                      <a:pt x="100465" y="0"/>
                    </a:lnTo>
                    <a:lnTo>
                      <a:pt x="100465" y="0"/>
                    </a:lnTo>
                    <a:lnTo>
                      <a:pt x="120000" y="3428"/>
                    </a:lnTo>
                    <a:lnTo>
                      <a:pt x="120000" y="3428"/>
                    </a:lnTo>
                    <a:close/>
                    <a:moveTo>
                      <a:pt x="22325" y="3428"/>
                    </a:moveTo>
                    <a:lnTo>
                      <a:pt x="22325" y="3428"/>
                    </a:lnTo>
                    <a:lnTo>
                      <a:pt x="27906" y="3428"/>
                    </a:lnTo>
                    <a:lnTo>
                      <a:pt x="27906" y="3428"/>
                    </a:lnTo>
                    <a:lnTo>
                      <a:pt x="22325" y="3428"/>
                    </a:lnTo>
                    <a:close/>
                    <a:moveTo>
                      <a:pt x="22325" y="3428"/>
                    </a:moveTo>
                    <a:lnTo>
                      <a:pt x="22325" y="3428"/>
                    </a:lnTo>
                    <a:lnTo>
                      <a:pt x="22325" y="3428"/>
                    </a:lnTo>
                    <a:lnTo>
                      <a:pt x="22325" y="3428"/>
                    </a:lnTo>
                    <a:lnTo>
                      <a:pt x="22325" y="3428"/>
                    </a:lnTo>
                    <a:close/>
                    <a:moveTo>
                      <a:pt x="19534" y="10285"/>
                    </a:moveTo>
                    <a:lnTo>
                      <a:pt x="19534" y="10285"/>
                    </a:lnTo>
                    <a:lnTo>
                      <a:pt x="22325" y="10285"/>
                    </a:lnTo>
                    <a:lnTo>
                      <a:pt x="22325" y="10285"/>
                    </a:lnTo>
                    <a:lnTo>
                      <a:pt x="19534" y="10285"/>
                    </a:lnTo>
                    <a:close/>
                    <a:moveTo>
                      <a:pt x="8372" y="120000"/>
                    </a:moveTo>
                    <a:lnTo>
                      <a:pt x="8372" y="120000"/>
                    </a:lnTo>
                    <a:lnTo>
                      <a:pt x="8372" y="99428"/>
                    </a:lnTo>
                    <a:lnTo>
                      <a:pt x="2790" y="82285"/>
                    </a:lnTo>
                    <a:lnTo>
                      <a:pt x="2790" y="82285"/>
                    </a:lnTo>
                    <a:lnTo>
                      <a:pt x="0" y="75428"/>
                    </a:lnTo>
                    <a:lnTo>
                      <a:pt x="0" y="65142"/>
                    </a:lnTo>
                    <a:lnTo>
                      <a:pt x="0" y="65142"/>
                    </a:lnTo>
                    <a:lnTo>
                      <a:pt x="0" y="75428"/>
                    </a:lnTo>
                    <a:lnTo>
                      <a:pt x="2790" y="82285"/>
                    </a:lnTo>
                    <a:lnTo>
                      <a:pt x="2790" y="82285"/>
                    </a:lnTo>
                    <a:lnTo>
                      <a:pt x="8372" y="99428"/>
                    </a:lnTo>
                    <a:lnTo>
                      <a:pt x="8372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34" name="Shape 534"/>
              <p:cNvCxnSpPr/>
              <p:nvPr/>
            </p:nvCxnSpPr>
            <p:spPr>
              <a:xfrm>
                <a:off x="6985001" y="4352926"/>
                <a:ext cx="0" cy="0"/>
              </a:xfrm>
              <a:prstGeom prst="straightConnector1">
                <a:avLst/>
              </a:prstGeom>
              <a:solidFill>
                <a:srgbClr val="BFBFBF"/>
              </a:solidFill>
              <a:ln>
                <a:noFill/>
              </a:ln>
            </p:spPr>
          </p:cxnSp>
          <p:sp>
            <p:nvSpPr>
              <p:cNvPr id="535" name="Shape 535"/>
              <p:cNvSpPr/>
              <p:nvPr/>
            </p:nvSpPr>
            <p:spPr>
              <a:xfrm>
                <a:off x="6985001" y="4352926"/>
                <a:ext cx="15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36" name="Shape 536"/>
              <p:cNvCxnSpPr/>
              <p:nvPr/>
            </p:nvCxnSpPr>
            <p:spPr>
              <a:xfrm>
                <a:off x="6950076" y="4354513"/>
                <a:ext cx="0" cy="0"/>
              </a:xfrm>
              <a:prstGeom prst="straightConnector1">
                <a:avLst/>
              </a:prstGeom>
              <a:solidFill>
                <a:srgbClr val="BFBFBF"/>
              </a:solidFill>
              <a:ln>
                <a:noFill/>
              </a:ln>
            </p:spPr>
          </p:cxnSp>
          <p:sp>
            <p:nvSpPr>
              <p:cNvPr id="537" name="Shape 537"/>
              <p:cNvSpPr/>
              <p:nvPr/>
            </p:nvSpPr>
            <p:spPr>
              <a:xfrm>
                <a:off x="6950076" y="4354513"/>
                <a:ext cx="15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Shape 538"/>
              <p:cNvSpPr/>
              <p:nvPr/>
            </p:nvSpPr>
            <p:spPr>
              <a:xfrm>
                <a:off x="6958013" y="4352926"/>
                <a:ext cx="7800" cy="1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120000" y="12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Shape 539"/>
              <p:cNvSpPr/>
              <p:nvPr/>
            </p:nvSpPr>
            <p:spPr>
              <a:xfrm>
                <a:off x="6965951" y="435451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40" name="Shape 540"/>
              <p:cNvCxnSpPr/>
              <p:nvPr/>
            </p:nvCxnSpPr>
            <p:spPr>
              <a:xfrm>
                <a:off x="6950076" y="4354513"/>
                <a:ext cx="0" cy="0"/>
              </a:xfrm>
              <a:prstGeom prst="straightConnector1">
                <a:avLst/>
              </a:prstGeom>
              <a:solidFill>
                <a:srgbClr val="BFBFBF"/>
              </a:solidFill>
              <a:ln>
                <a:noFill/>
              </a:ln>
            </p:spPr>
          </p:cxnSp>
          <p:sp>
            <p:nvSpPr>
              <p:cNvPr id="541" name="Shape 541"/>
              <p:cNvSpPr/>
              <p:nvPr/>
            </p:nvSpPr>
            <p:spPr>
              <a:xfrm>
                <a:off x="6950076" y="4354513"/>
                <a:ext cx="15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Shape 542"/>
              <p:cNvSpPr/>
              <p:nvPr/>
            </p:nvSpPr>
            <p:spPr>
              <a:xfrm>
                <a:off x="6975476" y="4354513"/>
                <a:ext cx="78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Shape 543"/>
              <p:cNvSpPr/>
              <p:nvPr/>
            </p:nvSpPr>
            <p:spPr>
              <a:xfrm>
                <a:off x="6975476" y="435451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Shape 544"/>
              <p:cNvSpPr/>
              <p:nvPr/>
            </p:nvSpPr>
            <p:spPr>
              <a:xfrm>
                <a:off x="6985001" y="4352926"/>
                <a:ext cx="15900" cy="1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120000" y="120000"/>
                    </a:lnTo>
                    <a:lnTo>
                      <a:pt x="36000" y="0"/>
                    </a:lnTo>
                    <a:lnTo>
                      <a:pt x="3600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000" y="0"/>
                    </a:lnTo>
                    <a:lnTo>
                      <a:pt x="36000" y="0"/>
                    </a:lnTo>
                    <a:lnTo>
                      <a:pt x="12000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Shape 545"/>
              <p:cNvSpPr/>
              <p:nvPr/>
            </p:nvSpPr>
            <p:spPr>
              <a:xfrm>
                <a:off x="6945313" y="4354513"/>
                <a:ext cx="33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Shape 546"/>
              <p:cNvSpPr/>
              <p:nvPr/>
            </p:nvSpPr>
            <p:spPr>
              <a:xfrm>
                <a:off x="6945313" y="4354513"/>
                <a:ext cx="15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Shape 547"/>
              <p:cNvSpPr/>
              <p:nvPr/>
            </p:nvSpPr>
            <p:spPr>
              <a:xfrm>
                <a:off x="6943726" y="4357688"/>
                <a:ext cx="15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Shape 548"/>
              <p:cNvSpPr/>
              <p:nvPr/>
            </p:nvSpPr>
            <p:spPr>
              <a:xfrm>
                <a:off x="6932613" y="4383088"/>
                <a:ext cx="4800" cy="25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120000" y="120000"/>
                    </a:lnTo>
                    <a:lnTo>
                      <a:pt x="120000" y="75000"/>
                    </a:lnTo>
                    <a:lnTo>
                      <a:pt x="40000" y="37500"/>
                    </a:lnTo>
                    <a:lnTo>
                      <a:pt x="40000" y="37500"/>
                    </a:lnTo>
                    <a:lnTo>
                      <a:pt x="0" y="225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2500"/>
                    </a:lnTo>
                    <a:lnTo>
                      <a:pt x="40000" y="37500"/>
                    </a:lnTo>
                    <a:lnTo>
                      <a:pt x="40000" y="37500"/>
                    </a:lnTo>
                    <a:lnTo>
                      <a:pt x="120000" y="75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Shape 549"/>
              <p:cNvSpPr/>
              <p:nvPr/>
            </p:nvSpPr>
            <p:spPr>
              <a:xfrm>
                <a:off x="6954838" y="4665663"/>
                <a:ext cx="23700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09090"/>
                    </a:moveTo>
                    <a:lnTo>
                      <a:pt x="0" y="109090"/>
                    </a:lnTo>
                    <a:lnTo>
                      <a:pt x="104000" y="120000"/>
                    </a:lnTo>
                    <a:lnTo>
                      <a:pt x="104000" y="120000"/>
                    </a:lnTo>
                    <a:lnTo>
                      <a:pt x="120000" y="109090"/>
                    </a:lnTo>
                    <a:lnTo>
                      <a:pt x="120000" y="98181"/>
                    </a:lnTo>
                    <a:lnTo>
                      <a:pt x="96000" y="0"/>
                    </a:lnTo>
                    <a:lnTo>
                      <a:pt x="96000" y="0"/>
                    </a:lnTo>
                    <a:lnTo>
                      <a:pt x="48000" y="43636"/>
                    </a:lnTo>
                    <a:lnTo>
                      <a:pt x="24000" y="76363"/>
                    </a:lnTo>
                    <a:lnTo>
                      <a:pt x="0" y="10909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Shape 550"/>
              <p:cNvSpPr/>
              <p:nvPr/>
            </p:nvSpPr>
            <p:spPr>
              <a:xfrm>
                <a:off x="6954838" y="4665663"/>
                <a:ext cx="23700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09090"/>
                    </a:moveTo>
                    <a:lnTo>
                      <a:pt x="0" y="109090"/>
                    </a:lnTo>
                    <a:lnTo>
                      <a:pt x="104000" y="120000"/>
                    </a:lnTo>
                    <a:lnTo>
                      <a:pt x="104000" y="120000"/>
                    </a:lnTo>
                    <a:lnTo>
                      <a:pt x="120000" y="109090"/>
                    </a:lnTo>
                    <a:lnTo>
                      <a:pt x="120000" y="98181"/>
                    </a:lnTo>
                    <a:lnTo>
                      <a:pt x="96000" y="0"/>
                    </a:lnTo>
                    <a:lnTo>
                      <a:pt x="96000" y="0"/>
                    </a:lnTo>
                    <a:lnTo>
                      <a:pt x="48000" y="43636"/>
                    </a:lnTo>
                    <a:lnTo>
                      <a:pt x="24000" y="76363"/>
                    </a:lnTo>
                    <a:lnTo>
                      <a:pt x="0" y="10909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Shape 551"/>
              <p:cNvSpPr/>
              <p:nvPr/>
            </p:nvSpPr>
            <p:spPr>
              <a:xfrm>
                <a:off x="7104063" y="4614863"/>
                <a:ext cx="249300" cy="201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1968"/>
                    </a:moveTo>
                    <a:lnTo>
                      <a:pt x="0" y="51968"/>
                    </a:lnTo>
                    <a:lnTo>
                      <a:pt x="1528" y="66141"/>
                    </a:lnTo>
                    <a:lnTo>
                      <a:pt x="2292" y="72755"/>
                    </a:lnTo>
                    <a:lnTo>
                      <a:pt x="3821" y="73700"/>
                    </a:lnTo>
                    <a:lnTo>
                      <a:pt x="4585" y="75590"/>
                    </a:lnTo>
                    <a:lnTo>
                      <a:pt x="4585" y="75590"/>
                    </a:lnTo>
                    <a:lnTo>
                      <a:pt x="7643" y="75590"/>
                    </a:lnTo>
                    <a:lnTo>
                      <a:pt x="7643" y="75590"/>
                    </a:lnTo>
                    <a:lnTo>
                      <a:pt x="7643" y="78425"/>
                    </a:lnTo>
                    <a:lnTo>
                      <a:pt x="7643" y="78425"/>
                    </a:lnTo>
                    <a:lnTo>
                      <a:pt x="9171" y="91653"/>
                    </a:lnTo>
                    <a:lnTo>
                      <a:pt x="11464" y="98267"/>
                    </a:lnTo>
                    <a:lnTo>
                      <a:pt x="12229" y="101102"/>
                    </a:lnTo>
                    <a:lnTo>
                      <a:pt x="12229" y="101102"/>
                    </a:lnTo>
                    <a:lnTo>
                      <a:pt x="19872" y="103937"/>
                    </a:lnTo>
                    <a:lnTo>
                      <a:pt x="28280" y="105826"/>
                    </a:lnTo>
                    <a:lnTo>
                      <a:pt x="28280" y="105826"/>
                    </a:lnTo>
                    <a:lnTo>
                      <a:pt x="28280" y="107716"/>
                    </a:lnTo>
                    <a:lnTo>
                      <a:pt x="29044" y="107716"/>
                    </a:lnTo>
                    <a:lnTo>
                      <a:pt x="29808" y="109606"/>
                    </a:lnTo>
                    <a:lnTo>
                      <a:pt x="29808" y="109606"/>
                    </a:lnTo>
                    <a:lnTo>
                      <a:pt x="38216" y="109606"/>
                    </a:lnTo>
                    <a:lnTo>
                      <a:pt x="42038" y="109606"/>
                    </a:lnTo>
                    <a:lnTo>
                      <a:pt x="44331" y="107716"/>
                    </a:lnTo>
                    <a:lnTo>
                      <a:pt x="44331" y="107716"/>
                    </a:lnTo>
                    <a:lnTo>
                      <a:pt x="44331" y="106771"/>
                    </a:lnTo>
                    <a:lnTo>
                      <a:pt x="45859" y="106771"/>
                    </a:lnTo>
                    <a:lnTo>
                      <a:pt x="48917" y="109606"/>
                    </a:lnTo>
                    <a:lnTo>
                      <a:pt x="48917" y="109606"/>
                    </a:lnTo>
                    <a:lnTo>
                      <a:pt x="58853" y="113385"/>
                    </a:lnTo>
                    <a:lnTo>
                      <a:pt x="61910" y="115275"/>
                    </a:lnTo>
                    <a:lnTo>
                      <a:pt x="64203" y="118110"/>
                    </a:lnTo>
                    <a:lnTo>
                      <a:pt x="64203" y="118110"/>
                    </a:lnTo>
                    <a:lnTo>
                      <a:pt x="64203" y="119055"/>
                    </a:lnTo>
                    <a:lnTo>
                      <a:pt x="65732" y="120000"/>
                    </a:lnTo>
                    <a:lnTo>
                      <a:pt x="68025" y="120000"/>
                    </a:lnTo>
                    <a:lnTo>
                      <a:pt x="71082" y="118110"/>
                    </a:lnTo>
                    <a:lnTo>
                      <a:pt x="71082" y="118110"/>
                    </a:lnTo>
                    <a:lnTo>
                      <a:pt x="80254" y="112440"/>
                    </a:lnTo>
                    <a:lnTo>
                      <a:pt x="83312" y="107716"/>
                    </a:lnTo>
                    <a:lnTo>
                      <a:pt x="85605" y="102992"/>
                    </a:lnTo>
                    <a:lnTo>
                      <a:pt x="85605" y="102992"/>
                    </a:lnTo>
                    <a:lnTo>
                      <a:pt x="86369" y="92598"/>
                    </a:lnTo>
                    <a:lnTo>
                      <a:pt x="87898" y="88818"/>
                    </a:lnTo>
                    <a:lnTo>
                      <a:pt x="90191" y="85039"/>
                    </a:lnTo>
                    <a:lnTo>
                      <a:pt x="90191" y="85039"/>
                    </a:lnTo>
                    <a:lnTo>
                      <a:pt x="97834" y="75590"/>
                    </a:lnTo>
                    <a:lnTo>
                      <a:pt x="102420" y="68031"/>
                    </a:lnTo>
                    <a:lnTo>
                      <a:pt x="103949" y="61417"/>
                    </a:lnTo>
                    <a:lnTo>
                      <a:pt x="103949" y="61417"/>
                    </a:lnTo>
                    <a:lnTo>
                      <a:pt x="107770" y="51968"/>
                    </a:lnTo>
                    <a:lnTo>
                      <a:pt x="108535" y="49133"/>
                    </a:lnTo>
                    <a:lnTo>
                      <a:pt x="112356" y="49133"/>
                    </a:lnTo>
                    <a:lnTo>
                      <a:pt x="112356" y="49133"/>
                    </a:lnTo>
                    <a:lnTo>
                      <a:pt x="116178" y="49133"/>
                    </a:lnTo>
                    <a:lnTo>
                      <a:pt x="118471" y="48188"/>
                    </a:lnTo>
                    <a:lnTo>
                      <a:pt x="120000" y="46299"/>
                    </a:lnTo>
                    <a:lnTo>
                      <a:pt x="117707" y="43464"/>
                    </a:lnTo>
                    <a:lnTo>
                      <a:pt x="117707" y="43464"/>
                    </a:lnTo>
                    <a:lnTo>
                      <a:pt x="110063" y="38740"/>
                    </a:lnTo>
                    <a:lnTo>
                      <a:pt x="106242" y="34015"/>
                    </a:lnTo>
                    <a:lnTo>
                      <a:pt x="106242" y="33070"/>
                    </a:lnTo>
                    <a:lnTo>
                      <a:pt x="106242" y="31181"/>
                    </a:lnTo>
                    <a:lnTo>
                      <a:pt x="106242" y="31181"/>
                    </a:lnTo>
                    <a:lnTo>
                      <a:pt x="110063" y="28346"/>
                    </a:lnTo>
                    <a:lnTo>
                      <a:pt x="110063" y="27401"/>
                    </a:lnTo>
                    <a:lnTo>
                      <a:pt x="108535" y="26456"/>
                    </a:lnTo>
                    <a:lnTo>
                      <a:pt x="108535" y="26456"/>
                    </a:lnTo>
                    <a:lnTo>
                      <a:pt x="103184" y="16062"/>
                    </a:lnTo>
                    <a:lnTo>
                      <a:pt x="100127" y="9448"/>
                    </a:lnTo>
                    <a:lnTo>
                      <a:pt x="98598" y="8503"/>
                    </a:lnTo>
                    <a:lnTo>
                      <a:pt x="98598" y="8503"/>
                    </a:lnTo>
                    <a:lnTo>
                      <a:pt x="103184" y="8503"/>
                    </a:lnTo>
                    <a:lnTo>
                      <a:pt x="105477" y="6614"/>
                    </a:lnTo>
                    <a:lnTo>
                      <a:pt x="105477" y="6614"/>
                    </a:lnTo>
                    <a:lnTo>
                      <a:pt x="105477" y="6614"/>
                    </a:lnTo>
                    <a:lnTo>
                      <a:pt x="103184" y="3779"/>
                    </a:lnTo>
                    <a:lnTo>
                      <a:pt x="102420" y="2834"/>
                    </a:lnTo>
                    <a:lnTo>
                      <a:pt x="103184" y="944"/>
                    </a:lnTo>
                    <a:lnTo>
                      <a:pt x="103184" y="944"/>
                    </a:lnTo>
                    <a:lnTo>
                      <a:pt x="94012" y="0"/>
                    </a:lnTo>
                    <a:lnTo>
                      <a:pt x="88662" y="0"/>
                    </a:lnTo>
                    <a:lnTo>
                      <a:pt x="88662" y="0"/>
                    </a:lnTo>
                    <a:lnTo>
                      <a:pt x="85605" y="944"/>
                    </a:lnTo>
                    <a:lnTo>
                      <a:pt x="82547" y="5669"/>
                    </a:lnTo>
                    <a:lnTo>
                      <a:pt x="78726" y="9448"/>
                    </a:lnTo>
                    <a:lnTo>
                      <a:pt x="76433" y="15118"/>
                    </a:lnTo>
                    <a:lnTo>
                      <a:pt x="76433" y="15118"/>
                    </a:lnTo>
                    <a:lnTo>
                      <a:pt x="73375" y="23622"/>
                    </a:lnTo>
                    <a:lnTo>
                      <a:pt x="68025" y="33070"/>
                    </a:lnTo>
                    <a:lnTo>
                      <a:pt x="61146" y="40629"/>
                    </a:lnTo>
                    <a:lnTo>
                      <a:pt x="58853" y="43464"/>
                    </a:lnTo>
                    <a:lnTo>
                      <a:pt x="56560" y="43464"/>
                    </a:lnTo>
                    <a:lnTo>
                      <a:pt x="56560" y="43464"/>
                    </a:lnTo>
                    <a:lnTo>
                      <a:pt x="53503" y="43464"/>
                    </a:lnTo>
                    <a:lnTo>
                      <a:pt x="48917" y="40629"/>
                    </a:lnTo>
                    <a:lnTo>
                      <a:pt x="45859" y="38740"/>
                    </a:lnTo>
                    <a:lnTo>
                      <a:pt x="42038" y="38740"/>
                    </a:lnTo>
                    <a:lnTo>
                      <a:pt x="42038" y="38740"/>
                    </a:lnTo>
                    <a:lnTo>
                      <a:pt x="38980" y="40629"/>
                    </a:lnTo>
                    <a:lnTo>
                      <a:pt x="35923" y="45354"/>
                    </a:lnTo>
                    <a:lnTo>
                      <a:pt x="31337" y="48188"/>
                    </a:lnTo>
                    <a:lnTo>
                      <a:pt x="23694" y="48188"/>
                    </a:lnTo>
                    <a:lnTo>
                      <a:pt x="23694" y="48188"/>
                    </a:lnTo>
                    <a:lnTo>
                      <a:pt x="19872" y="48188"/>
                    </a:lnTo>
                    <a:lnTo>
                      <a:pt x="18343" y="45354"/>
                    </a:lnTo>
                    <a:lnTo>
                      <a:pt x="12229" y="39685"/>
                    </a:lnTo>
                    <a:lnTo>
                      <a:pt x="12229" y="39685"/>
                    </a:lnTo>
                    <a:lnTo>
                      <a:pt x="7643" y="35905"/>
                    </a:lnTo>
                    <a:lnTo>
                      <a:pt x="6878" y="34015"/>
                    </a:lnTo>
                    <a:lnTo>
                      <a:pt x="4585" y="33070"/>
                    </a:lnTo>
                    <a:lnTo>
                      <a:pt x="4585" y="33070"/>
                    </a:lnTo>
                    <a:lnTo>
                      <a:pt x="3821" y="34015"/>
                    </a:lnTo>
                    <a:lnTo>
                      <a:pt x="2292" y="35905"/>
                    </a:lnTo>
                    <a:lnTo>
                      <a:pt x="1528" y="40629"/>
                    </a:lnTo>
                    <a:lnTo>
                      <a:pt x="0" y="5196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Shape 552"/>
              <p:cNvSpPr/>
              <p:nvPr/>
            </p:nvSpPr>
            <p:spPr>
              <a:xfrm>
                <a:off x="7104063" y="4614863"/>
                <a:ext cx="249300" cy="201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1968"/>
                    </a:moveTo>
                    <a:lnTo>
                      <a:pt x="0" y="51968"/>
                    </a:lnTo>
                    <a:lnTo>
                      <a:pt x="1528" y="66141"/>
                    </a:lnTo>
                    <a:lnTo>
                      <a:pt x="2292" y="72755"/>
                    </a:lnTo>
                    <a:lnTo>
                      <a:pt x="3821" y="73700"/>
                    </a:lnTo>
                    <a:lnTo>
                      <a:pt x="4585" y="75590"/>
                    </a:lnTo>
                    <a:lnTo>
                      <a:pt x="4585" y="75590"/>
                    </a:lnTo>
                    <a:lnTo>
                      <a:pt x="7643" y="75590"/>
                    </a:lnTo>
                    <a:lnTo>
                      <a:pt x="7643" y="75590"/>
                    </a:lnTo>
                    <a:lnTo>
                      <a:pt x="7643" y="78425"/>
                    </a:lnTo>
                    <a:lnTo>
                      <a:pt x="7643" y="78425"/>
                    </a:lnTo>
                    <a:lnTo>
                      <a:pt x="9171" y="91653"/>
                    </a:lnTo>
                    <a:lnTo>
                      <a:pt x="11464" y="98267"/>
                    </a:lnTo>
                    <a:lnTo>
                      <a:pt x="12229" y="101102"/>
                    </a:lnTo>
                    <a:lnTo>
                      <a:pt x="12229" y="101102"/>
                    </a:lnTo>
                    <a:lnTo>
                      <a:pt x="19872" y="103937"/>
                    </a:lnTo>
                    <a:lnTo>
                      <a:pt x="28280" y="105826"/>
                    </a:lnTo>
                    <a:lnTo>
                      <a:pt x="28280" y="105826"/>
                    </a:lnTo>
                    <a:lnTo>
                      <a:pt x="28280" y="107716"/>
                    </a:lnTo>
                    <a:lnTo>
                      <a:pt x="29044" y="107716"/>
                    </a:lnTo>
                    <a:lnTo>
                      <a:pt x="29808" y="109606"/>
                    </a:lnTo>
                    <a:lnTo>
                      <a:pt x="29808" y="109606"/>
                    </a:lnTo>
                    <a:lnTo>
                      <a:pt x="38216" y="109606"/>
                    </a:lnTo>
                    <a:lnTo>
                      <a:pt x="42038" y="109606"/>
                    </a:lnTo>
                    <a:lnTo>
                      <a:pt x="44331" y="107716"/>
                    </a:lnTo>
                    <a:lnTo>
                      <a:pt x="44331" y="107716"/>
                    </a:lnTo>
                    <a:lnTo>
                      <a:pt x="44331" y="106771"/>
                    </a:lnTo>
                    <a:lnTo>
                      <a:pt x="45859" y="106771"/>
                    </a:lnTo>
                    <a:lnTo>
                      <a:pt x="48917" y="109606"/>
                    </a:lnTo>
                    <a:lnTo>
                      <a:pt x="48917" y="109606"/>
                    </a:lnTo>
                    <a:lnTo>
                      <a:pt x="58853" y="113385"/>
                    </a:lnTo>
                    <a:lnTo>
                      <a:pt x="61910" y="115275"/>
                    </a:lnTo>
                    <a:lnTo>
                      <a:pt x="64203" y="118110"/>
                    </a:lnTo>
                    <a:lnTo>
                      <a:pt x="64203" y="118110"/>
                    </a:lnTo>
                    <a:lnTo>
                      <a:pt x="64203" y="119055"/>
                    </a:lnTo>
                    <a:lnTo>
                      <a:pt x="65732" y="120000"/>
                    </a:lnTo>
                    <a:lnTo>
                      <a:pt x="68025" y="120000"/>
                    </a:lnTo>
                    <a:lnTo>
                      <a:pt x="71082" y="118110"/>
                    </a:lnTo>
                    <a:lnTo>
                      <a:pt x="71082" y="118110"/>
                    </a:lnTo>
                    <a:lnTo>
                      <a:pt x="80254" y="112440"/>
                    </a:lnTo>
                    <a:lnTo>
                      <a:pt x="83312" y="107716"/>
                    </a:lnTo>
                    <a:lnTo>
                      <a:pt x="85605" y="102992"/>
                    </a:lnTo>
                    <a:lnTo>
                      <a:pt x="85605" y="102992"/>
                    </a:lnTo>
                    <a:lnTo>
                      <a:pt x="86369" y="92598"/>
                    </a:lnTo>
                    <a:lnTo>
                      <a:pt x="87898" y="88818"/>
                    </a:lnTo>
                    <a:lnTo>
                      <a:pt x="90191" y="85039"/>
                    </a:lnTo>
                    <a:lnTo>
                      <a:pt x="90191" y="85039"/>
                    </a:lnTo>
                    <a:lnTo>
                      <a:pt x="97834" y="75590"/>
                    </a:lnTo>
                    <a:lnTo>
                      <a:pt x="102420" y="68031"/>
                    </a:lnTo>
                    <a:lnTo>
                      <a:pt x="103949" y="61417"/>
                    </a:lnTo>
                    <a:lnTo>
                      <a:pt x="103949" y="61417"/>
                    </a:lnTo>
                    <a:lnTo>
                      <a:pt x="107770" y="51968"/>
                    </a:lnTo>
                    <a:lnTo>
                      <a:pt x="108535" y="49133"/>
                    </a:lnTo>
                    <a:lnTo>
                      <a:pt x="112356" y="49133"/>
                    </a:lnTo>
                    <a:lnTo>
                      <a:pt x="112356" y="49133"/>
                    </a:lnTo>
                    <a:lnTo>
                      <a:pt x="116178" y="49133"/>
                    </a:lnTo>
                    <a:lnTo>
                      <a:pt x="118471" y="48188"/>
                    </a:lnTo>
                    <a:lnTo>
                      <a:pt x="120000" y="46299"/>
                    </a:lnTo>
                    <a:lnTo>
                      <a:pt x="117707" y="43464"/>
                    </a:lnTo>
                    <a:lnTo>
                      <a:pt x="117707" y="43464"/>
                    </a:lnTo>
                    <a:lnTo>
                      <a:pt x="110063" y="38740"/>
                    </a:lnTo>
                    <a:lnTo>
                      <a:pt x="106242" y="34015"/>
                    </a:lnTo>
                    <a:lnTo>
                      <a:pt x="106242" y="33070"/>
                    </a:lnTo>
                    <a:lnTo>
                      <a:pt x="106242" y="31181"/>
                    </a:lnTo>
                    <a:lnTo>
                      <a:pt x="106242" y="31181"/>
                    </a:lnTo>
                    <a:lnTo>
                      <a:pt x="110063" y="28346"/>
                    </a:lnTo>
                    <a:lnTo>
                      <a:pt x="110063" y="27401"/>
                    </a:lnTo>
                    <a:lnTo>
                      <a:pt x="108535" y="26456"/>
                    </a:lnTo>
                    <a:lnTo>
                      <a:pt x="108535" y="26456"/>
                    </a:lnTo>
                    <a:lnTo>
                      <a:pt x="103184" y="16062"/>
                    </a:lnTo>
                    <a:lnTo>
                      <a:pt x="100127" y="9448"/>
                    </a:lnTo>
                    <a:lnTo>
                      <a:pt x="98598" y="8503"/>
                    </a:lnTo>
                    <a:lnTo>
                      <a:pt x="98598" y="8503"/>
                    </a:lnTo>
                    <a:lnTo>
                      <a:pt x="103184" y="8503"/>
                    </a:lnTo>
                    <a:lnTo>
                      <a:pt x="105477" y="6614"/>
                    </a:lnTo>
                    <a:lnTo>
                      <a:pt x="105477" y="6614"/>
                    </a:lnTo>
                    <a:lnTo>
                      <a:pt x="105477" y="6614"/>
                    </a:lnTo>
                    <a:lnTo>
                      <a:pt x="103184" y="3779"/>
                    </a:lnTo>
                    <a:lnTo>
                      <a:pt x="102420" y="2834"/>
                    </a:lnTo>
                    <a:lnTo>
                      <a:pt x="103184" y="944"/>
                    </a:lnTo>
                    <a:lnTo>
                      <a:pt x="103184" y="944"/>
                    </a:lnTo>
                    <a:lnTo>
                      <a:pt x="94012" y="0"/>
                    </a:lnTo>
                    <a:lnTo>
                      <a:pt x="88662" y="0"/>
                    </a:lnTo>
                    <a:lnTo>
                      <a:pt x="88662" y="0"/>
                    </a:lnTo>
                    <a:lnTo>
                      <a:pt x="85605" y="944"/>
                    </a:lnTo>
                    <a:lnTo>
                      <a:pt x="82547" y="5669"/>
                    </a:lnTo>
                    <a:lnTo>
                      <a:pt x="78726" y="9448"/>
                    </a:lnTo>
                    <a:lnTo>
                      <a:pt x="76433" y="15118"/>
                    </a:lnTo>
                    <a:lnTo>
                      <a:pt x="76433" y="15118"/>
                    </a:lnTo>
                    <a:lnTo>
                      <a:pt x="73375" y="23622"/>
                    </a:lnTo>
                    <a:lnTo>
                      <a:pt x="68025" y="33070"/>
                    </a:lnTo>
                    <a:lnTo>
                      <a:pt x="61146" y="40629"/>
                    </a:lnTo>
                    <a:lnTo>
                      <a:pt x="58853" y="43464"/>
                    </a:lnTo>
                    <a:lnTo>
                      <a:pt x="56560" y="43464"/>
                    </a:lnTo>
                    <a:lnTo>
                      <a:pt x="56560" y="43464"/>
                    </a:lnTo>
                    <a:lnTo>
                      <a:pt x="53503" y="43464"/>
                    </a:lnTo>
                    <a:lnTo>
                      <a:pt x="48917" y="40629"/>
                    </a:lnTo>
                    <a:lnTo>
                      <a:pt x="45859" y="38740"/>
                    </a:lnTo>
                    <a:lnTo>
                      <a:pt x="42038" y="38740"/>
                    </a:lnTo>
                    <a:lnTo>
                      <a:pt x="42038" y="38740"/>
                    </a:lnTo>
                    <a:lnTo>
                      <a:pt x="38980" y="40629"/>
                    </a:lnTo>
                    <a:lnTo>
                      <a:pt x="35923" y="45354"/>
                    </a:lnTo>
                    <a:lnTo>
                      <a:pt x="31337" y="48188"/>
                    </a:lnTo>
                    <a:lnTo>
                      <a:pt x="23694" y="48188"/>
                    </a:lnTo>
                    <a:lnTo>
                      <a:pt x="23694" y="48188"/>
                    </a:lnTo>
                    <a:lnTo>
                      <a:pt x="19872" y="48188"/>
                    </a:lnTo>
                    <a:lnTo>
                      <a:pt x="18343" y="45354"/>
                    </a:lnTo>
                    <a:lnTo>
                      <a:pt x="12229" y="39685"/>
                    </a:lnTo>
                    <a:lnTo>
                      <a:pt x="12229" y="39685"/>
                    </a:lnTo>
                    <a:lnTo>
                      <a:pt x="7643" y="35905"/>
                    </a:lnTo>
                    <a:lnTo>
                      <a:pt x="6878" y="34015"/>
                    </a:lnTo>
                    <a:lnTo>
                      <a:pt x="4585" y="33070"/>
                    </a:lnTo>
                    <a:lnTo>
                      <a:pt x="4585" y="33070"/>
                    </a:lnTo>
                    <a:lnTo>
                      <a:pt x="3821" y="34015"/>
                    </a:lnTo>
                    <a:lnTo>
                      <a:pt x="2292" y="35905"/>
                    </a:lnTo>
                    <a:lnTo>
                      <a:pt x="1528" y="40629"/>
                    </a:lnTo>
                    <a:lnTo>
                      <a:pt x="0" y="51968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Shape 553"/>
              <p:cNvSpPr/>
              <p:nvPr/>
            </p:nvSpPr>
            <p:spPr>
              <a:xfrm>
                <a:off x="7226301" y="4592638"/>
                <a:ext cx="31800" cy="28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000" y="120000"/>
                    </a:moveTo>
                    <a:lnTo>
                      <a:pt x="42000" y="120000"/>
                    </a:lnTo>
                    <a:lnTo>
                      <a:pt x="60000" y="93333"/>
                    </a:lnTo>
                    <a:lnTo>
                      <a:pt x="72000" y="73333"/>
                    </a:lnTo>
                    <a:lnTo>
                      <a:pt x="78000" y="73333"/>
                    </a:lnTo>
                    <a:lnTo>
                      <a:pt x="78000" y="73333"/>
                    </a:lnTo>
                    <a:lnTo>
                      <a:pt x="90000" y="86666"/>
                    </a:lnTo>
                    <a:lnTo>
                      <a:pt x="96000" y="100000"/>
                    </a:lnTo>
                    <a:lnTo>
                      <a:pt x="114000" y="113333"/>
                    </a:lnTo>
                    <a:lnTo>
                      <a:pt x="114000" y="113333"/>
                    </a:lnTo>
                    <a:lnTo>
                      <a:pt x="120000" y="100000"/>
                    </a:lnTo>
                    <a:lnTo>
                      <a:pt x="120000" y="100000"/>
                    </a:lnTo>
                    <a:lnTo>
                      <a:pt x="120000" y="66666"/>
                    </a:lnTo>
                    <a:lnTo>
                      <a:pt x="102000" y="6666"/>
                    </a:lnTo>
                    <a:lnTo>
                      <a:pt x="102000" y="6666"/>
                    </a:lnTo>
                    <a:lnTo>
                      <a:pt x="90000" y="6666"/>
                    </a:lnTo>
                    <a:lnTo>
                      <a:pt x="78000" y="0"/>
                    </a:lnTo>
                    <a:lnTo>
                      <a:pt x="72000" y="6666"/>
                    </a:lnTo>
                    <a:lnTo>
                      <a:pt x="72000" y="6666"/>
                    </a:lnTo>
                    <a:lnTo>
                      <a:pt x="42000" y="33333"/>
                    </a:lnTo>
                    <a:lnTo>
                      <a:pt x="24000" y="53333"/>
                    </a:lnTo>
                    <a:lnTo>
                      <a:pt x="12000" y="53333"/>
                    </a:lnTo>
                    <a:lnTo>
                      <a:pt x="12000" y="53333"/>
                    </a:lnTo>
                    <a:lnTo>
                      <a:pt x="0" y="66666"/>
                    </a:lnTo>
                    <a:lnTo>
                      <a:pt x="0" y="73333"/>
                    </a:lnTo>
                    <a:lnTo>
                      <a:pt x="12000" y="86666"/>
                    </a:lnTo>
                    <a:lnTo>
                      <a:pt x="0" y="93333"/>
                    </a:lnTo>
                    <a:lnTo>
                      <a:pt x="0" y="100000"/>
                    </a:lnTo>
                    <a:lnTo>
                      <a:pt x="0" y="100000"/>
                    </a:lnTo>
                    <a:lnTo>
                      <a:pt x="24000" y="120000"/>
                    </a:lnTo>
                    <a:lnTo>
                      <a:pt x="42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Shape 554"/>
              <p:cNvSpPr/>
              <p:nvPr/>
            </p:nvSpPr>
            <p:spPr>
              <a:xfrm>
                <a:off x="7226301" y="4592638"/>
                <a:ext cx="31800" cy="28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000" y="120000"/>
                    </a:moveTo>
                    <a:lnTo>
                      <a:pt x="42000" y="120000"/>
                    </a:lnTo>
                    <a:lnTo>
                      <a:pt x="60000" y="93333"/>
                    </a:lnTo>
                    <a:lnTo>
                      <a:pt x="72000" y="73333"/>
                    </a:lnTo>
                    <a:lnTo>
                      <a:pt x="78000" y="73333"/>
                    </a:lnTo>
                    <a:lnTo>
                      <a:pt x="78000" y="73333"/>
                    </a:lnTo>
                    <a:lnTo>
                      <a:pt x="90000" y="86666"/>
                    </a:lnTo>
                    <a:lnTo>
                      <a:pt x="96000" y="100000"/>
                    </a:lnTo>
                    <a:lnTo>
                      <a:pt x="114000" y="113333"/>
                    </a:lnTo>
                    <a:lnTo>
                      <a:pt x="114000" y="113333"/>
                    </a:lnTo>
                    <a:lnTo>
                      <a:pt x="120000" y="100000"/>
                    </a:lnTo>
                    <a:lnTo>
                      <a:pt x="120000" y="100000"/>
                    </a:lnTo>
                    <a:lnTo>
                      <a:pt x="120000" y="66666"/>
                    </a:lnTo>
                    <a:lnTo>
                      <a:pt x="102000" y="6666"/>
                    </a:lnTo>
                    <a:lnTo>
                      <a:pt x="102000" y="6666"/>
                    </a:lnTo>
                    <a:lnTo>
                      <a:pt x="90000" y="6666"/>
                    </a:lnTo>
                    <a:lnTo>
                      <a:pt x="78000" y="0"/>
                    </a:lnTo>
                    <a:lnTo>
                      <a:pt x="72000" y="6666"/>
                    </a:lnTo>
                    <a:lnTo>
                      <a:pt x="72000" y="6666"/>
                    </a:lnTo>
                    <a:lnTo>
                      <a:pt x="42000" y="33333"/>
                    </a:lnTo>
                    <a:lnTo>
                      <a:pt x="24000" y="53333"/>
                    </a:lnTo>
                    <a:lnTo>
                      <a:pt x="12000" y="53333"/>
                    </a:lnTo>
                    <a:lnTo>
                      <a:pt x="12000" y="53333"/>
                    </a:lnTo>
                    <a:lnTo>
                      <a:pt x="0" y="66666"/>
                    </a:lnTo>
                    <a:lnTo>
                      <a:pt x="0" y="73333"/>
                    </a:lnTo>
                    <a:lnTo>
                      <a:pt x="12000" y="86666"/>
                    </a:lnTo>
                    <a:lnTo>
                      <a:pt x="0" y="93333"/>
                    </a:lnTo>
                    <a:lnTo>
                      <a:pt x="0" y="100000"/>
                    </a:lnTo>
                    <a:lnTo>
                      <a:pt x="0" y="100000"/>
                    </a:lnTo>
                    <a:lnTo>
                      <a:pt x="24000" y="120000"/>
                    </a:lnTo>
                    <a:lnTo>
                      <a:pt x="42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Shape 555"/>
              <p:cNvSpPr/>
              <p:nvPr/>
            </p:nvSpPr>
            <p:spPr>
              <a:xfrm>
                <a:off x="7129463" y="4541838"/>
                <a:ext cx="230100" cy="153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413" y="120000"/>
                    </a:moveTo>
                    <a:lnTo>
                      <a:pt x="12413" y="120000"/>
                    </a:lnTo>
                    <a:lnTo>
                      <a:pt x="20689" y="120000"/>
                    </a:lnTo>
                    <a:lnTo>
                      <a:pt x="25655" y="116288"/>
                    </a:lnTo>
                    <a:lnTo>
                      <a:pt x="28965" y="110103"/>
                    </a:lnTo>
                    <a:lnTo>
                      <a:pt x="32275" y="107628"/>
                    </a:lnTo>
                    <a:lnTo>
                      <a:pt x="32275" y="107628"/>
                    </a:lnTo>
                    <a:lnTo>
                      <a:pt x="36413" y="107628"/>
                    </a:lnTo>
                    <a:lnTo>
                      <a:pt x="39724" y="110103"/>
                    </a:lnTo>
                    <a:lnTo>
                      <a:pt x="44689" y="113814"/>
                    </a:lnTo>
                    <a:lnTo>
                      <a:pt x="48000" y="113814"/>
                    </a:lnTo>
                    <a:lnTo>
                      <a:pt x="48000" y="113814"/>
                    </a:lnTo>
                    <a:lnTo>
                      <a:pt x="50482" y="113814"/>
                    </a:lnTo>
                    <a:lnTo>
                      <a:pt x="52965" y="110103"/>
                    </a:lnTo>
                    <a:lnTo>
                      <a:pt x="60413" y="100206"/>
                    </a:lnTo>
                    <a:lnTo>
                      <a:pt x="66206" y="87835"/>
                    </a:lnTo>
                    <a:lnTo>
                      <a:pt x="69517" y="76701"/>
                    </a:lnTo>
                    <a:lnTo>
                      <a:pt x="69517" y="76701"/>
                    </a:lnTo>
                    <a:lnTo>
                      <a:pt x="72000" y="69278"/>
                    </a:lnTo>
                    <a:lnTo>
                      <a:pt x="76137" y="64329"/>
                    </a:lnTo>
                    <a:lnTo>
                      <a:pt x="79448" y="58144"/>
                    </a:lnTo>
                    <a:lnTo>
                      <a:pt x="82758" y="56907"/>
                    </a:lnTo>
                    <a:lnTo>
                      <a:pt x="82758" y="56907"/>
                    </a:lnTo>
                    <a:lnTo>
                      <a:pt x="88551" y="56907"/>
                    </a:lnTo>
                    <a:lnTo>
                      <a:pt x="98482" y="58144"/>
                    </a:lnTo>
                    <a:lnTo>
                      <a:pt x="99310" y="58144"/>
                    </a:lnTo>
                    <a:lnTo>
                      <a:pt x="99310" y="58144"/>
                    </a:lnTo>
                    <a:lnTo>
                      <a:pt x="106758" y="55670"/>
                    </a:lnTo>
                    <a:lnTo>
                      <a:pt x="110896" y="53195"/>
                    </a:lnTo>
                    <a:lnTo>
                      <a:pt x="111724" y="53195"/>
                    </a:lnTo>
                    <a:lnTo>
                      <a:pt x="111724" y="51958"/>
                    </a:lnTo>
                    <a:lnTo>
                      <a:pt x="111724" y="51958"/>
                    </a:lnTo>
                    <a:lnTo>
                      <a:pt x="111724" y="49484"/>
                    </a:lnTo>
                    <a:lnTo>
                      <a:pt x="111724" y="45773"/>
                    </a:lnTo>
                    <a:lnTo>
                      <a:pt x="115034" y="40824"/>
                    </a:lnTo>
                    <a:lnTo>
                      <a:pt x="119172" y="37113"/>
                    </a:lnTo>
                    <a:lnTo>
                      <a:pt x="120000" y="35876"/>
                    </a:lnTo>
                    <a:lnTo>
                      <a:pt x="119172" y="33402"/>
                    </a:lnTo>
                    <a:lnTo>
                      <a:pt x="119172" y="33402"/>
                    </a:lnTo>
                    <a:lnTo>
                      <a:pt x="111724" y="28453"/>
                    </a:lnTo>
                    <a:lnTo>
                      <a:pt x="104275" y="22268"/>
                    </a:lnTo>
                    <a:lnTo>
                      <a:pt x="104275" y="22268"/>
                    </a:lnTo>
                    <a:lnTo>
                      <a:pt x="97655" y="21030"/>
                    </a:lnTo>
                    <a:lnTo>
                      <a:pt x="96000" y="19793"/>
                    </a:lnTo>
                    <a:lnTo>
                      <a:pt x="96000" y="17319"/>
                    </a:lnTo>
                    <a:lnTo>
                      <a:pt x="96000" y="17319"/>
                    </a:lnTo>
                    <a:lnTo>
                      <a:pt x="96000" y="12371"/>
                    </a:lnTo>
                    <a:lnTo>
                      <a:pt x="96000" y="8659"/>
                    </a:lnTo>
                    <a:lnTo>
                      <a:pt x="95172" y="4948"/>
                    </a:lnTo>
                    <a:lnTo>
                      <a:pt x="95172" y="4948"/>
                    </a:lnTo>
                    <a:lnTo>
                      <a:pt x="90206" y="1237"/>
                    </a:lnTo>
                    <a:lnTo>
                      <a:pt x="87724" y="0"/>
                    </a:lnTo>
                    <a:lnTo>
                      <a:pt x="85241" y="0"/>
                    </a:lnTo>
                    <a:lnTo>
                      <a:pt x="85241" y="0"/>
                    </a:lnTo>
                    <a:lnTo>
                      <a:pt x="82758" y="4948"/>
                    </a:lnTo>
                    <a:lnTo>
                      <a:pt x="79448" y="13608"/>
                    </a:lnTo>
                    <a:lnTo>
                      <a:pt x="73655" y="25979"/>
                    </a:lnTo>
                    <a:lnTo>
                      <a:pt x="73655" y="25979"/>
                    </a:lnTo>
                    <a:lnTo>
                      <a:pt x="71172" y="29690"/>
                    </a:lnTo>
                    <a:lnTo>
                      <a:pt x="68689" y="35876"/>
                    </a:lnTo>
                    <a:lnTo>
                      <a:pt x="68689" y="35876"/>
                    </a:lnTo>
                    <a:lnTo>
                      <a:pt x="67034" y="39587"/>
                    </a:lnTo>
                    <a:lnTo>
                      <a:pt x="64551" y="40824"/>
                    </a:lnTo>
                    <a:lnTo>
                      <a:pt x="64551" y="40824"/>
                    </a:lnTo>
                    <a:lnTo>
                      <a:pt x="64551" y="40824"/>
                    </a:lnTo>
                    <a:lnTo>
                      <a:pt x="67034" y="51958"/>
                    </a:lnTo>
                    <a:lnTo>
                      <a:pt x="67034" y="58144"/>
                    </a:lnTo>
                    <a:lnTo>
                      <a:pt x="67034" y="58144"/>
                    </a:lnTo>
                    <a:lnTo>
                      <a:pt x="66206" y="60618"/>
                    </a:lnTo>
                    <a:lnTo>
                      <a:pt x="66206" y="60618"/>
                    </a:lnTo>
                    <a:lnTo>
                      <a:pt x="63724" y="58144"/>
                    </a:lnTo>
                    <a:lnTo>
                      <a:pt x="62896" y="55670"/>
                    </a:lnTo>
                    <a:lnTo>
                      <a:pt x="61241" y="53195"/>
                    </a:lnTo>
                    <a:lnTo>
                      <a:pt x="61241" y="53195"/>
                    </a:lnTo>
                    <a:lnTo>
                      <a:pt x="60413" y="53195"/>
                    </a:lnTo>
                    <a:lnTo>
                      <a:pt x="58758" y="56907"/>
                    </a:lnTo>
                    <a:lnTo>
                      <a:pt x="56275" y="61855"/>
                    </a:lnTo>
                    <a:lnTo>
                      <a:pt x="56275" y="61855"/>
                    </a:lnTo>
                    <a:lnTo>
                      <a:pt x="53793" y="61855"/>
                    </a:lnTo>
                    <a:lnTo>
                      <a:pt x="50482" y="58144"/>
                    </a:lnTo>
                    <a:lnTo>
                      <a:pt x="50482" y="58144"/>
                    </a:lnTo>
                    <a:lnTo>
                      <a:pt x="44689" y="65567"/>
                    </a:lnTo>
                    <a:lnTo>
                      <a:pt x="41379" y="71752"/>
                    </a:lnTo>
                    <a:lnTo>
                      <a:pt x="38896" y="72989"/>
                    </a:lnTo>
                    <a:lnTo>
                      <a:pt x="38896" y="72989"/>
                    </a:lnTo>
                    <a:lnTo>
                      <a:pt x="37241" y="72989"/>
                    </a:lnTo>
                    <a:lnTo>
                      <a:pt x="37241" y="76701"/>
                    </a:lnTo>
                    <a:lnTo>
                      <a:pt x="37241" y="77938"/>
                    </a:lnTo>
                    <a:lnTo>
                      <a:pt x="36413" y="80412"/>
                    </a:lnTo>
                    <a:lnTo>
                      <a:pt x="36413" y="80412"/>
                    </a:lnTo>
                    <a:lnTo>
                      <a:pt x="18206" y="81649"/>
                    </a:lnTo>
                    <a:lnTo>
                      <a:pt x="18206" y="81649"/>
                    </a:lnTo>
                    <a:lnTo>
                      <a:pt x="17379" y="87835"/>
                    </a:lnTo>
                    <a:lnTo>
                      <a:pt x="14896" y="96494"/>
                    </a:lnTo>
                    <a:lnTo>
                      <a:pt x="12413" y="105154"/>
                    </a:lnTo>
                    <a:lnTo>
                      <a:pt x="10758" y="108865"/>
                    </a:lnTo>
                    <a:lnTo>
                      <a:pt x="10758" y="108865"/>
                    </a:lnTo>
                    <a:lnTo>
                      <a:pt x="4965" y="108865"/>
                    </a:lnTo>
                    <a:lnTo>
                      <a:pt x="2482" y="108865"/>
                    </a:lnTo>
                    <a:lnTo>
                      <a:pt x="0" y="108865"/>
                    </a:lnTo>
                    <a:lnTo>
                      <a:pt x="0" y="108865"/>
                    </a:lnTo>
                    <a:lnTo>
                      <a:pt x="0" y="108865"/>
                    </a:lnTo>
                    <a:lnTo>
                      <a:pt x="6620" y="116288"/>
                    </a:lnTo>
                    <a:lnTo>
                      <a:pt x="8275" y="120000"/>
                    </a:lnTo>
                    <a:lnTo>
                      <a:pt x="12413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Shape 556"/>
              <p:cNvSpPr/>
              <p:nvPr/>
            </p:nvSpPr>
            <p:spPr>
              <a:xfrm>
                <a:off x="7129463" y="4541838"/>
                <a:ext cx="230100" cy="153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413" y="120000"/>
                    </a:moveTo>
                    <a:lnTo>
                      <a:pt x="12413" y="120000"/>
                    </a:lnTo>
                    <a:lnTo>
                      <a:pt x="20689" y="120000"/>
                    </a:lnTo>
                    <a:lnTo>
                      <a:pt x="25655" y="116288"/>
                    </a:lnTo>
                    <a:lnTo>
                      <a:pt x="28965" y="110103"/>
                    </a:lnTo>
                    <a:lnTo>
                      <a:pt x="32275" y="107628"/>
                    </a:lnTo>
                    <a:lnTo>
                      <a:pt x="32275" y="107628"/>
                    </a:lnTo>
                    <a:lnTo>
                      <a:pt x="36413" y="107628"/>
                    </a:lnTo>
                    <a:lnTo>
                      <a:pt x="39724" y="110103"/>
                    </a:lnTo>
                    <a:lnTo>
                      <a:pt x="44689" y="113814"/>
                    </a:lnTo>
                    <a:lnTo>
                      <a:pt x="48000" y="113814"/>
                    </a:lnTo>
                    <a:lnTo>
                      <a:pt x="48000" y="113814"/>
                    </a:lnTo>
                    <a:lnTo>
                      <a:pt x="50482" y="113814"/>
                    </a:lnTo>
                    <a:lnTo>
                      <a:pt x="52965" y="110103"/>
                    </a:lnTo>
                    <a:lnTo>
                      <a:pt x="60413" y="100206"/>
                    </a:lnTo>
                    <a:lnTo>
                      <a:pt x="66206" y="87835"/>
                    </a:lnTo>
                    <a:lnTo>
                      <a:pt x="69517" y="76701"/>
                    </a:lnTo>
                    <a:lnTo>
                      <a:pt x="69517" y="76701"/>
                    </a:lnTo>
                    <a:lnTo>
                      <a:pt x="72000" y="69278"/>
                    </a:lnTo>
                    <a:lnTo>
                      <a:pt x="76137" y="64329"/>
                    </a:lnTo>
                    <a:lnTo>
                      <a:pt x="79448" y="58144"/>
                    </a:lnTo>
                    <a:lnTo>
                      <a:pt x="82758" y="56907"/>
                    </a:lnTo>
                    <a:lnTo>
                      <a:pt x="82758" y="56907"/>
                    </a:lnTo>
                    <a:lnTo>
                      <a:pt x="88551" y="56907"/>
                    </a:lnTo>
                    <a:lnTo>
                      <a:pt x="98482" y="58144"/>
                    </a:lnTo>
                    <a:lnTo>
                      <a:pt x="99310" y="58144"/>
                    </a:lnTo>
                    <a:lnTo>
                      <a:pt x="99310" y="58144"/>
                    </a:lnTo>
                    <a:lnTo>
                      <a:pt x="106758" y="55670"/>
                    </a:lnTo>
                    <a:lnTo>
                      <a:pt x="110896" y="53195"/>
                    </a:lnTo>
                    <a:lnTo>
                      <a:pt x="111724" y="53195"/>
                    </a:lnTo>
                    <a:lnTo>
                      <a:pt x="111724" y="51958"/>
                    </a:lnTo>
                    <a:lnTo>
                      <a:pt x="111724" y="51958"/>
                    </a:lnTo>
                    <a:lnTo>
                      <a:pt x="111724" y="49484"/>
                    </a:lnTo>
                    <a:lnTo>
                      <a:pt x="111724" y="45773"/>
                    </a:lnTo>
                    <a:lnTo>
                      <a:pt x="115034" y="40824"/>
                    </a:lnTo>
                    <a:lnTo>
                      <a:pt x="119172" y="37113"/>
                    </a:lnTo>
                    <a:lnTo>
                      <a:pt x="120000" y="35876"/>
                    </a:lnTo>
                    <a:lnTo>
                      <a:pt x="119172" y="33402"/>
                    </a:lnTo>
                    <a:lnTo>
                      <a:pt x="119172" y="33402"/>
                    </a:lnTo>
                    <a:lnTo>
                      <a:pt x="111724" y="28453"/>
                    </a:lnTo>
                    <a:lnTo>
                      <a:pt x="104275" y="22268"/>
                    </a:lnTo>
                    <a:lnTo>
                      <a:pt x="104275" y="22268"/>
                    </a:lnTo>
                    <a:lnTo>
                      <a:pt x="97655" y="21030"/>
                    </a:lnTo>
                    <a:lnTo>
                      <a:pt x="96000" y="19793"/>
                    </a:lnTo>
                    <a:lnTo>
                      <a:pt x="96000" y="17319"/>
                    </a:lnTo>
                    <a:lnTo>
                      <a:pt x="96000" y="17319"/>
                    </a:lnTo>
                    <a:lnTo>
                      <a:pt x="96000" y="12371"/>
                    </a:lnTo>
                    <a:lnTo>
                      <a:pt x="96000" y="8659"/>
                    </a:lnTo>
                    <a:lnTo>
                      <a:pt x="95172" y="4948"/>
                    </a:lnTo>
                    <a:lnTo>
                      <a:pt x="95172" y="4948"/>
                    </a:lnTo>
                    <a:lnTo>
                      <a:pt x="90206" y="1237"/>
                    </a:lnTo>
                    <a:lnTo>
                      <a:pt x="87724" y="0"/>
                    </a:lnTo>
                    <a:lnTo>
                      <a:pt x="85241" y="0"/>
                    </a:lnTo>
                    <a:lnTo>
                      <a:pt x="85241" y="0"/>
                    </a:lnTo>
                    <a:lnTo>
                      <a:pt x="82758" y="4948"/>
                    </a:lnTo>
                    <a:lnTo>
                      <a:pt x="79448" y="13608"/>
                    </a:lnTo>
                    <a:lnTo>
                      <a:pt x="73655" y="25979"/>
                    </a:lnTo>
                    <a:lnTo>
                      <a:pt x="73655" y="25979"/>
                    </a:lnTo>
                    <a:lnTo>
                      <a:pt x="71172" y="29690"/>
                    </a:lnTo>
                    <a:lnTo>
                      <a:pt x="68689" y="35876"/>
                    </a:lnTo>
                    <a:lnTo>
                      <a:pt x="68689" y="35876"/>
                    </a:lnTo>
                    <a:lnTo>
                      <a:pt x="67034" y="39587"/>
                    </a:lnTo>
                    <a:lnTo>
                      <a:pt x="64551" y="40824"/>
                    </a:lnTo>
                    <a:lnTo>
                      <a:pt x="64551" y="40824"/>
                    </a:lnTo>
                    <a:lnTo>
                      <a:pt x="64551" y="40824"/>
                    </a:lnTo>
                    <a:lnTo>
                      <a:pt x="67034" y="51958"/>
                    </a:lnTo>
                    <a:lnTo>
                      <a:pt x="67034" y="58144"/>
                    </a:lnTo>
                    <a:lnTo>
                      <a:pt x="67034" y="58144"/>
                    </a:lnTo>
                    <a:lnTo>
                      <a:pt x="66206" y="60618"/>
                    </a:lnTo>
                    <a:lnTo>
                      <a:pt x="66206" y="60618"/>
                    </a:lnTo>
                    <a:lnTo>
                      <a:pt x="63724" y="58144"/>
                    </a:lnTo>
                    <a:lnTo>
                      <a:pt x="62896" y="55670"/>
                    </a:lnTo>
                    <a:lnTo>
                      <a:pt x="61241" y="53195"/>
                    </a:lnTo>
                    <a:lnTo>
                      <a:pt x="61241" y="53195"/>
                    </a:lnTo>
                    <a:lnTo>
                      <a:pt x="60413" y="53195"/>
                    </a:lnTo>
                    <a:lnTo>
                      <a:pt x="58758" y="56907"/>
                    </a:lnTo>
                    <a:lnTo>
                      <a:pt x="56275" y="61855"/>
                    </a:lnTo>
                    <a:lnTo>
                      <a:pt x="56275" y="61855"/>
                    </a:lnTo>
                    <a:lnTo>
                      <a:pt x="53793" y="61855"/>
                    </a:lnTo>
                    <a:lnTo>
                      <a:pt x="50482" y="58144"/>
                    </a:lnTo>
                    <a:lnTo>
                      <a:pt x="50482" y="58144"/>
                    </a:lnTo>
                    <a:lnTo>
                      <a:pt x="44689" y="65567"/>
                    </a:lnTo>
                    <a:lnTo>
                      <a:pt x="41379" y="71752"/>
                    </a:lnTo>
                    <a:lnTo>
                      <a:pt x="38896" y="72989"/>
                    </a:lnTo>
                    <a:lnTo>
                      <a:pt x="38896" y="72989"/>
                    </a:lnTo>
                    <a:lnTo>
                      <a:pt x="37241" y="72989"/>
                    </a:lnTo>
                    <a:lnTo>
                      <a:pt x="37241" y="76701"/>
                    </a:lnTo>
                    <a:lnTo>
                      <a:pt x="37241" y="77938"/>
                    </a:lnTo>
                    <a:lnTo>
                      <a:pt x="36413" y="80412"/>
                    </a:lnTo>
                    <a:lnTo>
                      <a:pt x="36413" y="80412"/>
                    </a:lnTo>
                    <a:lnTo>
                      <a:pt x="18206" y="81649"/>
                    </a:lnTo>
                    <a:lnTo>
                      <a:pt x="18206" y="81649"/>
                    </a:lnTo>
                    <a:lnTo>
                      <a:pt x="17379" y="87835"/>
                    </a:lnTo>
                    <a:lnTo>
                      <a:pt x="14896" y="96494"/>
                    </a:lnTo>
                    <a:lnTo>
                      <a:pt x="12413" y="105154"/>
                    </a:lnTo>
                    <a:lnTo>
                      <a:pt x="10758" y="108865"/>
                    </a:lnTo>
                    <a:lnTo>
                      <a:pt x="10758" y="108865"/>
                    </a:lnTo>
                    <a:lnTo>
                      <a:pt x="4965" y="108865"/>
                    </a:lnTo>
                    <a:lnTo>
                      <a:pt x="2482" y="108865"/>
                    </a:lnTo>
                    <a:lnTo>
                      <a:pt x="0" y="108865"/>
                    </a:lnTo>
                    <a:lnTo>
                      <a:pt x="0" y="108865"/>
                    </a:lnTo>
                    <a:lnTo>
                      <a:pt x="0" y="108865"/>
                    </a:lnTo>
                    <a:lnTo>
                      <a:pt x="6620" y="116288"/>
                    </a:lnTo>
                    <a:lnTo>
                      <a:pt x="8275" y="120000"/>
                    </a:lnTo>
                    <a:lnTo>
                      <a:pt x="12413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7651750" y="4725989"/>
                <a:ext cx="261900" cy="217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18" y="86715"/>
                    </a:moveTo>
                    <a:lnTo>
                      <a:pt x="119272" y="77080"/>
                    </a:lnTo>
                    <a:lnTo>
                      <a:pt x="119272" y="27153"/>
                    </a:lnTo>
                    <a:lnTo>
                      <a:pt x="119272" y="27153"/>
                    </a:lnTo>
                    <a:lnTo>
                      <a:pt x="115636" y="26277"/>
                    </a:lnTo>
                    <a:lnTo>
                      <a:pt x="114909" y="24525"/>
                    </a:lnTo>
                    <a:lnTo>
                      <a:pt x="114909" y="24525"/>
                    </a:lnTo>
                    <a:lnTo>
                      <a:pt x="114909" y="24525"/>
                    </a:lnTo>
                    <a:lnTo>
                      <a:pt x="115636" y="22773"/>
                    </a:lnTo>
                    <a:lnTo>
                      <a:pt x="114909" y="21021"/>
                    </a:lnTo>
                    <a:lnTo>
                      <a:pt x="113454" y="18394"/>
                    </a:lnTo>
                    <a:lnTo>
                      <a:pt x="112727" y="18394"/>
                    </a:lnTo>
                    <a:lnTo>
                      <a:pt x="112727" y="18394"/>
                    </a:lnTo>
                    <a:lnTo>
                      <a:pt x="110545" y="22773"/>
                    </a:lnTo>
                    <a:lnTo>
                      <a:pt x="109818" y="23649"/>
                    </a:lnTo>
                    <a:lnTo>
                      <a:pt x="107636" y="24525"/>
                    </a:lnTo>
                    <a:lnTo>
                      <a:pt x="107636" y="24525"/>
                    </a:lnTo>
                    <a:lnTo>
                      <a:pt x="103272" y="22773"/>
                    </a:lnTo>
                    <a:lnTo>
                      <a:pt x="100363" y="21021"/>
                    </a:lnTo>
                    <a:lnTo>
                      <a:pt x="96727" y="21021"/>
                    </a:lnTo>
                    <a:lnTo>
                      <a:pt x="96727" y="21021"/>
                    </a:lnTo>
                    <a:lnTo>
                      <a:pt x="92363" y="18394"/>
                    </a:lnTo>
                    <a:lnTo>
                      <a:pt x="87272" y="15766"/>
                    </a:lnTo>
                    <a:lnTo>
                      <a:pt x="81454" y="12262"/>
                    </a:lnTo>
                    <a:lnTo>
                      <a:pt x="81454" y="12262"/>
                    </a:lnTo>
                    <a:lnTo>
                      <a:pt x="77818" y="17518"/>
                    </a:lnTo>
                    <a:lnTo>
                      <a:pt x="75636" y="20145"/>
                    </a:lnTo>
                    <a:lnTo>
                      <a:pt x="73454" y="21021"/>
                    </a:lnTo>
                    <a:lnTo>
                      <a:pt x="73454" y="21021"/>
                    </a:lnTo>
                    <a:lnTo>
                      <a:pt x="70545" y="21021"/>
                    </a:lnTo>
                    <a:lnTo>
                      <a:pt x="66181" y="20145"/>
                    </a:lnTo>
                    <a:lnTo>
                      <a:pt x="66181" y="20145"/>
                    </a:lnTo>
                    <a:lnTo>
                      <a:pt x="61090" y="20145"/>
                    </a:lnTo>
                    <a:lnTo>
                      <a:pt x="58909" y="21021"/>
                    </a:lnTo>
                    <a:lnTo>
                      <a:pt x="58909" y="21021"/>
                    </a:lnTo>
                    <a:lnTo>
                      <a:pt x="58909" y="21021"/>
                    </a:lnTo>
                    <a:lnTo>
                      <a:pt x="63272" y="23649"/>
                    </a:lnTo>
                    <a:lnTo>
                      <a:pt x="64000" y="24525"/>
                    </a:lnTo>
                    <a:lnTo>
                      <a:pt x="64000" y="26277"/>
                    </a:lnTo>
                    <a:lnTo>
                      <a:pt x="64000" y="26277"/>
                    </a:lnTo>
                    <a:lnTo>
                      <a:pt x="63272" y="27153"/>
                    </a:lnTo>
                    <a:lnTo>
                      <a:pt x="63272" y="29781"/>
                    </a:lnTo>
                    <a:lnTo>
                      <a:pt x="63272" y="32408"/>
                    </a:lnTo>
                    <a:lnTo>
                      <a:pt x="61818" y="34160"/>
                    </a:lnTo>
                    <a:lnTo>
                      <a:pt x="61818" y="34160"/>
                    </a:lnTo>
                    <a:lnTo>
                      <a:pt x="58181" y="37664"/>
                    </a:lnTo>
                    <a:lnTo>
                      <a:pt x="56000" y="38540"/>
                    </a:lnTo>
                    <a:lnTo>
                      <a:pt x="53818" y="38540"/>
                    </a:lnTo>
                    <a:lnTo>
                      <a:pt x="53818" y="38540"/>
                    </a:lnTo>
                    <a:lnTo>
                      <a:pt x="51636" y="37664"/>
                    </a:lnTo>
                    <a:lnTo>
                      <a:pt x="51636" y="35036"/>
                    </a:lnTo>
                    <a:lnTo>
                      <a:pt x="52363" y="32408"/>
                    </a:lnTo>
                    <a:lnTo>
                      <a:pt x="52363" y="32408"/>
                    </a:lnTo>
                    <a:lnTo>
                      <a:pt x="52363" y="32408"/>
                    </a:lnTo>
                    <a:lnTo>
                      <a:pt x="47272" y="28905"/>
                    </a:lnTo>
                    <a:lnTo>
                      <a:pt x="42181" y="24525"/>
                    </a:lnTo>
                    <a:lnTo>
                      <a:pt x="42181" y="24525"/>
                    </a:lnTo>
                    <a:lnTo>
                      <a:pt x="41454" y="24525"/>
                    </a:lnTo>
                    <a:lnTo>
                      <a:pt x="40000" y="23649"/>
                    </a:lnTo>
                    <a:lnTo>
                      <a:pt x="41454" y="22773"/>
                    </a:lnTo>
                    <a:lnTo>
                      <a:pt x="42181" y="18394"/>
                    </a:lnTo>
                    <a:lnTo>
                      <a:pt x="42181" y="17518"/>
                    </a:lnTo>
                    <a:lnTo>
                      <a:pt x="42181" y="14890"/>
                    </a:lnTo>
                    <a:lnTo>
                      <a:pt x="42181" y="14890"/>
                    </a:lnTo>
                    <a:lnTo>
                      <a:pt x="40000" y="11386"/>
                    </a:lnTo>
                    <a:lnTo>
                      <a:pt x="37818" y="8759"/>
                    </a:lnTo>
                    <a:lnTo>
                      <a:pt x="33454" y="4379"/>
                    </a:lnTo>
                    <a:lnTo>
                      <a:pt x="33454" y="4379"/>
                    </a:lnTo>
                    <a:lnTo>
                      <a:pt x="16727" y="875"/>
                    </a:lnTo>
                    <a:lnTo>
                      <a:pt x="16727" y="875"/>
                    </a:lnTo>
                    <a:lnTo>
                      <a:pt x="14545" y="1751"/>
                    </a:lnTo>
                    <a:lnTo>
                      <a:pt x="12363" y="1751"/>
                    </a:lnTo>
                    <a:lnTo>
                      <a:pt x="10909" y="3503"/>
                    </a:lnTo>
                    <a:lnTo>
                      <a:pt x="8727" y="3503"/>
                    </a:lnTo>
                    <a:lnTo>
                      <a:pt x="8727" y="3503"/>
                    </a:lnTo>
                    <a:lnTo>
                      <a:pt x="2909" y="875"/>
                    </a:lnTo>
                    <a:lnTo>
                      <a:pt x="72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503"/>
                    </a:lnTo>
                    <a:lnTo>
                      <a:pt x="0" y="6131"/>
                    </a:lnTo>
                    <a:lnTo>
                      <a:pt x="2181" y="6131"/>
                    </a:lnTo>
                    <a:lnTo>
                      <a:pt x="2181" y="6131"/>
                    </a:lnTo>
                    <a:lnTo>
                      <a:pt x="4363" y="6131"/>
                    </a:lnTo>
                    <a:lnTo>
                      <a:pt x="4363" y="6131"/>
                    </a:lnTo>
                    <a:lnTo>
                      <a:pt x="5090" y="6131"/>
                    </a:lnTo>
                    <a:lnTo>
                      <a:pt x="6545" y="7007"/>
                    </a:lnTo>
                    <a:lnTo>
                      <a:pt x="6545" y="7007"/>
                    </a:lnTo>
                    <a:lnTo>
                      <a:pt x="9454" y="13138"/>
                    </a:lnTo>
                    <a:lnTo>
                      <a:pt x="11636" y="15766"/>
                    </a:lnTo>
                    <a:lnTo>
                      <a:pt x="16727" y="18394"/>
                    </a:lnTo>
                    <a:lnTo>
                      <a:pt x="16727" y="18394"/>
                    </a:lnTo>
                    <a:lnTo>
                      <a:pt x="23272" y="22773"/>
                    </a:lnTo>
                    <a:lnTo>
                      <a:pt x="28363" y="22773"/>
                    </a:lnTo>
                    <a:lnTo>
                      <a:pt x="32727" y="23649"/>
                    </a:lnTo>
                    <a:lnTo>
                      <a:pt x="32727" y="23649"/>
                    </a:lnTo>
                    <a:lnTo>
                      <a:pt x="30545" y="27153"/>
                    </a:lnTo>
                    <a:lnTo>
                      <a:pt x="28363" y="29781"/>
                    </a:lnTo>
                    <a:lnTo>
                      <a:pt x="26181" y="31532"/>
                    </a:lnTo>
                    <a:lnTo>
                      <a:pt x="26181" y="31532"/>
                    </a:lnTo>
                    <a:lnTo>
                      <a:pt x="20363" y="31532"/>
                    </a:lnTo>
                    <a:lnTo>
                      <a:pt x="18181" y="32408"/>
                    </a:lnTo>
                    <a:lnTo>
                      <a:pt x="18181" y="34160"/>
                    </a:lnTo>
                    <a:lnTo>
                      <a:pt x="18909" y="34160"/>
                    </a:lnTo>
                    <a:lnTo>
                      <a:pt x="18909" y="34160"/>
                    </a:lnTo>
                    <a:lnTo>
                      <a:pt x="26181" y="38540"/>
                    </a:lnTo>
                    <a:lnTo>
                      <a:pt x="28363" y="41167"/>
                    </a:lnTo>
                    <a:lnTo>
                      <a:pt x="29818" y="42919"/>
                    </a:lnTo>
                    <a:lnTo>
                      <a:pt x="28363" y="42919"/>
                    </a:lnTo>
                    <a:lnTo>
                      <a:pt x="28363" y="42919"/>
                    </a:lnTo>
                    <a:lnTo>
                      <a:pt x="26181" y="43795"/>
                    </a:lnTo>
                    <a:lnTo>
                      <a:pt x="25454" y="45547"/>
                    </a:lnTo>
                    <a:lnTo>
                      <a:pt x="25454" y="48175"/>
                    </a:lnTo>
                    <a:lnTo>
                      <a:pt x="26181" y="49927"/>
                    </a:lnTo>
                    <a:lnTo>
                      <a:pt x="26181" y="49927"/>
                    </a:lnTo>
                    <a:lnTo>
                      <a:pt x="29818" y="49927"/>
                    </a:lnTo>
                    <a:lnTo>
                      <a:pt x="31272" y="49051"/>
                    </a:lnTo>
                    <a:lnTo>
                      <a:pt x="33454" y="48175"/>
                    </a:lnTo>
                    <a:lnTo>
                      <a:pt x="34909" y="45547"/>
                    </a:lnTo>
                    <a:lnTo>
                      <a:pt x="34909" y="45547"/>
                    </a:lnTo>
                    <a:lnTo>
                      <a:pt x="33454" y="40291"/>
                    </a:lnTo>
                    <a:lnTo>
                      <a:pt x="33454" y="38540"/>
                    </a:lnTo>
                    <a:lnTo>
                      <a:pt x="35636" y="40291"/>
                    </a:lnTo>
                    <a:lnTo>
                      <a:pt x="35636" y="40291"/>
                    </a:lnTo>
                    <a:lnTo>
                      <a:pt x="37818" y="43795"/>
                    </a:lnTo>
                    <a:lnTo>
                      <a:pt x="40000" y="45547"/>
                    </a:lnTo>
                    <a:lnTo>
                      <a:pt x="42909" y="48175"/>
                    </a:lnTo>
                    <a:lnTo>
                      <a:pt x="42909" y="48175"/>
                    </a:lnTo>
                    <a:lnTo>
                      <a:pt x="54545" y="52554"/>
                    </a:lnTo>
                    <a:lnTo>
                      <a:pt x="60363" y="55182"/>
                    </a:lnTo>
                    <a:lnTo>
                      <a:pt x="65454" y="57810"/>
                    </a:lnTo>
                    <a:lnTo>
                      <a:pt x="65454" y="57810"/>
                    </a:lnTo>
                    <a:lnTo>
                      <a:pt x="72000" y="63065"/>
                    </a:lnTo>
                    <a:lnTo>
                      <a:pt x="77818" y="66569"/>
                    </a:lnTo>
                    <a:lnTo>
                      <a:pt x="77818" y="66569"/>
                    </a:lnTo>
                    <a:lnTo>
                      <a:pt x="80000" y="66569"/>
                    </a:lnTo>
                    <a:lnTo>
                      <a:pt x="84363" y="69197"/>
                    </a:lnTo>
                    <a:lnTo>
                      <a:pt x="87272" y="73576"/>
                    </a:lnTo>
                    <a:lnTo>
                      <a:pt x="90909" y="77956"/>
                    </a:lnTo>
                    <a:lnTo>
                      <a:pt x="90909" y="77956"/>
                    </a:lnTo>
                    <a:lnTo>
                      <a:pt x="98181" y="91094"/>
                    </a:lnTo>
                    <a:lnTo>
                      <a:pt x="101090" y="97226"/>
                    </a:lnTo>
                    <a:lnTo>
                      <a:pt x="101090" y="98978"/>
                    </a:lnTo>
                    <a:lnTo>
                      <a:pt x="101090" y="99854"/>
                    </a:lnTo>
                    <a:lnTo>
                      <a:pt x="101090" y="99854"/>
                    </a:lnTo>
                    <a:lnTo>
                      <a:pt x="96000" y="98978"/>
                    </a:lnTo>
                    <a:lnTo>
                      <a:pt x="92363" y="97226"/>
                    </a:lnTo>
                    <a:lnTo>
                      <a:pt x="90909" y="99854"/>
                    </a:lnTo>
                    <a:lnTo>
                      <a:pt x="90909" y="99854"/>
                    </a:lnTo>
                    <a:lnTo>
                      <a:pt x="85090" y="105985"/>
                    </a:lnTo>
                    <a:lnTo>
                      <a:pt x="82909" y="110364"/>
                    </a:lnTo>
                    <a:lnTo>
                      <a:pt x="82909" y="111240"/>
                    </a:lnTo>
                    <a:lnTo>
                      <a:pt x="84363" y="111240"/>
                    </a:lnTo>
                    <a:lnTo>
                      <a:pt x="84363" y="111240"/>
                    </a:lnTo>
                    <a:lnTo>
                      <a:pt x="86545" y="110364"/>
                    </a:lnTo>
                    <a:lnTo>
                      <a:pt x="90909" y="108613"/>
                    </a:lnTo>
                    <a:lnTo>
                      <a:pt x="94545" y="105985"/>
                    </a:lnTo>
                    <a:lnTo>
                      <a:pt x="96727" y="105985"/>
                    </a:lnTo>
                    <a:lnTo>
                      <a:pt x="96727" y="105985"/>
                    </a:lnTo>
                    <a:lnTo>
                      <a:pt x="98181" y="108613"/>
                    </a:lnTo>
                    <a:lnTo>
                      <a:pt x="98909" y="110364"/>
                    </a:lnTo>
                    <a:lnTo>
                      <a:pt x="101090" y="110364"/>
                    </a:lnTo>
                    <a:lnTo>
                      <a:pt x="101090" y="110364"/>
                    </a:lnTo>
                    <a:lnTo>
                      <a:pt x="104000" y="105985"/>
                    </a:lnTo>
                    <a:lnTo>
                      <a:pt x="106181" y="105109"/>
                    </a:lnTo>
                    <a:lnTo>
                      <a:pt x="107636" y="105109"/>
                    </a:lnTo>
                    <a:lnTo>
                      <a:pt x="107636" y="105109"/>
                    </a:lnTo>
                    <a:lnTo>
                      <a:pt x="110545" y="105985"/>
                    </a:lnTo>
                    <a:lnTo>
                      <a:pt x="112000" y="107737"/>
                    </a:lnTo>
                    <a:lnTo>
                      <a:pt x="112727" y="110364"/>
                    </a:lnTo>
                    <a:lnTo>
                      <a:pt x="112727" y="110364"/>
                    </a:lnTo>
                    <a:lnTo>
                      <a:pt x="114909" y="114744"/>
                    </a:lnTo>
                    <a:lnTo>
                      <a:pt x="120000" y="120000"/>
                    </a:lnTo>
                    <a:lnTo>
                      <a:pt x="120000" y="97226"/>
                    </a:lnTo>
                    <a:lnTo>
                      <a:pt x="117818" y="867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Shape 558"/>
              <p:cNvSpPr/>
              <p:nvPr/>
            </p:nvSpPr>
            <p:spPr>
              <a:xfrm>
                <a:off x="7908925" y="4775201"/>
                <a:ext cx="260400" cy="21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536" y="115522"/>
                    </a:moveTo>
                    <a:lnTo>
                      <a:pt x="118536" y="115522"/>
                    </a:lnTo>
                    <a:lnTo>
                      <a:pt x="114878" y="111940"/>
                    </a:lnTo>
                    <a:lnTo>
                      <a:pt x="108292" y="106567"/>
                    </a:lnTo>
                    <a:lnTo>
                      <a:pt x="108292" y="106567"/>
                    </a:lnTo>
                    <a:lnTo>
                      <a:pt x="100975" y="98507"/>
                    </a:lnTo>
                    <a:lnTo>
                      <a:pt x="94390" y="94029"/>
                    </a:lnTo>
                    <a:lnTo>
                      <a:pt x="94390" y="94029"/>
                    </a:lnTo>
                    <a:lnTo>
                      <a:pt x="92195" y="92238"/>
                    </a:lnTo>
                    <a:lnTo>
                      <a:pt x="90000" y="89552"/>
                    </a:lnTo>
                    <a:lnTo>
                      <a:pt x="86341" y="80597"/>
                    </a:lnTo>
                    <a:lnTo>
                      <a:pt x="86341" y="80597"/>
                    </a:lnTo>
                    <a:lnTo>
                      <a:pt x="77560" y="68955"/>
                    </a:lnTo>
                    <a:lnTo>
                      <a:pt x="74634" y="62686"/>
                    </a:lnTo>
                    <a:lnTo>
                      <a:pt x="73170" y="60895"/>
                    </a:lnTo>
                    <a:lnTo>
                      <a:pt x="74634" y="60895"/>
                    </a:lnTo>
                    <a:lnTo>
                      <a:pt x="74634" y="60895"/>
                    </a:lnTo>
                    <a:lnTo>
                      <a:pt x="81951" y="60895"/>
                    </a:lnTo>
                    <a:lnTo>
                      <a:pt x="84878" y="60895"/>
                    </a:lnTo>
                    <a:lnTo>
                      <a:pt x="86341" y="60000"/>
                    </a:lnTo>
                    <a:lnTo>
                      <a:pt x="86341" y="60000"/>
                    </a:lnTo>
                    <a:lnTo>
                      <a:pt x="86341" y="60000"/>
                    </a:lnTo>
                    <a:lnTo>
                      <a:pt x="81951" y="53731"/>
                    </a:lnTo>
                    <a:lnTo>
                      <a:pt x="78292" y="49253"/>
                    </a:lnTo>
                    <a:lnTo>
                      <a:pt x="74634" y="47462"/>
                    </a:lnTo>
                    <a:lnTo>
                      <a:pt x="74634" y="47462"/>
                    </a:lnTo>
                    <a:lnTo>
                      <a:pt x="65853" y="45671"/>
                    </a:lnTo>
                    <a:lnTo>
                      <a:pt x="61463" y="42985"/>
                    </a:lnTo>
                    <a:lnTo>
                      <a:pt x="60731" y="42985"/>
                    </a:lnTo>
                    <a:lnTo>
                      <a:pt x="59268" y="42089"/>
                    </a:lnTo>
                    <a:lnTo>
                      <a:pt x="59268" y="42089"/>
                    </a:lnTo>
                    <a:lnTo>
                      <a:pt x="59268" y="36716"/>
                    </a:lnTo>
                    <a:lnTo>
                      <a:pt x="58536" y="34925"/>
                    </a:lnTo>
                    <a:lnTo>
                      <a:pt x="56341" y="33134"/>
                    </a:lnTo>
                    <a:lnTo>
                      <a:pt x="56341" y="33134"/>
                    </a:lnTo>
                    <a:lnTo>
                      <a:pt x="49024" y="25970"/>
                    </a:lnTo>
                    <a:lnTo>
                      <a:pt x="46097" y="21492"/>
                    </a:lnTo>
                    <a:lnTo>
                      <a:pt x="46097" y="21492"/>
                    </a:lnTo>
                    <a:lnTo>
                      <a:pt x="44634" y="18805"/>
                    </a:lnTo>
                    <a:lnTo>
                      <a:pt x="39512" y="17014"/>
                    </a:lnTo>
                    <a:lnTo>
                      <a:pt x="39512" y="17014"/>
                    </a:lnTo>
                    <a:lnTo>
                      <a:pt x="35121" y="16119"/>
                    </a:lnTo>
                    <a:lnTo>
                      <a:pt x="32195" y="13432"/>
                    </a:lnTo>
                    <a:lnTo>
                      <a:pt x="25609" y="9850"/>
                    </a:lnTo>
                    <a:lnTo>
                      <a:pt x="25609" y="9850"/>
                    </a:lnTo>
                    <a:lnTo>
                      <a:pt x="15365" y="7164"/>
                    </a:lnTo>
                    <a:lnTo>
                      <a:pt x="9512" y="5373"/>
                    </a:lnTo>
                    <a:lnTo>
                      <a:pt x="5121" y="2686"/>
                    </a:lnTo>
                    <a:lnTo>
                      <a:pt x="5121" y="2686"/>
                    </a:lnTo>
                    <a:lnTo>
                      <a:pt x="1463" y="0"/>
                    </a:lnTo>
                    <a:lnTo>
                      <a:pt x="1463" y="51044"/>
                    </a:lnTo>
                    <a:lnTo>
                      <a:pt x="0" y="60895"/>
                    </a:lnTo>
                    <a:lnTo>
                      <a:pt x="2195" y="71641"/>
                    </a:lnTo>
                    <a:lnTo>
                      <a:pt x="2195" y="94925"/>
                    </a:lnTo>
                    <a:lnTo>
                      <a:pt x="2195" y="94925"/>
                    </a:lnTo>
                    <a:lnTo>
                      <a:pt x="5121" y="98507"/>
                    </a:lnTo>
                    <a:lnTo>
                      <a:pt x="7317" y="98507"/>
                    </a:lnTo>
                    <a:lnTo>
                      <a:pt x="7317" y="98507"/>
                    </a:lnTo>
                    <a:lnTo>
                      <a:pt x="15365" y="97611"/>
                    </a:lnTo>
                    <a:lnTo>
                      <a:pt x="22682" y="97611"/>
                    </a:lnTo>
                    <a:lnTo>
                      <a:pt x="22682" y="97611"/>
                    </a:lnTo>
                    <a:lnTo>
                      <a:pt x="28536" y="96716"/>
                    </a:lnTo>
                    <a:lnTo>
                      <a:pt x="30731" y="94925"/>
                    </a:lnTo>
                    <a:lnTo>
                      <a:pt x="30731" y="94029"/>
                    </a:lnTo>
                    <a:lnTo>
                      <a:pt x="30000" y="92238"/>
                    </a:lnTo>
                    <a:lnTo>
                      <a:pt x="30000" y="92238"/>
                    </a:lnTo>
                    <a:lnTo>
                      <a:pt x="26341" y="86865"/>
                    </a:lnTo>
                    <a:lnTo>
                      <a:pt x="25609" y="85074"/>
                    </a:lnTo>
                    <a:lnTo>
                      <a:pt x="26341" y="83283"/>
                    </a:lnTo>
                    <a:lnTo>
                      <a:pt x="26341" y="83283"/>
                    </a:lnTo>
                    <a:lnTo>
                      <a:pt x="32195" y="82388"/>
                    </a:lnTo>
                    <a:lnTo>
                      <a:pt x="34390" y="82388"/>
                    </a:lnTo>
                    <a:lnTo>
                      <a:pt x="35121" y="82388"/>
                    </a:lnTo>
                    <a:lnTo>
                      <a:pt x="35121" y="82388"/>
                    </a:lnTo>
                    <a:lnTo>
                      <a:pt x="35121" y="80597"/>
                    </a:lnTo>
                    <a:lnTo>
                      <a:pt x="35853" y="79701"/>
                    </a:lnTo>
                    <a:lnTo>
                      <a:pt x="39512" y="77014"/>
                    </a:lnTo>
                    <a:lnTo>
                      <a:pt x="39512" y="77014"/>
                    </a:lnTo>
                    <a:lnTo>
                      <a:pt x="41707" y="77014"/>
                    </a:lnTo>
                    <a:lnTo>
                      <a:pt x="44634" y="77910"/>
                    </a:lnTo>
                    <a:lnTo>
                      <a:pt x="46829" y="77910"/>
                    </a:lnTo>
                    <a:lnTo>
                      <a:pt x="49024" y="77910"/>
                    </a:lnTo>
                    <a:lnTo>
                      <a:pt x="49024" y="77910"/>
                    </a:lnTo>
                    <a:lnTo>
                      <a:pt x="49024" y="77910"/>
                    </a:lnTo>
                    <a:lnTo>
                      <a:pt x="49024" y="77014"/>
                    </a:lnTo>
                    <a:lnTo>
                      <a:pt x="49756" y="77014"/>
                    </a:lnTo>
                    <a:lnTo>
                      <a:pt x="53414" y="77014"/>
                    </a:lnTo>
                    <a:lnTo>
                      <a:pt x="53414" y="77014"/>
                    </a:lnTo>
                    <a:lnTo>
                      <a:pt x="59268" y="79701"/>
                    </a:lnTo>
                    <a:lnTo>
                      <a:pt x="62926" y="79701"/>
                    </a:lnTo>
                    <a:lnTo>
                      <a:pt x="62926" y="79701"/>
                    </a:lnTo>
                    <a:lnTo>
                      <a:pt x="63658" y="82388"/>
                    </a:lnTo>
                    <a:lnTo>
                      <a:pt x="65853" y="85970"/>
                    </a:lnTo>
                    <a:lnTo>
                      <a:pt x="68048" y="89552"/>
                    </a:lnTo>
                    <a:lnTo>
                      <a:pt x="68048" y="89552"/>
                    </a:lnTo>
                    <a:lnTo>
                      <a:pt x="70975" y="96716"/>
                    </a:lnTo>
                    <a:lnTo>
                      <a:pt x="76829" y="103880"/>
                    </a:lnTo>
                    <a:lnTo>
                      <a:pt x="76829" y="103880"/>
                    </a:lnTo>
                    <a:lnTo>
                      <a:pt x="81951" y="108358"/>
                    </a:lnTo>
                    <a:lnTo>
                      <a:pt x="87804" y="109253"/>
                    </a:lnTo>
                    <a:lnTo>
                      <a:pt x="87804" y="109253"/>
                    </a:lnTo>
                    <a:lnTo>
                      <a:pt x="92195" y="109253"/>
                    </a:lnTo>
                    <a:lnTo>
                      <a:pt x="97317" y="111940"/>
                    </a:lnTo>
                    <a:lnTo>
                      <a:pt x="105365" y="115522"/>
                    </a:lnTo>
                    <a:lnTo>
                      <a:pt x="105365" y="115522"/>
                    </a:lnTo>
                    <a:lnTo>
                      <a:pt x="107560" y="117313"/>
                    </a:lnTo>
                    <a:lnTo>
                      <a:pt x="108292" y="118208"/>
                    </a:lnTo>
                    <a:lnTo>
                      <a:pt x="109024" y="120000"/>
                    </a:lnTo>
                    <a:lnTo>
                      <a:pt x="112682" y="120000"/>
                    </a:lnTo>
                    <a:lnTo>
                      <a:pt x="112682" y="120000"/>
                    </a:lnTo>
                    <a:lnTo>
                      <a:pt x="117804" y="120000"/>
                    </a:lnTo>
                    <a:lnTo>
                      <a:pt x="120000" y="118208"/>
                    </a:lnTo>
                    <a:lnTo>
                      <a:pt x="118536" y="1155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Shape 559"/>
              <p:cNvSpPr/>
              <p:nvPr/>
            </p:nvSpPr>
            <p:spPr>
              <a:xfrm>
                <a:off x="7908925" y="4775201"/>
                <a:ext cx="260400" cy="21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536" y="115522"/>
                    </a:moveTo>
                    <a:lnTo>
                      <a:pt x="118536" y="115522"/>
                    </a:lnTo>
                    <a:lnTo>
                      <a:pt x="114878" y="111940"/>
                    </a:lnTo>
                    <a:lnTo>
                      <a:pt x="108292" y="106567"/>
                    </a:lnTo>
                    <a:lnTo>
                      <a:pt x="108292" y="106567"/>
                    </a:lnTo>
                    <a:lnTo>
                      <a:pt x="100975" y="98507"/>
                    </a:lnTo>
                    <a:lnTo>
                      <a:pt x="94390" y="94029"/>
                    </a:lnTo>
                    <a:lnTo>
                      <a:pt x="94390" y="94029"/>
                    </a:lnTo>
                    <a:lnTo>
                      <a:pt x="92195" y="92238"/>
                    </a:lnTo>
                    <a:lnTo>
                      <a:pt x="90000" y="89552"/>
                    </a:lnTo>
                    <a:lnTo>
                      <a:pt x="86341" y="80597"/>
                    </a:lnTo>
                    <a:lnTo>
                      <a:pt x="86341" y="80597"/>
                    </a:lnTo>
                    <a:lnTo>
                      <a:pt x="77560" y="68955"/>
                    </a:lnTo>
                    <a:lnTo>
                      <a:pt x="74634" y="62686"/>
                    </a:lnTo>
                    <a:lnTo>
                      <a:pt x="73170" y="60895"/>
                    </a:lnTo>
                    <a:lnTo>
                      <a:pt x="74634" y="60895"/>
                    </a:lnTo>
                    <a:lnTo>
                      <a:pt x="74634" y="60895"/>
                    </a:lnTo>
                    <a:lnTo>
                      <a:pt x="81951" y="60895"/>
                    </a:lnTo>
                    <a:lnTo>
                      <a:pt x="84878" y="60895"/>
                    </a:lnTo>
                    <a:lnTo>
                      <a:pt x="86341" y="60000"/>
                    </a:lnTo>
                    <a:lnTo>
                      <a:pt x="86341" y="60000"/>
                    </a:lnTo>
                    <a:lnTo>
                      <a:pt x="86341" y="60000"/>
                    </a:lnTo>
                    <a:lnTo>
                      <a:pt x="81951" y="53731"/>
                    </a:lnTo>
                    <a:lnTo>
                      <a:pt x="78292" y="49253"/>
                    </a:lnTo>
                    <a:lnTo>
                      <a:pt x="74634" y="47462"/>
                    </a:lnTo>
                    <a:lnTo>
                      <a:pt x="74634" y="47462"/>
                    </a:lnTo>
                    <a:lnTo>
                      <a:pt x="65853" y="45671"/>
                    </a:lnTo>
                    <a:lnTo>
                      <a:pt x="61463" y="42985"/>
                    </a:lnTo>
                    <a:lnTo>
                      <a:pt x="60731" y="42985"/>
                    </a:lnTo>
                    <a:lnTo>
                      <a:pt x="59268" y="42089"/>
                    </a:lnTo>
                    <a:lnTo>
                      <a:pt x="59268" y="42089"/>
                    </a:lnTo>
                    <a:lnTo>
                      <a:pt x="59268" y="36716"/>
                    </a:lnTo>
                    <a:lnTo>
                      <a:pt x="58536" y="34925"/>
                    </a:lnTo>
                    <a:lnTo>
                      <a:pt x="56341" y="33134"/>
                    </a:lnTo>
                    <a:lnTo>
                      <a:pt x="56341" y="33134"/>
                    </a:lnTo>
                    <a:lnTo>
                      <a:pt x="49024" y="25970"/>
                    </a:lnTo>
                    <a:lnTo>
                      <a:pt x="46097" y="21492"/>
                    </a:lnTo>
                    <a:lnTo>
                      <a:pt x="46097" y="21492"/>
                    </a:lnTo>
                    <a:lnTo>
                      <a:pt x="44634" y="18805"/>
                    </a:lnTo>
                    <a:lnTo>
                      <a:pt x="39512" y="17014"/>
                    </a:lnTo>
                    <a:lnTo>
                      <a:pt x="39512" y="17014"/>
                    </a:lnTo>
                    <a:lnTo>
                      <a:pt x="35121" y="16119"/>
                    </a:lnTo>
                    <a:lnTo>
                      <a:pt x="32195" y="13432"/>
                    </a:lnTo>
                    <a:lnTo>
                      <a:pt x="25609" y="9850"/>
                    </a:lnTo>
                    <a:lnTo>
                      <a:pt x="25609" y="9850"/>
                    </a:lnTo>
                    <a:lnTo>
                      <a:pt x="15365" y="7164"/>
                    </a:lnTo>
                    <a:lnTo>
                      <a:pt x="9512" y="5373"/>
                    </a:lnTo>
                    <a:lnTo>
                      <a:pt x="5121" y="2686"/>
                    </a:lnTo>
                    <a:lnTo>
                      <a:pt x="5121" y="2686"/>
                    </a:lnTo>
                    <a:lnTo>
                      <a:pt x="1463" y="0"/>
                    </a:lnTo>
                    <a:lnTo>
                      <a:pt x="1463" y="51044"/>
                    </a:lnTo>
                    <a:lnTo>
                      <a:pt x="0" y="60895"/>
                    </a:lnTo>
                    <a:lnTo>
                      <a:pt x="2195" y="71641"/>
                    </a:lnTo>
                    <a:lnTo>
                      <a:pt x="2195" y="94925"/>
                    </a:lnTo>
                    <a:lnTo>
                      <a:pt x="2195" y="94925"/>
                    </a:lnTo>
                    <a:lnTo>
                      <a:pt x="5121" y="98507"/>
                    </a:lnTo>
                    <a:lnTo>
                      <a:pt x="7317" y="98507"/>
                    </a:lnTo>
                    <a:lnTo>
                      <a:pt x="7317" y="98507"/>
                    </a:lnTo>
                    <a:lnTo>
                      <a:pt x="15365" y="97611"/>
                    </a:lnTo>
                    <a:lnTo>
                      <a:pt x="22682" y="97611"/>
                    </a:lnTo>
                    <a:lnTo>
                      <a:pt x="22682" y="97611"/>
                    </a:lnTo>
                    <a:lnTo>
                      <a:pt x="28536" y="96716"/>
                    </a:lnTo>
                    <a:lnTo>
                      <a:pt x="30731" y="94925"/>
                    </a:lnTo>
                    <a:lnTo>
                      <a:pt x="30731" y="94029"/>
                    </a:lnTo>
                    <a:lnTo>
                      <a:pt x="30000" y="92238"/>
                    </a:lnTo>
                    <a:lnTo>
                      <a:pt x="30000" y="92238"/>
                    </a:lnTo>
                    <a:lnTo>
                      <a:pt x="26341" y="86865"/>
                    </a:lnTo>
                    <a:lnTo>
                      <a:pt x="25609" y="85074"/>
                    </a:lnTo>
                    <a:lnTo>
                      <a:pt x="26341" y="83283"/>
                    </a:lnTo>
                    <a:lnTo>
                      <a:pt x="26341" y="83283"/>
                    </a:lnTo>
                    <a:lnTo>
                      <a:pt x="32195" y="82388"/>
                    </a:lnTo>
                    <a:lnTo>
                      <a:pt x="34390" y="82388"/>
                    </a:lnTo>
                    <a:lnTo>
                      <a:pt x="35121" y="82388"/>
                    </a:lnTo>
                    <a:lnTo>
                      <a:pt x="35121" y="82388"/>
                    </a:lnTo>
                    <a:lnTo>
                      <a:pt x="35121" y="80597"/>
                    </a:lnTo>
                    <a:lnTo>
                      <a:pt x="35853" y="79701"/>
                    </a:lnTo>
                    <a:lnTo>
                      <a:pt x="39512" y="77014"/>
                    </a:lnTo>
                    <a:lnTo>
                      <a:pt x="39512" y="77014"/>
                    </a:lnTo>
                    <a:lnTo>
                      <a:pt x="41707" y="77014"/>
                    </a:lnTo>
                    <a:lnTo>
                      <a:pt x="44634" y="77910"/>
                    </a:lnTo>
                    <a:lnTo>
                      <a:pt x="46829" y="77910"/>
                    </a:lnTo>
                    <a:lnTo>
                      <a:pt x="49024" y="77910"/>
                    </a:lnTo>
                    <a:lnTo>
                      <a:pt x="49024" y="77910"/>
                    </a:lnTo>
                    <a:lnTo>
                      <a:pt x="49024" y="77910"/>
                    </a:lnTo>
                    <a:lnTo>
                      <a:pt x="49024" y="77014"/>
                    </a:lnTo>
                    <a:lnTo>
                      <a:pt x="49756" y="77014"/>
                    </a:lnTo>
                    <a:lnTo>
                      <a:pt x="53414" y="77014"/>
                    </a:lnTo>
                    <a:lnTo>
                      <a:pt x="53414" y="77014"/>
                    </a:lnTo>
                    <a:lnTo>
                      <a:pt x="59268" y="79701"/>
                    </a:lnTo>
                    <a:lnTo>
                      <a:pt x="62926" y="79701"/>
                    </a:lnTo>
                    <a:lnTo>
                      <a:pt x="62926" y="79701"/>
                    </a:lnTo>
                    <a:lnTo>
                      <a:pt x="63658" y="82388"/>
                    </a:lnTo>
                    <a:lnTo>
                      <a:pt x="65853" y="85970"/>
                    </a:lnTo>
                    <a:lnTo>
                      <a:pt x="68048" y="89552"/>
                    </a:lnTo>
                    <a:lnTo>
                      <a:pt x="68048" y="89552"/>
                    </a:lnTo>
                    <a:lnTo>
                      <a:pt x="70975" y="96716"/>
                    </a:lnTo>
                    <a:lnTo>
                      <a:pt x="76829" y="103880"/>
                    </a:lnTo>
                    <a:lnTo>
                      <a:pt x="76829" y="103880"/>
                    </a:lnTo>
                    <a:lnTo>
                      <a:pt x="81951" y="108358"/>
                    </a:lnTo>
                    <a:lnTo>
                      <a:pt x="87804" y="109253"/>
                    </a:lnTo>
                    <a:lnTo>
                      <a:pt x="87804" y="109253"/>
                    </a:lnTo>
                    <a:lnTo>
                      <a:pt x="92195" y="109253"/>
                    </a:lnTo>
                    <a:lnTo>
                      <a:pt x="97317" y="111940"/>
                    </a:lnTo>
                    <a:lnTo>
                      <a:pt x="105365" y="115522"/>
                    </a:lnTo>
                    <a:lnTo>
                      <a:pt x="105365" y="115522"/>
                    </a:lnTo>
                    <a:lnTo>
                      <a:pt x="107560" y="117313"/>
                    </a:lnTo>
                    <a:lnTo>
                      <a:pt x="108292" y="118208"/>
                    </a:lnTo>
                    <a:lnTo>
                      <a:pt x="109024" y="120000"/>
                    </a:lnTo>
                    <a:lnTo>
                      <a:pt x="112682" y="120000"/>
                    </a:lnTo>
                    <a:lnTo>
                      <a:pt x="112682" y="120000"/>
                    </a:lnTo>
                    <a:lnTo>
                      <a:pt x="117804" y="120000"/>
                    </a:lnTo>
                    <a:lnTo>
                      <a:pt x="120000" y="118208"/>
                    </a:lnTo>
                    <a:lnTo>
                      <a:pt x="118536" y="115522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Shape 560"/>
              <p:cNvSpPr/>
              <p:nvPr/>
            </p:nvSpPr>
            <p:spPr>
              <a:xfrm>
                <a:off x="6194425" y="3373439"/>
                <a:ext cx="139800" cy="61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076"/>
                    </a:moveTo>
                    <a:lnTo>
                      <a:pt x="120000" y="3076"/>
                    </a:lnTo>
                    <a:lnTo>
                      <a:pt x="115909" y="18461"/>
                    </a:lnTo>
                    <a:lnTo>
                      <a:pt x="114545" y="21538"/>
                    </a:lnTo>
                    <a:lnTo>
                      <a:pt x="111818" y="21538"/>
                    </a:lnTo>
                    <a:lnTo>
                      <a:pt x="111818" y="21538"/>
                    </a:lnTo>
                    <a:lnTo>
                      <a:pt x="87272" y="30769"/>
                    </a:lnTo>
                    <a:lnTo>
                      <a:pt x="87272" y="30769"/>
                    </a:lnTo>
                    <a:lnTo>
                      <a:pt x="66818" y="21538"/>
                    </a:lnTo>
                    <a:lnTo>
                      <a:pt x="53181" y="21538"/>
                    </a:lnTo>
                    <a:lnTo>
                      <a:pt x="45000" y="21538"/>
                    </a:lnTo>
                    <a:lnTo>
                      <a:pt x="45000" y="21538"/>
                    </a:lnTo>
                    <a:lnTo>
                      <a:pt x="39545" y="30769"/>
                    </a:lnTo>
                    <a:lnTo>
                      <a:pt x="35454" y="33846"/>
                    </a:lnTo>
                    <a:lnTo>
                      <a:pt x="32727" y="43076"/>
                    </a:lnTo>
                    <a:lnTo>
                      <a:pt x="32727" y="43076"/>
                    </a:lnTo>
                    <a:lnTo>
                      <a:pt x="30000" y="61538"/>
                    </a:lnTo>
                    <a:lnTo>
                      <a:pt x="27272" y="70769"/>
                    </a:lnTo>
                    <a:lnTo>
                      <a:pt x="23181" y="73846"/>
                    </a:lnTo>
                    <a:lnTo>
                      <a:pt x="23181" y="73846"/>
                    </a:lnTo>
                    <a:lnTo>
                      <a:pt x="23181" y="80000"/>
                    </a:lnTo>
                    <a:lnTo>
                      <a:pt x="23181" y="83076"/>
                    </a:lnTo>
                    <a:lnTo>
                      <a:pt x="21818" y="107692"/>
                    </a:lnTo>
                    <a:lnTo>
                      <a:pt x="21818" y="110769"/>
                    </a:lnTo>
                    <a:lnTo>
                      <a:pt x="19090" y="120000"/>
                    </a:lnTo>
                    <a:lnTo>
                      <a:pt x="15000" y="120000"/>
                    </a:lnTo>
                    <a:lnTo>
                      <a:pt x="10909" y="110769"/>
                    </a:lnTo>
                    <a:lnTo>
                      <a:pt x="10909" y="110769"/>
                    </a:lnTo>
                    <a:lnTo>
                      <a:pt x="5454" y="107692"/>
                    </a:lnTo>
                    <a:lnTo>
                      <a:pt x="1363" y="101538"/>
                    </a:lnTo>
                    <a:lnTo>
                      <a:pt x="0" y="92307"/>
                    </a:lnTo>
                    <a:lnTo>
                      <a:pt x="0" y="92307"/>
                    </a:lnTo>
                    <a:lnTo>
                      <a:pt x="0" y="80000"/>
                    </a:lnTo>
                    <a:lnTo>
                      <a:pt x="1363" y="67692"/>
                    </a:lnTo>
                    <a:lnTo>
                      <a:pt x="4090" y="52307"/>
                    </a:lnTo>
                    <a:lnTo>
                      <a:pt x="4090" y="40000"/>
                    </a:lnTo>
                    <a:lnTo>
                      <a:pt x="4090" y="40000"/>
                    </a:lnTo>
                    <a:lnTo>
                      <a:pt x="4090" y="30769"/>
                    </a:lnTo>
                    <a:lnTo>
                      <a:pt x="8181" y="21538"/>
                    </a:lnTo>
                    <a:lnTo>
                      <a:pt x="17727" y="12307"/>
                    </a:lnTo>
                    <a:lnTo>
                      <a:pt x="17727" y="12307"/>
                    </a:lnTo>
                    <a:lnTo>
                      <a:pt x="25909" y="3076"/>
                    </a:lnTo>
                    <a:lnTo>
                      <a:pt x="30000" y="0"/>
                    </a:lnTo>
                    <a:lnTo>
                      <a:pt x="32727" y="0"/>
                    </a:lnTo>
                    <a:lnTo>
                      <a:pt x="32727" y="0"/>
                    </a:lnTo>
                    <a:lnTo>
                      <a:pt x="45000" y="3076"/>
                    </a:lnTo>
                    <a:lnTo>
                      <a:pt x="57272" y="3076"/>
                    </a:lnTo>
                    <a:lnTo>
                      <a:pt x="57272" y="3076"/>
                    </a:lnTo>
                    <a:lnTo>
                      <a:pt x="79090" y="9230"/>
                    </a:lnTo>
                    <a:lnTo>
                      <a:pt x="88636" y="12307"/>
                    </a:lnTo>
                    <a:lnTo>
                      <a:pt x="96818" y="12307"/>
                    </a:lnTo>
                    <a:lnTo>
                      <a:pt x="96818" y="12307"/>
                    </a:lnTo>
                    <a:lnTo>
                      <a:pt x="111818" y="3076"/>
                    </a:lnTo>
                    <a:lnTo>
                      <a:pt x="118636" y="3076"/>
                    </a:lnTo>
                    <a:lnTo>
                      <a:pt x="120000" y="3076"/>
                    </a:lnTo>
                    <a:lnTo>
                      <a:pt x="120000" y="3076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Shape 561"/>
              <p:cNvSpPr/>
              <p:nvPr/>
            </p:nvSpPr>
            <p:spPr>
              <a:xfrm>
                <a:off x="6435725" y="3297239"/>
                <a:ext cx="55500" cy="4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142" y="85714"/>
                    </a:moveTo>
                    <a:lnTo>
                      <a:pt x="113142" y="85714"/>
                    </a:lnTo>
                    <a:lnTo>
                      <a:pt x="99428" y="98571"/>
                    </a:lnTo>
                    <a:lnTo>
                      <a:pt x="82285" y="111428"/>
                    </a:lnTo>
                    <a:lnTo>
                      <a:pt x="75428" y="119999"/>
                    </a:lnTo>
                    <a:lnTo>
                      <a:pt x="54857" y="111428"/>
                    </a:lnTo>
                    <a:lnTo>
                      <a:pt x="54857" y="111428"/>
                    </a:lnTo>
                    <a:lnTo>
                      <a:pt x="13714" y="81428"/>
                    </a:lnTo>
                    <a:lnTo>
                      <a:pt x="0" y="64285"/>
                    </a:lnTo>
                    <a:lnTo>
                      <a:pt x="0" y="55714"/>
                    </a:lnTo>
                    <a:lnTo>
                      <a:pt x="0" y="51428"/>
                    </a:lnTo>
                    <a:lnTo>
                      <a:pt x="0" y="51428"/>
                    </a:lnTo>
                    <a:lnTo>
                      <a:pt x="3428" y="38571"/>
                    </a:lnTo>
                    <a:lnTo>
                      <a:pt x="3428" y="17142"/>
                    </a:lnTo>
                    <a:lnTo>
                      <a:pt x="10285" y="4285"/>
                    </a:lnTo>
                    <a:lnTo>
                      <a:pt x="13714" y="0"/>
                    </a:lnTo>
                    <a:lnTo>
                      <a:pt x="20571" y="0"/>
                    </a:lnTo>
                    <a:lnTo>
                      <a:pt x="20571" y="0"/>
                    </a:lnTo>
                    <a:lnTo>
                      <a:pt x="30857" y="12857"/>
                    </a:lnTo>
                    <a:lnTo>
                      <a:pt x="34285" y="25714"/>
                    </a:lnTo>
                    <a:lnTo>
                      <a:pt x="37714" y="38571"/>
                    </a:lnTo>
                    <a:lnTo>
                      <a:pt x="48000" y="51428"/>
                    </a:lnTo>
                    <a:lnTo>
                      <a:pt x="48000" y="51428"/>
                    </a:lnTo>
                    <a:lnTo>
                      <a:pt x="68571" y="64285"/>
                    </a:lnTo>
                    <a:lnTo>
                      <a:pt x="92571" y="72857"/>
                    </a:lnTo>
                    <a:lnTo>
                      <a:pt x="113142" y="81428"/>
                    </a:lnTo>
                    <a:lnTo>
                      <a:pt x="120000" y="85714"/>
                    </a:lnTo>
                    <a:lnTo>
                      <a:pt x="113142" y="85714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Shape 562"/>
              <p:cNvSpPr/>
              <p:nvPr/>
            </p:nvSpPr>
            <p:spPr>
              <a:xfrm>
                <a:off x="6554788" y="3998914"/>
                <a:ext cx="126900" cy="168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500" y="120000"/>
                    </a:moveTo>
                    <a:lnTo>
                      <a:pt x="109500" y="120000"/>
                    </a:lnTo>
                    <a:lnTo>
                      <a:pt x="102000" y="103018"/>
                    </a:lnTo>
                    <a:lnTo>
                      <a:pt x="102000" y="103018"/>
                    </a:lnTo>
                    <a:lnTo>
                      <a:pt x="97500" y="92830"/>
                    </a:lnTo>
                    <a:lnTo>
                      <a:pt x="97500" y="92830"/>
                    </a:lnTo>
                    <a:lnTo>
                      <a:pt x="93000" y="88301"/>
                    </a:lnTo>
                    <a:lnTo>
                      <a:pt x="93000" y="88301"/>
                    </a:lnTo>
                    <a:lnTo>
                      <a:pt x="93000" y="87169"/>
                    </a:lnTo>
                    <a:lnTo>
                      <a:pt x="91500" y="87169"/>
                    </a:lnTo>
                    <a:lnTo>
                      <a:pt x="91500" y="87169"/>
                    </a:lnTo>
                    <a:lnTo>
                      <a:pt x="90000" y="84905"/>
                    </a:lnTo>
                    <a:lnTo>
                      <a:pt x="90000" y="84905"/>
                    </a:lnTo>
                    <a:lnTo>
                      <a:pt x="90000" y="84905"/>
                    </a:lnTo>
                    <a:lnTo>
                      <a:pt x="90000" y="84905"/>
                    </a:lnTo>
                    <a:lnTo>
                      <a:pt x="87000" y="84905"/>
                    </a:lnTo>
                    <a:lnTo>
                      <a:pt x="87000" y="84905"/>
                    </a:lnTo>
                    <a:lnTo>
                      <a:pt x="87000" y="84905"/>
                    </a:lnTo>
                    <a:lnTo>
                      <a:pt x="87000" y="84905"/>
                    </a:lnTo>
                    <a:lnTo>
                      <a:pt x="85500" y="84905"/>
                    </a:lnTo>
                    <a:lnTo>
                      <a:pt x="85500" y="84905"/>
                    </a:lnTo>
                    <a:lnTo>
                      <a:pt x="85500" y="87169"/>
                    </a:lnTo>
                    <a:lnTo>
                      <a:pt x="85500" y="87169"/>
                    </a:lnTo>
                    <a:lnTo>
                      <a:pt x="85500" y="88301"/>
                    </a:lnTo>
                    <a:lnTo>
                      <a:pt x="85500" y="88301"/>
                    </a:lnTo>
                    <a:lnTo>
                      <a:pt x="85500" y="88301"/>
                    </a:lnTo>
                    <a:lnTo>
                      <a:pt x="82500" y="91698"/>
                    </a:lnTo>
                    <a:lnTo>
                      <a:pt x="82500" y="91698"/>
                    </a:lnTo>
                    <a:lnTo>
                      <a:pt x="76500" y="89433"/>
                    </a:lnTo>
                    <a:lnTo>
                      <a:pt x="76500" y="89433"/>
                    </a:lnTo>
                    <a:lnTo>
                      <a:pt x="73500" y="91698"/>
                    </a:lnTo>
                    <a:lnTo>
                      <a:pt x="73500" y="91698"/>
                    </a:lnTo>
                    <a:lnTo>
                      <a:pt x="72000" y="89433"/>
                    </a:lnTo>
                    <a:lnTo>
                      <a:pt x="72000" y="89433"/>
                    </a:lnTo>
                    <a:lnTo>
                      <a:pt x="67500" y="91698"/>
                    </a:lnTo>
                    <a:lnTo>
                      <a:pt x="66000" y="95094"/>
                    </a:lnTo>
                    <a:lnTo>
                      <a:pt x="66000" y="95094"/>
                    </a:lnTo>
                    <a:lnTo>
                      <a:pt x="67500" y="98490"/>
                    </a:lnTo>
                    <a:lnTo>
                      <a:pt x="66000" y="103018"/>
                    </a:lnTo>
                    <a:lnTo>
                      <a:pt x="66000" y="103018"/>
                    </a:lnTo>
                    <a:lnTo>
                      <a:pt x="61500" y="101886"/>
                    </a:lnTo>
                    <a:lnTo>
                      <a:pt x="61500" y="101886"/>
                    </a:lnTo>
                    <a:lnTo>
                      <a:pt x="58500" y="99622"/>
                    </a:lnTo>
                    <a:lnTo>
                      <a:pt x="58500" y="99622"/>
                    </a:lnTo>
                    <a:lnTo>
                      <a:pt x="54000" y="99622"/>
                    </a:lnTo>
                    <a:lnTo>
                      <a:pt x="54000" y="99622"/>
                    </a:lnTo>
                    <a:lnTo>
                      <a:pt x="54000" y="99622"/>
                    </a:lnTo>
                    <a:lnTo>
                      <a:pt x="49500" y="101886"/>
                    </a:lnTo>
                    <a:lnTo>
                      <a:pt x="49500" y="101886"/>
                    </a:lnTo>
                    <a:lnTo>
                      <a:pt x="48000" y="99622"/>
                    </a:lnTo>
                    <a:lnTo>
                      <a:pt x="48000" y="99622"/>
                    </a:lnTo>
                    <a:lnTo>
                      <a:pt x="46500" y="101886"/>
                    </a:lnTo>
                    <a:lnTo>
                      <a:pt x="46500" y="101886"/>
                    </a:lnTo>
                    <a:lnTo>
                      <a:pt x="39000" y="105283"/>
                    </a:lnTo>
                    <a:lnTo>
                      <a:pt x="28500" y="107547"/>
                    </a:lnTo>
                    <a:lnTo>
                      <a:pt x="28500" y="107547"/>
                    </a:lnTo>
                    <a:lnTo>
                      <a:pt x="27000" y="98490"/>
                    </a:lnTo>
                    <a:lnTo>
                      <a:pt x="22500" y="91698"/>
                    </a:lnTo>
                    <a:lnTo>
                      <a:pt x="22500" y="91698"/>
                    </a:lnTo>
                    <a:lnTo>
                      <a:pt x="19500" y="84905"/>
                    </a:lnTo>
                    <a:lnTo>
                      <a:pt x="15000" y="80377"/>
                    </a:lnTo>
                    <a:lnTo>
                      <a:pt x="13500" y="74716"/>
                    </a:lnTo>
                    <a:lnTo>
                      <a:pt x="10500" y="70188"/>
                    </a:lnTo>
                    <a:lnTo>
                      <a:pt x="10500" y="70188"/>
                    </a:lnTo>
                    <a:lnTo>
                      <a:pt x="7500" y="54339"/>
                    </a:lnTo>
                    <a:lnTo>
                      <a:pt x="3000" y="36226"/>
                    </a:lnTo>
                    <a:lnTo>
                      <a:pt x="3000" y="36226"/>
                    </a:lnTo>
                    <a:lnTo>
                      <a:pt x="3000" y="22641"/>
                    </a:lnTo>
                    <a:lnTo>
                      <a:pt x="0" y="10188"/>
                    </a:lnTo>
                    <a:lnTo>
                      <a:pt x="0" y="10188"/>
                    </a:lnTo>
                    <a:lnTo>
                      <a:pt x="0" y="10188"/>
                    </a:lnTo>
                    <a:lnTo>
                      <a:pt x="0" y="10188"/>
                    </a:lnTo>
                    <a:lnTo>
                      <a:pt x="7500" y="10188"/>
                    </a:lnTo>
                    <a:lnTo>
                      <a:pt x="7500" y="10188"/>
                    </a:lnTo>
                    <a:lnTo>
                      <a:pt x="9000" y="7924"/>
                    </a:lnTo>
                    <a:lnTo>
                      <a:pt x="10500" y="1132"/>
                    </a:lnTo>
                    <a:lnTo>
                      <a:pt x="10500" y="1132"/>
                    </a:lnTo>
                    <a:lnTo>
                      <a:pt x="18000" y="0"/>
                    </a:lnTo>
                    <a:lnTo>
                      <a:pt x="18000" y="0"/>
                    </a:lnTo>
                    <a:lnTo>
                      <a:pt x="22500" y="1132"/>
                    </a:lnTo>
                    <a:lnTo>
                      <a:pt x="28500" y="4528"/>
                    </a:lnTo>
                    <a:lnTo>
                      <a:pt x="28500" y="4528"/>
                    </a:lnTo>
                    <a:lnTo>
                      <a:pt x="34500" y="7924"/>
                    </a:lnTo>
                    <a:lnTo>
                      <a:pt x="34500" y="7924"/>
                    </a:lnTo>
                    <a:lnTo>
                      <a:pt x="42000" y="18113"/>
                    </a:lnTo>
                    <a:lnTo>
                      <a:pt x="43500" y="22641"/>
                    </a:lnTo>
                    <a:lnTo>
                      <a:pt x="46500" y="27169"/>
                    </a:lnTo>
                    <a:lnTo>
                      <a:pt x="46500" y="27169"/>
                    </a:lnTo>
                    <a:lnTo>
                      <a:pt x="48000" y="29433"/>
                    </a:lnTo>
                    <a:lnTo>
                      <a:pt x="54000" y="30566"/>
                    </a:lnTo>
                    <a:lnTo>
                      <a:pt x="73500" y="30566"/>
                    </a:lnTo>
                    <a:lnTo>
                      <a:pt x="93000" y="32830"/>
                    </a:lnTo>
                    <a:lnTo>
                      <a:pt x="109500" y="33962"/>
                    </a:lnTo>
                    <a:lnTo>
                      <a:pt x="109500" y="33962"/>
                    </a:lnTo>
                    <a:lnTo>
                      <a:pt x="111000" y="36226"/>
                    </a:lnTo>
                    <a:lnTo>
                      <a:pt x="109500" y="39622"/>
                    </a:lnTo>
                    <a:lnTo>
                      <a:pt x="100500" y="45283"/>
                    </a:lnTo>
                    <a:lnTo>
                      <a:pt x="90000" y="52075"/>
                    </a:lnTo>
                    <a:lnTo>
                      <a:pt x="82500" y="58867"/>
                    </a:lnTo>
                    <a:lnTo>
                      <a:pt x="82500" y="58867"/>
                    </a:lnTo>
                    <a:lnTo>
                      <a:pt x="81000" y="60000"/>
                    </a:lnTo>
                    <a:lnTo>
                      <a:pt x="82500" y="63396"/>
                    </a:lnTo>
                    <a:lnTo>
                      <a:pt x="91500" y="66792"/>
                    </a:lnTo>
                    <a:lnTo>
                      <a:pt x="100500" y="72452"/>
                    </a:lnTo>
                    <a:lnTo>
                      <a:pt x="109500" y="74716"/>
                    </a:lnTo>
                    <a:lnTo>
                      <a:pt x="109500" y="74716"/>
                    </a:lnTo>
                    <a:lnTo>
                      <a:pt x="120000" y="84905"/>
                    </a:lnTo>
                    <a:lnTo>
                      <a:pt x="120000" y="84905"/>
                    </a:lnTo>
                    <a:lnTo>
                      <a:pt x="117000" y="89433"/>
                    </a:lnTo>
                    <a:lnTo>
                      <a:pt x="117000" y="95094"/>
                    </a:lnTo>
                    <a:lnTo>
                      <a:pt x="117000" y="95094"/>
                    </a:lnTo>
                    <a:lnTo>
                      <a:pt x="120000" y="106415"/>
                    </a:lnTo>
                    <a:lnTo>
                      <a:pt x="120000" y="106415"/>
                    </a:lnTo>
                    <a:lnTo>
                      <a:pt x="120000" y="107547"/>
                    </a:lnTo>
                    <a:lnTo>
                      <a:pt x="120000" y="107547"/>
                    </a:lnTo>
                    <a:lnTo>
                      <a:pt x="117000" y="110943"/>
                    </a:lnTo>
                    <a:lnTo>
                      <a:pt x="115500" y="113207"/>
                    </a:lnTo>
                    <a:lnTo>
                      <a:pt x="1095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Shape 563"/>
              <p:cNvSpPr/>
              <p:nvPr/>
            </p:nvSpPr>
            <p:spPr>
              <a:xfrm>
                <a:off x="6554788" y="3998914"/>
                <a:ext cx="126900" cy="168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500" y="120000"/>
                    </a:moveTo>
                    <a:lnTo>
                      <a:pt x="109500" y="120000"/>
                    </a:lnTo>
                    <a:lnTo>
                      <a:pt x="102000" y="103018"/>
                    </a:lnTo>
                    <a:lnTo>
                      <a:pt x="102000" y="103018"/>
                    </a:lnTo>
                    <a:lnTo>
                      <a:pt x="97500" y="92830"/>
                    </a:lnTo>
                    <a:lnTo>
                      <a:pt x="97500" y="92830"/>
                    </a:lnTo>
                    <a:lnTo>
                      <a:pt x="93000" y="88301"/>
                    </a:lnTo>
                    <a:lnTo>
                      <a:pt x="93000" y="88301"/>
                    </a:lnTo>
                    <a:lnTo>
                      <a:pt x="93000" y="87169"/>
                    </a:lnTo>
                    <a:lnTo>
                      <a:pt x="91500" y="87169"/>
                    </a:lnTo>
                    <a:lnTo>
                      <a:pt x="91500" y="87169"/>
                    </a:lnTo>
                    <a:lnTo>
                      <a:pt x="90000" y="84905"/>
                    </a:lnTo>
                    <a:lnTo>
                      <a:pt x="90000" y="84905"/>
                    </a:lnTo>
                    <a:lnTo>
                      <a:pt x="90000" y="84905"/>
                    </a:lnTo>
                    <a:lnTo>
                      <a:pt x="90000" y="84905"/>
                    </a:lnTo>
                    <a:lnTo>
                      <a:pt x="87000" y="84905"/>
                    </a:lnTo>
                    <a:lnTo>
                      <a:pt x="87000" y="84905"/>
                    </a:lnTo>
                    <a:lnTo>
                      <a:pt x="87000" y="84905"/>
                    </a:lnTo>
                    <a:lnTo>
                      <a:pt x="87000" y="84905"/>
                    </a:lnTo>
                    <a:lnTo>
                      <a:pt x="85500" y="84905"/>
                    </a:lnTo>
                    <a:lnTo>
                      <a:pt x="85500" y="84905"/>
                    </a:lnTo>
                    <a:lnTo>
                      <a:pt x="85500" y="87169"/>
                    </a:lnTo>
                    <a:lnTo>
                      <a:pt x="85500" y="87169"/>
                    </a:lnTo>
                    <a:lnTo>
                      <a:pt x="85500" y="88301"/>
                    </a:lnTo>
                    <a:lnTo>
                      <a:pt x="85500" y="88301"/>
                    </a:lnTo>
                    <a:lnTo>
                      <a:pt x="85500" y="88301"/>
                    </a:lnTo>
                    <a:lnTo>
                      <a:pt x="82500" y="91698"/>
                    </a:lnTo>
                    <a:lnTo>
                      <a:pt x="82500" y="91698"/>
                    </a:lnTo>
                    <a:lnTo>
                      <a:pt x="76500" y="89433"/>
                    </a:lnTo>
                    <a:lnTo>
                      <a:pt x="76500" y="89433"/>
                    </a:lnTo>
                    <a:lnTo>
                      <a:pt x="73500" y="91698"/>
                    </a:lnTo>
                    <a:lnTo>
                      <a:pt x="73500" y="91698"/>
                    </a:lnTo>
                    <a:lnTo>
                      <a:pt x="72000" y="89433"/>
                    </a:lnTo>
                    <a:lnTo>
                      <a:pt x="72000" y="89433"/>
                    </a:lnTo>
                    <a:lnTo>
                      <a:pt x="67500" y="91698"/>
                    </a:lnTo>
                    <a:lnTo>
                      <a:pt x="66000" y="95094"/>
                    </a:lnTo>
                    <a:lnTo>
                      <a:pt x="66000" y="95094"/>
                    </a:lnTo>
                    <a:lnTo>
                      <a:pt x="67500" y="98490"/>
                    </a:lnTo>
                    <a:lnTo>
                      <a:pt x="66000" y="103018"/>
                    </a:lnTo>
                    <a:lnTo>
                      <a:pt x="66000" y="103018"/>
                    </a:lnTo>
                    <a:lnTo>
                      <a:pt x="61500" y="101886"/>
                    </a:lnTo>
                    <a:lnTo>
                      <a:pt x="61500" y="101886"/>
                    </a:lnTo>
                    <a:lnTo>
                      <a:pt x="58500" y="99622"/>
                    </a:lnTo>
                    <a:lnTo>
                      <a:pt x="58500" y="99622"/>
                    </a:lnTo>
                    <a:lnTo>
                      <a:pt x="54000" y="99622"/>
                    </a:lnTo>
                    <a:lnTo>
                      <a:pt x="54000" y="99622"/>
                    </a:lnTo>
                    <a:lnTo>
                      <a:pt x="54000" y="99622"/>
                    </a:lnTo>
                    <a:lnTo>
                      <a:pt x="49500" y="101886"/>
                    </a:lnTo>
                    <a:lnTo>
                      <a:pt x="49500" y="101886"/>
                    </a:lnTo>
                    <a:lnTo>
                      <a:pt x="48000" y="99622"/>
                    </a:lnTo>
                    <a:lnTo>
                      <a:pt x="48000" y="99622"/>
                    </a:lnTo>
                    <a:lnTo>
                      <a:pt x="46500" y="101886"/>
                    </a:lnTo>
                    <a:lnTo>
                      <a:pt x="46500" y="101886"/>
                    </a:lnTo>
                    <a:lnTo>
                      <a:pt x="39000" y="105283"/>
                    </a:lnTo>
                    <a:lnTo>
                      <a:pt x="28500" y="107547"/>
                    </a:lnTo>
                    <a:lnTo>
                      <a:pt x="28500" y="107547"/>
                    </a:lnTo>
                    <a:lnTo>
                      <a:pt x="27000" y="98490"/>
                    </a:lnTo>
                    <a:lnTo>
                      <a:pt x="22500" y="91698"/>
                    </a:lnTo>
                    <a:lnTo>
                      <a:pt x="22500" y="91698"/>
                    </a:lnTo>
                    <a:lnTo>
                      <a:pt x="19500" y="84905"/>
                    </a:lnTo>
                    <a:lnTo>
                      <a:pt x="15000" y="80377"/>
                    </a:lnTo>
                    <a:lnTo>
                      <a:pt x="13500" y="74716"/>
                    </a:lnTo>
                    <a:lnTo>
                      <a:pt x="10500" y="70188"/>
                    </a:lnTo>
                    <a:lnTo>
                      <a:pt x="10500" y="70188"/>
                    </a:lnTo>
                    <a:lnTo>
                      <a:pt x="7500" y="54339"/>
                    </a:lnTo>
                    <a:lnTo>
                      <a:pt x="3000" y="36226"/>
                    </a:lnTo>
                    <a:lnTo>
                      <a:pt x="3000" y="36226"/>
                    </a:lnTo>
                    <a:lnTo>
                      <a:pt x="3000" y="22641"/>
                    </a:lnTo>
                    <a:lnTo>
                      <a:pt x="0" y="10188"/>
                    </a:lnTo>
                    <a:lnTo>
                      <a:pt x="0" y="10188"/>
                    </a:lnTo>
                    <a:lnTo>
                      <a:pt x="0" y="10188"/>
                    </a:lnTo>
                    <a:lnTo>
                      <a:pt x="0" y="10188"/>
                    </a:lnTo>
                    <a:lnTo>
                      <a:pt x="7500" y="10188"/>
                    </a:lnTo>
                    <a:lnTo>
                      <a:pt x="7500" y="10188"/>
                    </a:lnTo>
                    <a:lnTo>
                      <a:pt x="9000" y="7924"/>
                    </a:lnTo>
                    <a:lnTo>
                      <a:pt x="10500" y="1132"/>
                    </a:lnTo>
                    <a:lnTo>
                      <a:pt x="10500" y="1132"/>
                    </a:lnTo>
                    <a:lnTo>
                      <a:pt x="18000" y="0"/>
                    </a:lnTo>
                    <a:lnTo>
                      <a:pt x="18000" y="0"/>
                    </a:lnTo>
                    <a:lnTo>
                      <a:pt x="22500" y="1132"/>
                    </a:lnTo>
                    <a:lnTo>
                      <a:pt x="28500" y="4528"/>
                    </a:lnTo>
                    <a:lnTo>
                      <a:pt x="28500" y="4528"/>
                    </a:lnTo>
                    <a:lnTo>
                      <a:pt x="34500" y="7924"/>
                    </a:lnTo>
                    <a:lnTo>
                      <a:pt x="34500" y="7924"/>
                    </a:lnTo>
                    <a:lnTo>
                      <a:pt x="42000" y="18113"/>
                    </a:lnTo>
                    <a:lnTo>
                      <a:pt x="43500" y="22641"/>
                    </a:lnTo>
                    <a:lnTo>
                      <a:pt x="46500" y="27169"/>
                    </a:lnTo>
                    <a:lnTo>
                      <a:pt x="46500" y="27169"/>
                    </a:lnTo>
                    <a:lnTo>
                      <a:pt x="48000" y="29433"/>
                    </a:lnTo>
                    <a:lnTo>
                      <a:pt x="54000" y="30566"/>
                    </a:lnTo>
                    <a:lnTo>
                      <a:pt x="73500" y="30566"/>
                    </a:lnTo>
                    <a:lnTo>
                      <a:pt x="93000" y="32830"/>
                    </a:lnTo>
                    <a:lnTo>
                      <a:pt x="109500" y="33962"/>
                    </a:lnTo>
                    <a:lnTo>
                      <a:pt x="109500" y="33962"/>
                    </a:lnTo>
                    <a:lnTo>
                      <a:pt x="111000" y="36226"/>
                    </a:lnTo>
                    <a:lnTo>
                      <a:pt x="109500" y="39622"/>
                    </a:lnTo>
                    <a:lnTo>
                      <a:pt x="100500" y="45283"/>
                    </a:lnTo>
                    <a:lnTo>
                      <a:pt x="90000" y="52075"/>
                    </a:lnTo>
                    <a:lnTo>
                      <a:pt x="82500" y="58867"/>
                    </a:lnTo>
                    <a:lnTo>
                      <a:pt x="82500" y="58867"/>
                    </a:lnTo>
                    <a:lnTo>
                      <a:pt x="81000" y="60000"/>
                    </a:lnTo>
                    <a:lnTo>
                      <a:pt x="82500" y="63396"/>
                    </a:lnTo>
                    <a:lnTo>
                      <a:pt x="91500" y="66792"/>
                    </a:lnTo>
                    <a:lnTo>
                      <a:pt x="100500" y="72452"/>
                    </a:lnTo>
                    <a:lnTo>
                      <a:pt x="109500" y="74716"/>
                    </a:lnTo>
                    <a:lnTo>
                      <a:pt x="109500" y="74716"/>
                    </a:lnTo>
                    <a:lnTo>
                      <a:pt x="120000" y="84905"/>
                    </a:lnTo>
                    <a:lnTo>
                      <a:pt x="120000" y="84905"/>
                    </a:lnTo>
                    <a:lnTo>
                      <a:pt x="117000" y="89433"/>
                    </a:lnTo>
                    <a:lnTo>
                      <a:pt x="117000" y="95094"/>
                    </a:lnTo>
                    <a:lnTo>
                      <a:pt x="117000" y="95094"/>
                    </a:lnTo>
                    <a:lnTo>
                      <a:pt x="120000" y="106415"/>
                    </a:lnTo>
                    <a:lnTo>
                      <a:pt x="120000" y="106415"/>
                    </a:lnTo>
                    <a:lnTo>
                      <a:pt x="120000" y="107547"/>
                    </a:lnTo>
                    <a:lnTo>
                      <a:pt x="120000" y="107547"/>
                    </a:lnTo>
                    <a:lnTo>
                      <a:pt x="117000" y="110943"/>
                    </a:lnTo>
                    <a:lnTo>
                      <a:pt x="115500" y="113207"/>
                    </a:lnTo>
                    <a:lnTo>
                      <a:pt x="1095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Shape 564"/>
              <p:cNvSpPr/>
              <p:nvPr/>
            </p:nvSpPr>
            <p:spPr>
              <a:xfrm>
                <a:off x="6573838" y="3995739"/>
                <a:ext cx="111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120000"/>
                    </a:moveTo>
                    <a:lnTo>
                      <a:pt x="119999" y="120000"/>
                    </a:lnTo>
                    <a:lnTo>
                      <a:pt x="51428" y="6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17142" y="0"/>
                    </a:lnTo>
                    <a:lnTo>
                      <a:pt x="17142" y="0"/>
                    </a:lnTo>
                    <a:lnTo>
                      <a:pt x="68571" y="60000"/>
                    </a:lnTo>
                    <a:lnTo>
                      <a:pt x="119999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Shape 565"/>
              <p:cNvSpPr/>
              <p:nvPr/>
            </p:nvSpPr>
            <p:spPr>
              <a:xfrm>
                <a:off x="6573838" y="3995739"/>
                <a:ext cx="111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120000"/>
                    </a:moveTo>
                    <a:lnTo>
                      <a:pt x="119999" y="120000"/>
                    </a:lnTo>
                    <a:lnTo>
                      <a:pt x="51428" y="6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17142" y="0"/>
                    </a:lnTo>
                    <a:lnTo>
                      <a:pt x="17142" y="0"/>
                    </a:lnTo>
                    <a:lnTo>
                      <a:pt x="68571" y="60000"/>
                    </a:lnTo>
                    <a:lnTo>
                      <a:pt x="119999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Shape 566"/>
              <p:cNvSpPr/>
              <p:nvPr/>
            </p:nvSpPr>
            <p:spPr>
              <a:xfrm>
                <a:off x="6554788" y="4000501"/>
                <a:ext cx="111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5714" y="120000"/>
                    </a:moveTo>
                    <a:lnTo>
                      <a:pt x="85714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0" y="75000"/>
                    </a:lnTo>
                    <a:lnTo>
                      <a:pt x="51428" y="45000"/>
                    </a:lnTo>
                    <a:lnTo>
                      <a:pt x="119999" y="0"/>
                    </a:lnTo>
                    <a:lnTo>
                      <a:pt x="119999" y="0"/>
                    </a:lnTo>
                    <a:lnTo>
                      <a:pt x="102857" y="90000"/>
                    </a:lnTo>
                    <a:lnTo>
                      <a:pt x="85714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Shape 567"/>
              <p:cNvSpPr/>
              <p:nvPr/>
            </p:nvSpPr>
            <p:spPr>
              <a:xfrm>
                <a:off x="6554788" y="4000501"/>
                <a:ext cx="111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5714" y="120000"/>
                    </a:moveTo>
                    <a:lnTo>
                      <a:pt x="85714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0" y="75000"/>
                    </a:lnTo>
                    <a:lnTo>
                      <a:pt x="51428" y="45000"/>
                    </a:lnTo>
                    <a:lnTo>
                      <a:pt x="119999" y="0"/>
                    </a:lnTo>
                    <a:lnTo>
                      <a:pt x="119999" y="0"/>
                    </a:lnTo>
                    <a:lnTo>
                      <a:pt x="102857" y="90000"/>
                    </a:lnTo>
                    <a:lnTo>
                      <a:pt x="85714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Shape 568"/>
              <p:cNvSpPr/>
              <p:nvPr/>
            </p:nvSpPr>
            <p:spPr>
              <a:xfrm>
                <a:off x="6678613" y="4132264"/>
                <a:ext cx="33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120000" y="12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Shape 569"/>
              <p:cNvSpPr/>
              <p:nvPr/>
            </p:nvSpPr>
            <p:spPr>
              <a:xfrm>
                <a:off x="6678613" y="4132264"/>
                <a:ext cx="33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120000" y="12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Shape 570"/>
              <p:cNvSpPr/>
              <p:nvPr/>
            </p:nvSpPr>
            <p:spPr>
              <a:xfrm>
                <a:off x="5876925" y="3703639"/>
                <a:ext cx="395400" cy="388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5783" y="2938"/>
                    </a:moveTo>
                    <a:lnTo>
                      <a:pt x="85783" y="2938"/>
                    </a:lnTo>
                    <a:lnTo>
                      <a:pt x="84337" y="4408"/>
                    </a:lnTo>
                    <a:lnTo>
                      <a:pt x="81445" y="5877"/>
                    </a:lnTo>
                    <a:lnTo>
                      <a:pt x="79518" y="7346"/>
                    </a:lnTo>
                    <a:lnTo>
                      <a:pt x="79518" y="7836"/>
                    </a:lnTo>
                    <a:lnTo>
                      <a:pt x="79036" y="8816"/>
                    </a:lnTo>
                    <a:lnTo>
                      <a:pt x="79036" y="8816"/>
                    </a:lnTo>
                    <a:lnTo>
                      <a:pt x="80000" y="12734"/>
                    </a:lnTo>
                    <a:lnTo>
                      <a:pt x="80963" y="15183"/>
                    </a:lnTo>
                    <a:lnTo>
                      <a:pt x="80963" y="16653"/>
                    </a:lnTo>
                    <a:lnTo>
                      <a:pt x="80963" y="16653"/>
                    </a:lnTo>
                    <a:lnTo>
                      <a:pt x="80963" y="18122"/>
                    </a:lnTo>
                    <a:lnTo>
                      <a:pt x="79518" y="18612"/>
                    </a:lnTo>
                    <a:lnTo>
                      <a:pt x="79036" y="20081"/>
                    </a:lnTo>
                    <a:lnTo>
                      <a:pt x="78072" y="21551"/>
                    </a:lnTo>
                    <a:lnTo>
                      <a:pt x="78072" y="21551"/>
                    </a:lnTo>
                    <a:lnTo>
                      <a:pt x="78072" y="23510"/>
                    </a:lnTo>
                    <a:lnTo>
                      <a:pt x="78072" y="25959"/>
                    </a:lnTo>
                    <a:lnTo>
                      <a:pt x="79036" y="27918"/>
                    </a:lnTo>
                    <a:lnTo>
                      <a:pt x="79036" y="29877"/>
                    </a:lnTo>
                    <a:lnTo>
                      <a:pt x="79036" y="29877"/>
                    </a:lnTo>
                    <a:lnTo>
                      <a:pt x="76626" y="32816"/>
                    </a:lnTo>
                    <a:lnTo>
                      <a:pt x="75180" y="33306"/>
                    </a:lnTo>
                    <a:lnTo>
                      <a:pt x="73253" y="34775"/>
                    </a:lnTo>
                    <a:lnTo>
                      <a:pt x="73253" y="34775"/>
                    </a:lnTo>
                    <a:lnTo>
                      <a:pt x="71325" y="35755"/>
                    </a:lnTo>
                    <a:lnTo>
                      <a:pt x="69879" y="36244"/>
                    </a:lnTo>
                    <a:lnTo>
                      <a:pt x="66987" y="39183"/>
                    </a:lnTo>
                    <a:lnTo>
                      <a:pt x="66987" y="39183"/>
                    </a:lnTo>
                    <a:lnTo>
                      <a:pt x="65542" y="42122"/>
                    </a:lnTo>
                    <a:lnTo>
                      <a:pt x="65060" y="45061"/>
                    </a:lnTo>
                    <a:lnTo>
                      <a:pt x="63614" y="47510"/>
                    </a:lnTo>
                    <a:lnTo>
                      <a:pt x="62650" y="48489"/>
                    </a:lnTo>
                    <a:lnTo>
                      <a:pt x="62168" y="48489"/>
                    </a:lnTo>
                    <a:lnTo>
                      <a:pt x="62168" y="48489"/>
                    </a:lnTo>
                    <a:lnTo>
                      <a:pt x="58795" y="48489"/>
                    </a:lnTo>
                    <a:lnTo>
                      <a:pt x="55903" y="48489"/>
                    </a:lnTo>
                    <a:lnTo>
                      <a:pt x="55903" y="48489"/>
                    </a:lnTo>
                    <a:lnTo>
                      <a:pt x="53012" y="49959"/>
                    </a:lnTo>
                    <a:lnTo>
                      <a:pt x="51084" y="51428"/>
                    </a:lnTo>
                    <a:lnTo>
                      <a:pt x="49638" y="52897"/>
                    </a:lnTo>
                    <a:lnTo>
                      <a:pt x="49638" y="53387"/>
                    </a:lnTo>
                    <a:lnTo>
                      <a:pt x="49638" y="53387"/>
                    </a:lnTo>
                    <a:lnTo>
                      <a:pt x="49638" y="54857"/>
                    </a:lnTo>
                    <a:lnTo>
                      <a:pt x="48674" y="55346"/>
                    </a:lnTo>
                    <a:lnTo>
                      <a:pt x="46746" y="56326"/>
                    </a:lnTo>
                    <a:lnTo>
                      <a:pt x="46746" y="56326"/>
                    </a:lnTo>
                    <a:lnTo>
                      <a:pt x="42409" y="56326"/>
                    </a:lnTo>
                    <a:lnTo>
                      <a:pt x="40963" y="56816"/>
                    </a:lnTo>
                    <a:lnTo>
                      <a:pt x="39518" y="59265"/>
                    </a:lnTo>
                    <a:lnTo>
                      <a:pt x="39518" y="59265"/>
                    </a:lnTo>
                    <a:lnTo>
                      <a:pt x="35662" y="65632"/>
                    </a:lnTo>
                    <a:lnTo>
                      <a:pt x="33253" y="68081"/>
                    </a:lnTo>
                    <a:lnTo>
                      <a:pt x="32771" y="69551"/>
                    </a:lnTo>
                    <a:lnTo>
                      <a:pt x="31325" y="69551"/>
                    </a:lnTo>
                    <a:lnTo>
                      <a:pt x="31325" y="69551"/>
                    </a:lnTo>
                    <a:lnTo>
                      <a:pt x="22168" y="69551"/>
                    </a:lnTo>
                    <a:lnTo>
                      <a:pt x="13012" y="69551"/>
                    </a:lnTo>
                    <a:lnTo>
                      <a:pt x="13012" y="69551"/>
                    </a:lnTo>
                    <a:lnTo>
                      <a:pt x="0" y="71020"/>
                    </a:lnTo>
                    <a:lnTo>
                      <a:pt x="0" y="71020"/>
                    </a:lnTo>
                    <a:lnTo>
                      <a:pt x="1927" y="73959"/>
                    </a:lnTo>
                    <a:lnTo>
                      <a:pt x="1927" y="73959"/>
                    </a:lnTo>
                    <a:lnTo>
                      <a:pt x="4337" y="76897"/>
                    </a:lnTo>
                    <a:lnTo>
                      <a:pt x="9156" y="80326"/>
                    </a:lnTo>
                    <a:lnTo>
                      <a:pt x="9156" y="80326"/>
                    </a:lnTo>
                    <a:lnTo>
                      <a:pt x="10602" y="82285"/>
                    </a:lnTo>
                    <a:lnTo>
                      <a:pt x="11084" y="83755"/>
                    </a:lnTo>
                    <a:lnTo>
                      <a:pt x="12048" y="87673"/>
                    </a:lnTo>
                    <a:lnTo>
                      <a:pt x="12048" y="87673"/>
                    </a:lnTo>
                    <a:lnTo>
                      <a:pt x="12530" y="89632"/>
                    </a:lnTo>
                    <a:lnTo>
                      <a:pt x="13975" y="91102"/>
                    </a:lnTo>
                    <a:lnTo>
                      <a:pt x="14457" y="92571"/>
                    </a:lnTo>
                    <a:lnTo>
                      <a:pt x="15421" y="94040"/>
                    </a:lnTo>
                    <a:lnTo>
                      <a:pt x="15421" y="94040"/>
                    </a:lnTo>
                    <a:lnTo>
                      <a:pt x="15421" y="94040"/>
                    </a:lnTo>
                    <a:lnTo>
                      <a:pt x="14457" y="94530"/>
                    </a:lnTo>
                    <a:lnTo>
                      <a:pt x="13012" y="94530"/>
                    </a:lnTo>
                    <a:lnTo>
                      <a:pt x="13012" y="94530"/>
                    </a:lnTo>
                    <a:lnTo>
                      <a:pt x="11084" y="94530"/>
                    </a:lnTo>
                    <a:lnTo>
                      <a:pt x="9156" y="95510"/>
                    </a:lnTo>
                    <a:lnTo>
                      <a:pt x="9156" y="95510"/>
                    </a:lnTo>
                    <a:lnTo>
                      <a:pt x="6746" y="96489"/>
                    </a:lnTo>
                    <a:lnTo>
                      <a:pt x="5783" y="100408"/>
                    </a:lnTo>
                    <a:lnTo>
                      <a:pt x="2891" y="108244"/>
                    </a:lnTo>
                    <a:lnTo>
                      <a:pt x="2891" y="108244"/>
                    </a:lnTo>
                    <a:lnTo>
                      <a:pt x="6746" y="108734"/>
                    </a:lnTo>
                    <a:lnTo>
                      <a:pt x="11084" y="108244"/>
                    </a:lnTo>
                    <a:lnTo>
                      <a:pt x="11084" y="108244"/>
                    </a:lnTo>
                    <a:lnTo>
                      <a:pt x="19277" y="106775"/>
                    </a:lnTo>
                    <a:lnTo>
                      <a:pt x="19277" y="106775"/>
                    </a:lnTo>
                    <a:lnTo>
                      <a:pt x="20722" y="106775"/>
                    </a:lnTo>
                    <a:lnTo>
                      <a:pt x="21686" y="107265"/>
                    </a:lnTo>
                    <a:lnTo>
                      <a:pt x="23132" y="107265"/>
                    </a:lnTo>
                    <a:lnTo>
                      <a:pt x="25060" y="108244"/>
                    </a:lnTo>
                    <a:lnTo>
                      <a:pt x="25060" y="108244"/>
                    </a:lnTo>
                    <a:lnTo>
                      <a:pt x="29397" y="108244"/>
                    </a:lnTo>
                    <a:lnTo>
                      <a:pt x="34216" y="107265"/>
                    </a:lnTo>
                    <a:lnTo>
                      <a:pt x="34216" y="107265"/>
                    </a:lnTo>
                    <a:lnTo>
                      <a:pt x="38554" y="106775"/>
                    </a:lnTo>
                    <a:lnTo>
                      <a:pt x="40963" y="105795"/>
                    </a:lnTo>
                    <a:lnTo>
                      <a:pt x="40963" y="105795"/>
                    </a:lnTo>
                    <a:lnTo>
                      <a:pt x="42409" y="107265"/>
                    </a:lnTo>
                    <a:lnTo>
                      <a:pt x="43855" y="109224"/>
                    </a:lnTo>
                    <a:lnTo>
                      <a:pt x="45301" y="111673"/>
                    </a:lnTo>
                    <a:lnTo>
                      <a:pt x="46265" y="113142"/>
                    </a:lnTo>
                    <a:lnTo>
                      <a:pt x="46265" y="113142"/>
                    </a:lnTo>
                    <a:lnTo>
                      <a:pt x="46746" y="114612"/>
                    </a:lnTo>
                    <a:lnTo>
                      <a:pt x="46746" y="116081"/>
                    </a:lnTo>
                    <a:lnTo>
                      <a:pt x="47228" y="118040"/>
                    </a:lnTo>
                    <a:lnTo>
                      <a:pt x="49638" y="119510"/>
                    </a:lnTo>
                    <a:lnTo>
                      <a:pt x="49638" y="119510"/>
                    </a:lnTo>
                    <a:lnTo>
                      <a:pt x="51566" y="120000"/>
                    </a:lnTo>
                    <a:lnTo>
                      <a:pt x="53012" y="120000"/>
                    </a:lnTo>
                    <a:lnTo>
                      <a:pt x="55903" y="120000"/>
                    </a:lnTo>
                    <a:lnTo>
                      <a:pt x="55903" y="120000"/>
                    </a:lnTo>
                    <a:lnTo>
                      <a:pt x="57831" y="117061"/>
                    </a:lnTo>
                    <a:lnTo>
                      <a:pt x="58795" y="116571"/>
                    </a:lnTo>
                    <a:lnTo>
                      <a:pt x="59759" y="116571"/>
                    </a:lnTo>
                    <a:lnTo>
                      <a:pt x="59759" y="116571"/>
                    </a:lnTo>
                    <a:lnTo>
                      <a:pt x="68433" y="116571"/>
                    </a:lnTo>
                    <a:lnTo>
                      <a:pt x="72771" y="116081"/>
                    </a:lnTo>
                    <a:lnTo>
                      <a:pt x="73734" y="115102"/>
                    </a:lnTo>
                    <a:lnTo>
                      <a:pt x="75180" y="114612"/>
                    </a:lnTo>
                    <a:lnTo>
                      <a:pt x="75180" y="114612"/>
                    </a:lnTo>
                    <a:lnTo>
                      <a:pt x="75180" y="110204"/>
                    </a:lnTo>
                    <a:lnTo>
                      <a:pt x="75180" y="104326"/>
                    </a:lnTo>
                    <a:lnTo>
                      <a:pt x="74698" y="93061"/>
                    </a:lnTo>
                    <a:lnTo>
                      <a:pt x="74698" y="93061"/>
                    </a:lnTo>
                    <a:lnTo>
                      <a:pt x="74698" y="91102"/>
                    </a:lnTo>
                    <a:lnTo>
                      <a:pt x="75180" y="88163"/>
                    </a:lnTo>
                    <a:lnTo>
                      <a:pt x="76144" y="86693"/>
                    </a:lnTo>
                    <a:lnTo>
                      <a:pt x="78072" y="85224"/>
                    </a:lnTo>
                    <a:lnTo>
                      <a:pt x="78072" y="85224"/>
                    </a:lnTo>
                    <a:lnTo>
                      <a:pt x="82409" y="83755"/>
                    </a:lnTo>
                    <a:lnTo>
                      <a:pt x="85301" y="82285"/>
                    </a:lnTo>
                    <a:lnTo>
                      <a:pt x="87710" y="79836"/>
                    </a:lnTo>
                    <a:lnTo>
                      <a:pt x="87710" y="79836"/>
                    </a:lnTo>
                    <a:lnTo>
                      <a:pt x="96385" y="69551"/>
                    </a:lnTo>
                    <a:lnTo>
                      <a:pt x="100240" y="64653"/>
                    </a:lnTo>
                    <a:lnTo>
                      <a:pt x="103132" y="61714"/>
                    </a:lnTo>
                    <a:lnTo>
                      <a:pt x="103132" y="61714"/>
                    </a:lnTo>
                    <a:lnTo>
                      <a:pt x="106987" y="58285"/>
                    </a:lnTo>
                    <a:lnTo>
                      <a:pt x="107951" y="56326"/>
                    </a:lnTo>
                    <a:lnTo>
                      <a:pt x="109397" y="53387"/>
                    </a:lnTo>
                    <a:lnTo>
                      <a:pt x="109397" y="53387"/>
                    </a:lnTo>
                    <a:lnTo>
                      <a:pt x="111807" y="50448"/>
                    </a:lnTo>
                    <a:lnTo>
                      <a:pt x="115180" y="47510"/>
                    </a:lnTo>
                    <a:lnTo>
                      <a:pt x="120000" y="44081"/>
                    </a:lnTo>
                    <a:lnTo>
                      <a:pt x="120000" y="44081"/>
                    </a:lnTo>
                    <a:lnTo>
                      <a:pt x="120000" y="43591"/>
                    </a:lnTo>
                    <a:lnTo>
                      <a:pt x="119518" y="42122"/>
                    </a:lnTo>
                    <a:lnTo>
                      <a:pt x="115180" y="40163"/>
                    </a:lnTo>
                    <a:lnTo>
                      <a:pt x="111807" y="37714"/>
                    </a:lnTo>
                    <a:lnTo>
                      <a:pt x="108915" y="36244"/>
                    </a:lnTo>
                    <a:lnTo>
                      <a:pt x="108915" y="36244"/>
                    </a:lnTo>
                    <a:lnTo>
                      <a:pt x="108915" y="34775"/>
                    </a:lnTo>
                    <a:lnTo>
                      <a:pt x="109397" y="34285"/>
                    </a:lnTo>
                    <a:lnTo>
                      <a:pt x="111807" y="31346"/>
                    </a:lnTo>
                    <a:lnTo>
                      <a:pt x="112289" y="29877"/>
                    </a:lnTo>
                    <a:lnTo>
                      <a:pt x="111807" y="29387"/>
                    </a:lnTo>
                    <a:lnTo>
                      <a:pt x="110361" y="27918"/>
                    </a:lnTo>
                    <a:lnTo>
                      <a:pt x="107469" y="27918"/>
                    </a:lnTo>
                    <a:lnTo>
                      <a:pt x="107469" y="27918"/>
                    </a:lnTo>
                    <a:lnTo>
                      <a:pt x="107469" y="27918"/>
                    </a:lnTo>
                    <a:lnTo>
                      <a:pt x="107951" y="26938"/>
                    </a:lnTo>
                    <a:lnTo>
                      <a:pt x="108915" y="26448"/>
                    </a:lnTo>
                    <a:lnTo>
                      <a:pt x="107469" y="24979"/>
                    </a:lnTo>
                    <a:lnTo>
                      <a:pt x="107469" y="24979"/>
                    </a:lnTo>
                    <a:lnTo>
                      <a:pt x="106024" y="24489"/>
                    </a:lnTo>
                    <a:lnTo>
                      <a:pt x="105542" y="23020"/>
                    </a:lnTo>
                    <a:lnTo>
                      <a:pt x="104096" y="20081"/>
                    </a:lnTo>
                    <a:lnTo>
                      <a:pt x="104096" y="20081"/>
                    </a:lnTo>
                    <a:lnTo>
                      <a:pt x="103132" y="18122"/>
                    </a:lnTo>
                    <a:lnTo>
                      <a:pt x="103132" y="17142"/>
                    </a:lnTo>
                    <a:lnTo>
                      <a:pt x="104096" y="16653"/>
                    </a:lnTo>
                    <a:lnTo>
                      <a:pt x="106024" y="16653"/>
                    </a:lnTo>
                    <a:lnTo>
                      <a:pt x="110843" y="17142"/>
                    </a:lnTo>
                    <a:lnTo>
                      <a:pt x="110843" y="17142"/>
                    </a:lnTo>
                    <a:lnTo>
                      <a:pt x="112289" y="17142"/>
                    </a:lnTo>
                    <a:lnTo>
                      <a:pt x="111807" y="15673"/>
                    </a:lnTo>
                    <a:lnTo>
                      <a:pt x="110361" y="13714"/>
                    </a:lnTo>
                    <a:lnTo>
                      <a:pt x="108915" y="11755"/>
                    </a:lnTo>
                    <a:lnTo>
                      <a:pt x="108915" y="11755"/>
                    </a:lnTo>
                    <a:lnTo>
                      <a:pt x="107951" y="7836"/>
                    </a:lnTo>
                    <a:lnTo>
                      <a:pt x="106987" y="5387"/>
                    </a:lnTo>
                    <a:lnTo>
                      <a:pt x="104578" y="2938"/>
                    </a:lnTo>
                    <a:lnTo>
                      <a:pt x="102650" y="979"/>
                    </a:lnTo>
                    <a:lnTo>
                      <a:pt x="102650" y="0"/>
                    </a:lnTo>
                    <a:lnTo>
                      <a:pt x="102650" y="0"/>
                    </a:lnTo>
                    <a:lnTo>
                      <a:pt x="96867" y="979"/>
                    </a:lnTo>
                    <a:lnTo>
                      <a:pt x="96867" y="979"/>
                    </a:lnTo>
                    <a:lnTo>
                      <a:pt x="90602" y="979"/>
                    </a:lnTo>
                    <a:lnTo>
                      <a:pt x="87710" y="1469"/>
                    </a:lnTo>
                    <a:lnTo>
                      <a:pt x="85783" y="2938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Shape 571"/>
              <p:cNvSpPr/>
              <p:nvPr/>
            </p:nvSpPr>
            <p:spPr>
              <a:xfrm>
                <a:off x="5862638" y="3657601"/>
                <a:ext cx="354000" cy="27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3" y="120000"/>
                    </a:moveTo>
                    <a:lnTo>
                      <a:pt x="4843" y="120000"/>
                    </a:lnTo>
                    <a:lnTo>
                      <a:pt x="3766" y="115862"/>
                    </a:lnTo>
                    <a:lnTo>
                      <a:pt x="3228" y="115172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3766" y="113103"/>
                    </a:lnTo>
                    <a:lnTo>
                      <a:pt x="6995" y="106896"/>
                    </a:lnTo>
                    <a:lnTo>
                      <a:pt x="8609" y="104137"/>
                    </a:lnTo>
                    <a:lnTo>
                      <a:pt x="9686" y="101379"/>
                    </a:lnTo>
                    <a:lnTo>
                      <a:pt x="9686" y="101379"/>
                    </a:lnTo>
                    <a:lnTo>
                      <a:pt x="9686" y="100000"/>
                    </a:lnTo>
                    <a:lnTo>
                      <a:pt x="8609" y="99310"/>
                    </a:lnTo>
                    <a:lnTo>
                      <a:pt x="8609" y="99310"/>
                    </a:lnTo>
                    <a:lnTo>
                      <a:pt x="5381" y="95862"/>
                    </a:lnTo>
                    <a:lnTo>
                      <a:pt x="3766" y="94482"/>
                    </a:lnTo>
                    <a:lnTo>
                      <a:pt x="1614" y="91034"/>
                    </a:lnTo>
                    <a:lnTo>
                      <a:pt x="1614" y="91034"/>
                    </a:lnTo>
                    <a:lnTo>
                      <a:pt x="1076" y="88275"/>
                    </a:lnTo>
                    <a:lnTo>
                      <a:pt x="1076" y="85517"/>
                    </a:lnTo>
                    <a:lnTo>
                      <a:pt x="1076" y="85517"/>
                    </a:lnTo>
                    <a:lnTo>
                      <a:pt x="1614" y="75172"/>
                    </a:lnTo>
                    <a:lnTo>
                      <a:pt x="3228" y="68965"/>
                    </a:lnTo>
                    <a:lnTo>
                      <a:pt x="3228" y="68965"/>
                    </a:lnTo>
                    <a:lnTo>
                      <a:pt x="3228" y="68275"/>
                    </a:lnTo>
                    <a:lnTo>
                      <a:pt x="3228" y="68275"/>
                    </a:lnTo>
                    <a:lnTo>
                      <a:pt x="1614" y="61379"/>
                    </a:lnTo>
                    <a:lnTo>
                      <a:pt x="1076" y="57931"/>
                    </a:lnTo>
                    <a:lnTo>
                      <a:pt x="0" y="54482"/>
                    </a:lnTo>
                    <a:lnTo>
                      <a:pt x="0" y="54482"/>
                    </a:lnTo>
                    <a:lnTo>
                      <a:pt x="1076" y="53103"/>
                    </a:lnTo>
                    <a:lnTo>
                      <a:pt x="1076" y="53103"/>
                    </a:lnTo>
                    <a:lnTo>
                      <a:pt x="3766" y="48965"/>
                    </a:lnTo>
                    <a:lnTo>
                      <a:pt x="5381" y="45517"/>
                    </a:lnTo>
                    <a:lnTo>
                      <a:pt x="5381" y="45517"/>
                    </a:lnTo>
                    <a:lnTo>
                      <a:pt x="5381" y="44137"/>
                    </a:lnTo>
                    <a:lnTo>
                      <a:pt x="5381" y="44137"/>
                    </a:lnTo>
                    <a:lnTo>
                      <a:pt x="5381" y="44137"/>
                    </a:lnTo>
                    <a:lnTo>
                      <a:pt x="5381" y="44137"/>
                    </a:lnTo>
                    <a:lnTo>
                      <a:pt x="5381" y="44137"/>
                    </a:lnTo>
                    <a:lnTo>
                      <a:pt x="5381" y="37931"/>
                    </a:lnTo>
                    <a:lnTo>
                      <a:pt x="5381" y="37931"/>
                    </a:lnTo>
                    <a:lnTo>
                      <a:pt x="11838" y="41379"/>
                    </a:lnTo>
                    <a:lnTo>
                      <a:pt x="16681" y="43448"/>
                    </a:lnTo>
                    <a:lnTo>
                      <a:pt x="16681" y="43448"/>
                    </a:lnTo>
                    <a:lnTo>
                      <a:pt x="17219" y="43448"/>
                    </a:lnTo>
                    <a:lnTo>
                      <a:pt x="17219" y="43448"/>
                    </a:lnTo>
                    <a:lnTo>
                      <a:pt x="18295" y="43448"/>
                    </a:lnTo>
                    <a:lnTo>
                      <a:pt x="18295" y="43448"/>
                    </a:lnTo>
                    <a:lnTo>
                      <a:pt x="18295" y="43448"/>
                    </a:lnTo>
                    <a:lnTo>
                      <a:pt x="18295" y="43448"/>
                    </a:lnTo>
                    <a:lnTo>
                      <a:pt x="20448" y="42068"/>
                    </a:lnTo>
                    <a:lnTo>
                      <a:pt x="22062" y="39310"/>
                    </a:lnTo>
                    <a:lnTo>
                      <a:pt x="22062" y="39310"/>
                    </a:lnTo>
                    <a:lnTo>
                      <a:pt x="22062" y="39310"/>
                    </a:lnTo>
                    <a:lnTo>
                      <a:pt x="22062" y="39310"/>
                    </a:lnTo>
                    <a:lnTo>
                      <a:pt x="22062" y="39310"/>
                    </a:lnTo>
                    <a:lnTo>
                      <a:pt x="22062" y="39310"/>
                    </a:lnTo>
                    <a:lnTo>
                      <a:pt x="22600" y="39310"/>
                    </a:lnTo>
                    <a:lnTo>
                      <a:pt x="22600" y="39310"/>
                    </a:lnTo>
                    <a:lnTo>
                      <a:pt x="22600" y="39310"/>
                    </a:lnTo>
                    <a:lnTo>
                      <a:pt x="22600" y="39310"/>
                    </a:lnTo>
                    <a:lnTo>
                      <a:pt x="22600" y="37931"/>
                    </a:lnTo>
                    <a:lnTo>
                      <a:pt x="22600" y="37931"/>
                    </a:lnTo>
                    <a:lnTo>
                      <a:pt x="24215" y="36551"/>
                    </a:lnTo>
                    <a:lnTo>
                      <a:pt x="27982" y="33103"/>
                    </a:lnTo>
                    <a:lnTo>
                      <a:pt x="33901" y="28965"/>
                    </a:lnTo>
                    <a:lnTo>
                      <a:pt x="33901" y="28965"/>
                    </a:lnTo>
                    <a:lnTo>
                      <a:pt x="34439" y="27586"/>
                    </a:lnTo>
                    <a:lnTo>
                      <a:pt x="34977" y="23448"/>
                    </a:lnTo>
                    <a:lnTo>
                      <a:pt x="36053" y="20000"/>
                    </a:lnTo>
                    <a:lnTo>
                      <a:pt x="37668" y="17241"/>
                    </a:lnTo>
                    <a:lnTo>
                      <a:pt x="37668" y="17241"/>
                    </a:lnTo>
                    <a:lnTo>
                      <a:pt x="39282" y="16551"/>
                    </a:lnTo>
                    <a:lnTo>
                      <a:pt x="41973" y="15172"/>
                    </a:lnTo>
                    <a:lnTo>
                      <a:pt x="46816" y="14482"/>
                    </a:lnTo>
                    <a:lnTo>
                      <a:pt x="46816" y="14482"/>
                    </a:lnTo>
                    <a:lnTo>
                      <a:pt x="48430" y="13103"/>
                    </a:lnTo>
                    <a:lnTo>
                      <a:pt x="48430" y="13103"/>
                    </a:lnTo>
                    <a:lnTo>
                      <a:pt x="57040" y="12413"/>
                    </a:lnTo>
                    <a:lnTo>
                      <a:pt x="57040" y="12413"/>
                    </a:lnTo>
                    <a:lnTo>
                      <a:pt x="58654" y="12413"/>
                    </a:lnTo>
                    <a:lnTo>
                      <a:pt x="60807" y="14482"/>
                    </a:lnTo>
                    <a:lnTo>
                      <a:pt x="62421" y="15172"/>
                    </a:lnTo>
                    <a:lnTo>
                      <a:pt x="64573" y="16551"/>
                    </a:lnTo>
                    <a:lnTo>
                      <a:pt x="64573" y="16551"/>
                    </a:lnTo>
                    <a:lnTo>
                      <a:pt x="67264" y="16551"/>
                    </a:lnTo>
                    <a:lnTo>
                      <a:pt x="67264" y="16551"/>
                    </a:lnTo>
                    <a:lnTo>
                      <a:pt x="68878" y="16551"/>
                    </a:lnTo>
                    <a:lnTo>
                      <a:pt x="71031" y="14482"/>
                    </a:lnTo>
                    <a:lnTo>
                      <a:pt x="71031" y="14482"/>
                    </a:lnTo>
                    <a:lnTo>
                      <a:pt x="76412" y="13103"/>
                    </a:lnTo>
                    <a:lnTo>
                      <a:pt x="81255" y="12413"/>
                    </a:lnTo>
                    <a:lnTo>
                      <a:pt x="81255" y="12413"/>
                    </a:lnTo>
                    <a:lnTo>
                      <a:pt x="81793" y="12413"/>
                    </a:lnTo>
                    <a:lnTo>
                      <a:pt x="82869" y="10344"/>
                    </a:lnTo>
                    <a:lnTo>
                      <a:pt x="83408" y="6206"/>
                    </a:lnTo>
                    <a:lnTo>
                      <a:pt x="83408" y="6206"/>
                    </a:lnTo>
                    <a:lnTo>
                      <a:pt x="85022" y="4137"/>
                    </a:lnTo>
                    <a:lnTo>
                      <a:pt x="87174" y="2068"/>
                    </a:lnTo>
                    <a:lnTo>
                      <a:pt x="90403" y="1379"/>
                    </a:lnTo>
                    <a:lnTo>
                      <a:pt x="93094" y="0"/>
                    </a:lnTo>
                    <a:lnTo>
                      <a:pt x="93094" y="0"/>
                    </a:lnTo>
                    <a:lnTo>
                      <a:pt x="93632" y="1379"/>
                    </a:lnTo>
                    <a:lnTo>
                      <a:pt x="94170" y="2068"/>
                    </a:lnTo>
                    <a:lnTo>
                      <a:pt x="94170" y="8275"/>
                    </a:lnTo>
                    <a:lnTo>
                      <a:pt x="94170" y="17241"/>
                    </a:lnTo>
                    <a:lnTo>
                      <a:pt x="94170" y="17241"/>
                    </a:lnTo>
                    <a:lnTo>
                      <a:pt x="94170" y="19310"/>
                    </a:lnTo>
                    <a:lnTo>
                      <a:pt x="95784" y="19310"/>
                    </a:lnTo>
                    <a:lnTo>
                      <a:pt x="95784" y="19310"/>
                    </a:lnTo>
                    <a:lnTo>
                      <a:pt x="100627" y="19310"/>
                    </a:lnTo>
                    <a:lnTo>
                      <a:pt x="100627" y="19310"/>
                    </a:lnTo>
                    <a:lnTo>
                      <a:pt x="106008" y="17241"/>
                    </a:lnTo>
                    <a:lnTo>
                      <a:pt x="110852" y="16551"/>
                    </a:lnTo>
                    <a:lnTo>
                      <a:pt x="110852" y="16551"/>
                    </a:lnTo>
                    <a:lnTo>
                      <a:pt x="119999" y="15172"/>
                    </a:lnTo>
                    <a:lnTo>
                      <a:pt x="119999" y="15172"/>
                    </a:lnTo>
                    <a:lnTo>
                      <a:pt x="118385" y="18620"/>
                    </a:lnTo>
                    <a:lnTo>
                      <a:pt x="118385" y="19310"/>
                    </a:lnTo>
                    <a:lnTo>
                      <a:pt x="119461" y="20000"/>
                    </a:lnTo>
                    <a:lnTo>
                      <a:pt x="119461" y="20000"/>
                    </a:lnTo>
                    <a:lnTo>
                      <a:pt x="113004" y="21379"/>
                    </a:lnTo>
                    <a:lnTo>
                      <a:pt x="113004" y="21379"/>
                    </a:lnTo>
                    <a:lnTo>
                      <a:pt x="106008" y="21379"/>
                    </a:lnTo>
                    <a:lnTo>
                      <a:pt x="102780" y="22068"/>
                    </a:lnTo>
                    <a:lnTo>
                      <a:pt x="100627" y="24137"/>
                    </a:lnTo>
                    <a:lnTo>
                      <a:pt x="100627" y="24137"/>
                    </a:lnTo>
                    <a:lnTo>
                      <a:pt x="99013" y="26206"/>
                    </a:lnTo>
                    <a:lnTo>
                      <a:pt x="96860" y="28275"/>
                    </a:lnTo>
                    <a:lnTo>
                      <a:pt x="94170" y="30344"/>
                    </a:lnTo>
                    <a:lnTo>
                      <a:pt x="93094" y="32413"/>
                    </a:lnTo>
                    <a:lnTo>
                      <a:pt x="93094" y="32413"/>
                    </a:lnTo>
                    <a:lnTo>
                      <a:pt x="93094" y="32413"/>
                    </a:lnTo>
                    <a:lnTo>
                      <a:pt x="93094" y="32413"/>
                    </a:lnTo>
                    <a:lnTo>
                      <a:pt x="94170" y="37241"/>
                    </a:lnTo>
                    <a:lnTo>
                      <a:pt x="95246" y="43448"/>
                    </a:lnTo>
                    <a:lnTo>
                      <a:pt x="95246" y="43448"/>
                    </a:lnTo>
                    <a:lnTo>
                      <a:pt x="95246" y="43448"/>
                    </a:lnTo>
                    <a:lnTo>
                      <a:pt x="95246" y="43448"/>
                    </a:lnTo>
                    <a:lnTo>
                      <a:pt x="95246" y="45517"/>
                    </a:lnTo>
                    <a:lnTo>
                      <a:pt x="93632" y="46206"/>
                    </a:lnTo>
                    <a:lnTo>
                      <a:pt x="93094" y="48275"/>
                    </a:lnTo>
                    <a:lnTo>
                      <a:pt x="92017" y="50344"/>
                    </a:lnTo>
                    <a:lnTo>
                      <a:pt x="92017" y="50344"/>
                    </a:lnTo>
                    <a:lnTo>
                      <a:pt x="91479" y="52413"/>
                    </a:lnTo>
                    <a:lnTo>
                      <a:pt x="91479" y="52413"/>
                    </a:lnTo>
                    <a:lnTo>
                      <a:pt x="92017" y="56551"/>
                    </a:lnTo>
                    <a:lnTo>
                      <a:pt x="93094" y="60000"/>
                    </a:lnTo>
                    <a:lnTo>
                      <a:pt x="93094" y="60000"/>
                    </a:lnTo>
                    <a:lnTo>
                      <a:pt x="93094" y="62068"/>
                    </a:lnTo>
                    <a:lnTo>
                      <a:pt x="93094" y="62068"/>
                    </a:lnTo>
                    <a:lnTo>
                      <a:pt x="90403" y="66206"/>
                    </a:lnTo>
                    <a:lnTo>
                      <a:pt x="88789" y="66896"/>
                    </a:lnTo>
                    <a:lnTo>
                      <a:pt x="86636" y="68965"/>
                    </a:lnTo>
                    <a:lnTo>
                      <a:pt x="86636" y="68965"/>
                    </a:lnTo>
                    <a:lnTo>
                      <a:pt x="84484" y="70344"/>
                    </a:lnTo>
                    <a:lnTo>
                      <a:pt x="82869" y="71034"/>
                    </a:lnTo>
                    <a:lnTo>
                      <a:pt x="79641" y="75172"/>
                    </a:lnTo>
                    <a:lnTo>
                      <a:pt x="79641" y="75172"/>
                    </a:lnTo>
                    <a:lnTo>
                      <a:pt x="78026" y="79310"/>
                    </a:lnTo>
                    <a:lnTo>
                      <a:pt x="77488" y="83448"/>
                    </a:lnTo>
                    <a:lnTo>
                      <a:pt x="75874" y="86896"/>
                    </a:lnTo>
                    <a:lnTo>
                      <a:pt x="74798" y="88275"/>
                    </a:lnTo>
                    <a:lnTo>
                      <a:pt x="74260" y="88275"/>
                    </a:lnTo>
                    <a:lnTo>
                      <a:pt x="74260" y="88275"/>
                    </a:lnTo>
                    <a:lnTo>
                      <a:pt x="71569" y="88275"/>
                    </a:lnTo>
                    <a:lnTo>
                      <a:pt x="71569" y="88275"/>
                    </a:lnTo>
                    <a:lnTo>
                      <a:pt x="70493" y="88275"/>
                    </a:lnTo>
                    <a:lnTo>
                      <a:pt x="70493" y="88275"/>
                    </a:lnTo>
                    <a:lnTo>
                      <a:pt x="70493" y="88275"/>
                    </a:lnTo>
                    <a:lnTo>
                      <a:pt x="70493" y="88275"/>
                    </a:lnTo>
                    <a:lnTo>
                      <a:pt x="67264" y="88275"/>
                    </a:lnTo>
                    <a:lnTo>
                      <a:pt x="67264" y="88275"/>
                    </a:lnTo>
                    <a:lnTo>
                      <a:pt x="67264" y="88275"/>
                    </a:lnTo>
                    <a:lnTo>
                      <a:pt x="67264" y="88275"/>
                    </a:lnTo>
                    <a:lnTo>
                      <a:pt x="64035" y="90344"/>
                    </a:lnTo>
                    <a:lnTo>
                      <a:pt x="61883" y="92413"/>
                    </a:lnTo>
                    <a:lnTo>
                      <a:pt x="60269" y="94482"/>
                    </a:lnTo>
                    <a:lnTo>
                      <a:pt x="60269" y="95172"/>
                    </a:lnTo>
                    <a:lnTo>
                      <a:pt x="60269" y="95172"/>
                    </a:lnTo>
                    <a:lnTo>
                      <a:pt x="60269" y="97241"/>
                    </a:lnTo>
                    <a:lnTo>
                      <a:pt x="60269" y="97241"/>
                    </a:lnTo>
                    <a:lnTo>
                      <a:pt x="59192" y="97931"/>
                    </a:lnTo>
                    <a:lnTo>
                      <a:pt x="57040" y="99310"/>
                    </a:lnTo>
                    <a:lnTo>
                      <a:pt x="57040" y="99310"/>
                    </a:lnTo>
                    <a:lnTo>
                      <a:pt x="52197" y="99310"/>
                    </a:lnTo>
                    <a:lnTo>
                      <a:pt x="50582" y="100000"/>
                    </a:lnTo>
                    <a:lnTo>
                      <a:pt x="48968" y="103448"/>
                    </a:lnTo>
                    <a:lnTo>
                      <a:pt x="48968" y="103448"/>
                    </a:lnTo>
                    <a:lnTo>
                      <a:pt x="44663" y="112413"/>
                    </a:lnTo>
                    <a:lnTo>
                      <a:pt x="41973" y="115862"/>
                    </a:lnTo>
                    <a:lnTo>
                      <a:pt x="41434" y="117931"/>
                    </a:lnTo>
                    <a:lnTo>
                      <a:pt x="39820" y="117931"/>
                    </a:lnTo>
                    <a:lnTo>
                      <a:pt x="39820" y="117931"/>
                    </a:lnTo>
                    <a:lnTo>
                      <a:pt x="34439" y="117931"/>
                    </a:lnTo>
                    <a:lnTo>
                      <a:pt x="34439" y="117931"/>
                    </a:lnTo>
                    <a:lnTo>
                      <a:pt x="25829" y="117931"/>
                    </a:lnTo>
                    <a:lnTo>
                      <a:pt x="25829" y="117931"/>
                    </a:lnTo>
                    <a:lnTo>
                      <a:pt x="25829" y="117931"/>
                    </a:lnTo>
                    <a:lnTo>
                      <a:pt x="25829" y="117931"/>
                    </a:lnTo>
                    <a:lnTo>
                      <a:pt x="19372" y="117931"/>
                    </a:lnTo>
                    <a:lnTo>
                      <a:pt x="19372" y="117931"/>
                    </a:lnTo>
                    <a:lnTo>
                      <a:pt x="19372" y="117931"/>
                    </a:lnTo>
                    <a:lnTo>
                      <a:pt x="19372" y="117931"/>
                    </a:lnTo>
                    <a:lnTo>
                      <a:pt x="19372" y="117931"/>
                    </a:lnTo>
                    <a:lnTo>
                      <a:pt x="19372" y="117931"/>
                    </a:lnTo>
                    <a:lnTo>
                      <a:pt x="19372" y="117931"/>
                    </a:lnTo>
                    <a:lnTo>
                      <a:pt x="19372" y="117931"/>
                    </a:lnTo>
                    <a:lnTo>
                      <a:pt x="19372" y="117931"/>
                    </a:lnTo>
                    <a:lnTo>
                      <a:pt x="19372" y="117931"/>
                    </a:lnTo>
                    <a:lnTo>
                      <a:pt x="4843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Shape 572"/>
              <p:cNvSpPr/>
              <p:nvPr/>
            </p:nvSpPr>
            <p:spPr>
              <a:xfrm>
                <a:off x="5911850" y="3687764"/>
                <a:ext cx="93600" cy="69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898" y="5454"/>
                    </a:moveTo>
                    <a:lnTo>
                      <a:pt x="113898" y="5454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13898" y="5454"/>
                    </a:lnTo>
                    <a:close/>
                    <a:moveTo>
                      <a:pt x="22372" y="103636"/>
                    </a:moveTo>
                    <a:lnTo>
                      <a:pt x="22372" y="103636"/>
                    </a:lnTo>
                    <a:lnTo>
                      <a:pt x="22372" y="103636"/>
                    </a:lnTo>
                    <a:lnTo>
                      <a:pt x="22372" y="103636"/>
                    </a:lnTo>
                    <a:lnTo>
                      <a:pt x="22372" y="103636"/>
                    </a:lnTo>
                    <a:close/>
                    <a:moveTo>
                      <a:pt x="20338" y="103636"/>
                    </a:moveTo>
                    <a:lnTo>
                      <a:pt x="20338" y="103636"/>
                    </a:lnTo>
                    <a:lnTo>
                      <a:pt x="20338" y="103636"/>
                    </a:lnTo>
                    <a:lnTo>
                      <a:pt x="20338" y="103636"/>
                    </a:lnTo>
                    <a:lnTo>
                      <a:pt x="20338" y="103636"/>
                    </a:lnTo>
                    <a:close/>
                    <a:moveTo>
                      <a:pt x="2033" y="120000"/>
                    </a:moveTo>
                    <a:lnTo>
                      <a:pt x="2033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2033" y="120000"/>
                    </a:lnTo>
                    <a:close/>
                    <a:moveTo>
                      <a:pt x="6101" y="120000"/>
                    </a:moveTo>
                    <a:lnTo>
                      <a:pt x="6101" y="120000"/>
                    </a:lnTo>
                    <a:lnTo>
                      <a:pt x="14237" y="114545"/>
                    </a:lnTo>
                    <a:lnTo>
                      <a:pt x="20338" y="103636"/>
                    </a:lnTo>
                    <a:lnTo>
                      <a:pt x="20338" y="103636"/>
                    </a:lnTo>
                    <a:lnTo>
                      <a:pt x="14237" y="114545"/>
                    </a:lnTo>
                    <a:lnTo>
                      <a:pt x="6101" y="120000"/>
                    </a:lnTo>
                    <a:close/>
                    <a:moveTo>
                      <a:pt x="6101" y="120000"/>
                    </a:moveTo>
                    <a:lnTo>
                      <a:pt x="6101" y="120000"/>
                    </a:lnTo>
                    <a:lnTo>
                      <a:pt x="6101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Shape 573"/>
              <p:cNvSpPr/>
              <p:nvPr/>
            </p:nvSpPr>
            <p:spPr>
              <a:xfrm>
                <a:off x="6000750" y="3687764"/>
                <a:ext cx="4800" cy="3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Shape 574"/>
              <p:cNvSpPr/>
              <p:nvPr/>
            </p:nvSpPr>
            <p:spPr>
              <a:xfrm>
                <a:off x="5862638" y="3744914"/>
                <a:ext cx="28500" cy="173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6666" y="9908"/>
                    </a:moveTo>
                    <a:lnTo>
                      <a:pt x="66666" y="9908"/>
                    </a:lnTo>
                    <a:lnTo>
                      <a:pt x="66666" y="0"/>
                    </a:lnTo>
                    <a:lnTo>
                      <a:pt x="66666" y="0"/>
                    </a:lnTo>
                    <a:lnTo>
                      <a:pt x="66666" y="0"/>
                    </a:lnTo>
                    <a:lnTo>
                      <a:pt x="66666" y="9908"/>
                    </a:lnTo>
                    <a:close/>
                    <a:moveTo>
                      <a:pt x="66666" y="9908"/>
                    </a:moveTo>
                    <a:lnTo>
                      <a:pt x="66666" y="9908"/>
                    </a:lnTo>
                    <a:lnTo>
                      <a:pt x="66666" y="9908"/>
                    </a:lnTo>
                    <a:close/>
                    <a:moveTo>
                      <a:pt x="40000" y="48440"/>
                    </a:moveTo>
                    <a:lnTo>
                      <a:pt x="40000" y="48440"/>
                    </a:lnTo>
                    <a:lnTo>
                      <a:pt x="20000" y="37431"/>
                    </a:lnTo>
                    <a:lnTo>
                      <a:pt x="13333" y="31926"/>
                    </a:lnTo>
                    <a:lnTo>
                      <a:pt x="0" y="26422"/>
                    </a:lnTo>
                    <a:lnTo>
                      <a:pt x="0" y="26422"/>
                    </a:lnTo>
                    <a:lnTo>
                      <a:pt x="13333" y="31926"/>
                    </a:lnTo>
                    <a:lnTo>
                      <a:pt x="20000" y="37431"/>
                    </a:lnTo>
                    <a:lnTo>
                      <a:pt x="40000" y="48440"/>
                    </a:lnTo>
                    <a:close/>
                    <a:moveTo>
                      <a:pt x="120000" y="101284"/>
                    </a:moveTo>
                    <a:lnTo>
                      <a:pt x="120000" y="101284"/>
                    </a:lnTo>
                    <a:lnTo>
                      <a:pt x="120000" y="99082"/>
                    </a:lnTo>
                    <a:lnTo>
                      <a:pt x="106666" y="97981"/>
                    </a:lnTo>
                    <a:lnTo>
                      <a:pt x="106666" y="97981"/>
                    </a:lnTo>
                    <a:lnTo>
                      <a:pt x="66666" y="92477"/>
                    </a:lnTo>
                    <a:lnTo>
                      <a:pt x="46666" y="90275"/>
                    </a:lnTo>
                    <a:lnTo>
                      <a:pt x="20000" y="84770"/>
                    </a:lnTo>
                    <a:lnTo>
                      <a:pt x="20000" y="84770"/>
                    </a:lnTo>
                    <a:lnTo>
                      <a:pt x="13333" y="80366"/>
                    </a:lnTo>
                    <a:lnTo>
                      <a:pt x="13333" y="75963"/>
                    </a:lnTo>
                    <a:lnTo>
                      <a:pt x="13333" y="75963"/>
                    </a:lnTo>
                    <a:lnTo>
                      <a:pt x="13333" y="80366"/>
                    </a:lnTo>
                    <a:lnTo>
                      <a:pt x="20000" y="84770"/>
                    </a:lnTo>
                    <a:lnTo>
                      <a:pt x="20000" y="84770"/>
                    </a:lnTo>
                    <a:lnTo>
                      <a:pt x="46666" y="90275"/>
                    </a:lnTo>
                    <a:lnTo>
                      <a:pt x="66666" y="92477"/>
                    </a:lnTo>
                    <a:lnTo>
                      <a:pt x="106666" y="97981"/>
                    </a:lnTo>
                    <a:lnTo>
                      <a:pt x="106666" y="97981"/>
                    </a:lnTo>
                    <a:lnTo>
                      <a:pt x="120000" y="99082"/>
                    </a:lnTo>
                    <a:lnTo>
                      <a:pt x="120000" y="101284"/>
                    </a:lnTo>
                    <a:close/>
                    <a:moveTo>
                      <a:pt x="46666" y="120000"/>
                    </a:moveTo>
                    <a:lnTo>
                      <a:pt x="46666" y="120000"/>
                    </a:lnTo>
                    <a:lnTo>
                      <a:pt x="46666" y="120000"/>
                    </a:lnTo>
                    <a:lnTo>
                      <a:pt x="46666" y="120000"/>
                    </a:lnTo>
                    <a:lnTo>
                      <a:pt x="46666" y="120000"/>
                    </a:lnTo>
                    <a:close/>
                    <a:moveTo>
                      <a:pt x="46666" y="120000"/>
                    </a:moveTo>
                    <a:lnTo>
                      <a:pt x="46666" y="120000"/>
                    </a:lnTo>
                    <a:lnTo>
                      <a:pt x="46666" y="120000"/>
                    </a:lnTo>
                    <a:lnTo>
                      <a:pt x="46666" y="120000"/>
                    </a:lnTo>
                    <a:lnTo>
                      <a:pt x="46666" y="120000"/>
                    </a:lnTo>
                    <a:close/>
                    <a:moveTo>
                      <a:pt x="46666" y="120000"/>
                    </a:moveTo>
                    <a:lnTo>
                      <a:pt x="46666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Shape 575"/>
              <p:cNvSpPr/>
              <p:nvPr/>
            </p:nvSpPr>
            <p:spPr>
              <a:xfrm>
                <a:off x="5876925" y="3703639"/>
                <a:ext cx="338100" cy="230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394" y="14896"/>
                    </a:moveTo>
                    <a:lnTo>
                      <a:pt x="92394" y="14896"/>
                    </a:lnTo>
                    <a:lnTo>
                      <a:pt x="93521" y="12413"/>
                    </a:lnTo>
                    <a:lnTo>
                      <a:pt x="96338" y="9931"/>
                    </a:lnTo>
                    <a:lnTo>
                      <a:pt x="98591" y="7448"/>
                    </a:lnTo>
                    <a:lnTo>
                      <a:pt x="100281" y="4965"/>
                    </a:lnTo>
                    <a:lnTo>
                      <a:pt x="100281" y="4965"/>
                    </a:lnTo>
                    <a:lnTo>
                      <a:pt x="102535" y="2482"/>
                    </a:lnTo>
                    <a:lnTo>
                      <a:pt x="105915" y="1655"/>
                    </a:lnTo>
                    <a:lnTo>
                      <a:pt x="113239" y="1655"/>
                    </a:lnTo>
                    <a:lnTo>
                      <a:pt x="113239" y="1655"/>
                    </a:lnTo>
                    <a:lnTo>
                      <a:pt x="119999" y="0"/>
                    </a:lnTo>
                    <a:lnTo>
                      <a:pt x="119999" y="0"/>
                    </a:lnTo>
                    <a:lnTo>
                      <a:pt x="113239" y="1655"/>
                    </a:lnTo>
                    <a:lnTo>
                      <a:pt x="113239" y="1655"/>
                    </a:lnTo>
                    <a:lnTo>
                      <a:pt x="105915" y="1655"/>
                    </a:lnTo>
                    <a:lnTo>
                      <a:pt x="102535" y="2482"/>
                    </a:lnTo>
                    <a:lnTo>
                      <a:pt x="100281" y="4965"/>
                    </a:lnTo>
                    <a:lnTo>
                      <a:pt x="100281" y="4965"/>
                    </a:lnTo>
                    <a:lnTo>
                      <a:pt x="98591" y="7448"/>
                    </a:lnTo>
                    <a:lnTo>
                      <a:pt x="96338" y="9931"/>
                    </a:lnTo>
                    <a:lnTo>
                      <a:pt x="93521" y="12413"/>
                    </a:lnTo>
                    <a:lnTo>
                      <a:pt x="92394" y="14896"/>
                    </a:lnTo>
                    <a:close/>
                    <a:moveTo>
                      <a:pt x="90704" y="38896"/>
                    </a:moveTo>
                    <a:lnTo>
                      <a:pt x="90704" y="38896"/>
                    </a:lnTo>
                    <a:lnTo>
                      <a:pt x="91267" y="36413"/>
                    </a:lnTo>
                    <a:lnTo>
                      <a:pt x="91267" y="36413"/>
                    </a:lnTo>
                    <a:lnTo>
                      <a:pt x="92394" y="33931"/>
                    </a:lnTo>
                    <a:lnTo>
                      <a:pt x="92957" y="31448"/>
                    </a:lnTo>
                    <a:lnTo>
                      <a:pt x="94647" y="30620"/>
                    </a:lnTo>
                    <a:lnTo>
                      <a:pt x="94647" y="28137"/>
                    </a:lnTo>
                    <a:lnTo>
                      <a:pt x="94647" y="28137"/>
                    </a:lnTo>
                    <a:lnTo>
                      <a:pt x="94647" y="28137"/>
                    </a:lnTo>
                    <a:lnTo>
                      <a:pt x="94647" y="28137"/>
                    </a:lnTo>
                    <a:lnTo>
                      <a:pt x="94647" y="28137"/>
                    </a:lnTo>
                    <a:lnTo>
                      <a:pt x="94647" y="28137"/>
                    </a:lnTo>
                    <a:lnTo>
                      <a:pt x="94647" y="30620"/>
                    </a:lnTo>
                    <a:lnTo>
                      <a:pt x="92957" y="31448"/>
                    </a:lnTo>
                    <a:lnTo>
                      <a:pt x="92394" y="33931"/>
                    </a:lnTo>
                    <a:lnTo>
                      <a:pt x="91267" y="36413"/>
                    </a:lnTo>
                    <a:lnTo>
                      <a:pt x="91267" y="36413"/>
                    </a:lnTo>
                    <a:lnTo>
                      <a:pt x="90704" y="38896"/>
                    </a:lnTo>
                    <a:close/>
                    <a:moveTo>
                      <a:pt x="68732" y="81931"/>
                    </a:moveTo>
                    <a:lnTo>
                      <a:pt x="68732" y="81931"/>
                    </a:lnTo>
                    <a:lnTo>
                      <a:pt x="68732" y="81931"/>
                    </a:lnTo>
                    <a:close/>
                    <a:moveTo>
                      <a:pt x="72676" y="81931"/>
                    </a:moveTo>
                    <a:lnTo>
                      <a:pt x="72676" y="81931"/>
                    </a:lnTo>
                    <a:lnTo>
                      <a:pt x="69859" y="81931"/>
                    </a:lnTo>
                    <a:lnTo>
                      <a:pt x="69859" y="81931"/>
                    </a:lnTo>
                    <a:lnTo>
                      <a:pt x="72676" y="81931"/>
                    </a:lnTo>
                    <a:lnTo>
                      <a:pt x="72676" y="81931"/>
                    </a:lnTo>
                    <a:lnTo>
                      <a:pt x="73239" y="81931"/>
                    </a:lnTo>
                    <a:lnTo>
                      <a:pt x="74366" y="80275"/>
                    </a:lnTo>
                    <a:lnTo>
                      <a:pt x="76056" y="76137"/>
                    </a:lnTo>
                    <a:lnTo>
                      <a:pt x="76619" y="71172"/>
                    </a:lnTo>
                    <a:lnTo>
                      <a:pt x="78309" y="66206"/>
                    </a:lnTo>
                    <a:lnTo>
                      <a:pt x="78309" y="66206"/>
                    </a:lnTo>
                    <a:lnTo>
                      <a:pt x="81690" y="61241"/>
                    </a:lnTo>
                    <a:lnTo>
                      <a:pt x="83380" y="60413"/>
                    </a:lnTo>
                    <a:lnTo>
                      <a:pt x="85633" y="58758"/>
                    </a:lnTo>
                    <a:lnTo>
                      <a:pt x="85633" y="58758"/>
                    </a:lnTo>
                    <a:lnTo>
                      <a:pt x="87887" y="56275"/>
                    </a:lnTo>
                    <a:lnTo>
                      <a:pt x="89577" y="55448"/>
                    </a:lnTo>
                    <a:lnTo>
                      <a:pt x="92394" y="50482"/>
                    </a:lnTo>
                    <a:lnTo>
                      <a:pt x="92394" y="50482"/>
                    </a:lnTo>
                    <a:lnTo>
                      <a:pt x="92394" y="48000"/>
                    </a:lnTo>
                    <a:lnTo>
                      <a:pt x="92394" y="48000"/>
                    </a:lnTo>
                    <a:lnTo>
                      <a:pt x="92394" y="50482"/>
                    </a:lnTo>
                    <a:lnTo>
                      <a:pt x="92394" y="50482"/>
                    </a:lnTo>
                    <a:lnTo>
                      <a:pt x="89577" y="55448"/>
                    </a:lnTo>
                    <a:lnTo>
                      <a:pt x="87887" y="56275"/>
                    </a:lnTo>
                    <a:lnTo>
                      <a:pt x="85633" y="58758"/>
                    </a:lnTo>
                    <a:lnTo>
                      <a:pt x="85633" y="58758"/>
                    </a:lnTo>
                    <a:lnTo>
                      <a:pt x="83380" y="60413"/>
                    </a:lnTo>
                    <a:lnTo>
                      <a:pt x="81690" y="61241"/>
                    </a:lnTo>
                    <a:lnTo>
                      <a:pt x="78309" y="66206"/>
                    </a:lnTo>
                    <a:lnTo>
                      <a:pt x="78309" y="66206"/>
                    </a:lnTo>
                    <a:lnTo>
                      <a:pt x="76619" y="71172"/>
                    </a:lnTo>
                    <a:lnTo>
                      <a:pt x="76056" y="76137"/>
                    </a:lnTo>
                    <a:lnTo>
                      <a:pt x="74366" y="80275"/>
                    </a:lnTo>
                    <a:lnTo>
                      <a:pt x="73239" y="81931"/>
                    </a:lnTo>
                    <a:lnTo>
                      <a:pt x="72676" y="81931"/>
                    </a:lnTo>
                    <a:close/>
                    <a:moveTo>
                      <a:pt x="65352" y="81931"/>
                    </a:moveTo>
                    <a:lnTo>
                      <a:pt x="65352" y="81931"/>
                    </a:lnTo>
                    <a:lnTo>
                      <a:pt x="68732" y="81931"/>
                    </a:lnTo>
                    <a:lnTo>
                      <a:pt x="68732" y="81931"/>
                    </a:lnTo>
                    <a:lnTo>
                      <a:pt x="65352" y="81931"/>
                    </a:lnTo>
                    <a:close/>
                    <a:moveTo>
                      <a:pt x="58028" y="90206"/>
                    </a:moveTo>
                    <a:lnTo>
                      <a:pt x="58028" y="90206"/>
                    </a:lnTo>
                    <a:lnTo>
                      <a:pt x="58028" y="90206"/>
                    </a:lnTo>
                    <a:lnTo>
                      <a:pt x="58028" y="89379"/>
                    </a:lnTo>
                    <a:lnTo>
                      <a:pt x="59718" y="86896"/>
                    </a:lnTo>
                    <a:lnTo>
                      <a:pt x="61971" y="84413"/>
                    </a:lnTo>
                    <a:lnTo>
                      <a:pt x="65352" y="81931"/>
                    </a:lnTo>
                    <a:lnTo>
                      <a:pt x="65352" y="81931"/>
                    </a:lnTo>
                    <a:lnTo>
                      <a:pt x="61971" y="84413"/>
                    </a:lnTo>
                    <a:lnTo>
                      <a:pt x="59718" y="86896"/>
                    </a:lnTo>
                    <a:lnTo>
                      <a:pt x="58028" y="89379"/>
                    </a:lnTo>
                    <a:lnTo>
                      <a:pt x="58028" y="90206"/>
                    </a:lnTo>
                    <a:close/>
                    <a:moveTo>
                      <a:pt x="21971" y="117517"/>
                    </a:moveTo>
                    <a:lnTo>
                      <a:pt x="21971" y="117517"/>
                    </a:lnTo>
                    <a:lnTo>
                      <a:pt x="21971" y="117517"/>
                    </a:lnTo>
                    <a:close/>
                    <a:moveTo>
                      <a:pt x="15211" y="117517"/>
                    </a:moveTo>
                    <a:lnTo>
                      <a:pt x="15211" y="117517"/>
                    </a:lnTo>
                    <a:lnTo>
                      <a:pt x="21971" y="117517"/>
                    </a:lnTo>
                    <a:lnTo>
                      <a:pt x="21971" y="117517"/>
                    </a:lnTo>
                    <a:lnTo>
                      <a:pt x="15211" y="117517"/>
                    </a:lnTo>
                    <a:close/>
                    <a:moveTo>
                      <a:pt x="15211" y="117517"/>
                    </a:moveTo>
                    <a:lnTo>
                      <a:pt x="15211" y="117517"/>
                    </a:lnTo>
                    <a:lnTo>
                      <a:pt x="15211" y="117517"/>
                    </a:lnTo>
                    <a:lnTo>
                      <a:pt x="15211" y="117517"/>
                    </a:lnTo>
                    <a:lnTo>
                      <a:pt x="15211" y="117517"/>
                    </a:lnTo>
                    <a:close/>
                    <a:moveTo>
                      <a:pt x="36619" y="117517"/>
                    </a:moveTo>
                    <a:lnTo>
                      <a:pt x="36619" y="117517"/>
                    </a:lnTo>
                    <a:lnTo>
                      <a:pt x="30985" y="117517"/>
                    </a:lnTo>
                    <a:lnTo>
                      <a:pt x="30985" y="117517"/>
                    </a:lnTo>
                    <a:lnTo>
                      <a:pt x="36619" y="117517"/>
                    </a:lnTo>
                    <a:lnTo>
                      <a:pt x="36619" y="117517"/>
                    </a:lnTo>
                    <a:lnTo>
                      <a:pt x="38309" y="117517"/>
                    </a:lnTo>
                    <a:lnTo>
                      <a:pt x="38873" y="115034"/>
                    </a:lnTo>
                    <a:lnTo>
                      <a:pt x="41690" y="110896"/>
                    </a:lnTo>
                    <a:lnTo>
                      <a:pt x="46197" y="100137"/>
                    </a:lnTo>
                    <a:lnTo>
                      <a:pt x="46197" y="100137"/>
                    </a:lnTo>
                    <a:lnTo>
                      <a:pt x="47887" y="96000"/>
                    </a:lnTo>
                    <a:lnTo>
                      <a:pt x="49577" y="95172"/>
                    </a:lnTo>
                    <a:lnTo>
                      <a:pt x="54647" y="95172"/>
                    </a:lnTo>
                    <a:lnTo>
                      <a:pt x="54647" y="95172"/>
                    </a:lnTo>
                    <a:lnTo>
                      <a:pt x="56901" y="93517"/>
                    </a:lnTo>
                    <a:lnTo>
                      <a:pt x="58028" y="92689"/>
                    </a:lnTo>
                    <a:lnTo>
                      <a:pt x="58028" y="92689"/>
                    </a:lnTo>
                    <a:lnTo>
                      <a:pt x="56901" y="93517"/>
                    </a:lnTo>
                    <a:lnTo>
                      <a:pt x="54647" y="95172"/>
                    </a:lnTo>
                    <a:lnTo>
                      <a:pt x="54647" y="95172"/>
                    </a:lnTo>
                    <a:lnTo>
                      <a:pt x="49577" y="95172"/>
                    </a:lnTo>
                    <a:lnTo>
                      <a:pt x="47887" y="96000"/>
                    </a:lnTo>
                    <a:lnTo>
                      <a:pt x="46197" y="100137"/>
                    </a:lnTo>
                    <a:lnTo>
                      <a:pt x="46197" y="100137"/>
                    </a:lnTo>
                    <a:lnTo>
                      <a:pt x="41690" y="110896"/>
                    </a:lnTo>
                    <a:lnTo>
                      <a:pt x="38873" y="115034"/>
                    </a:lnTo>
                    <a:lnTo>
                      <a:pt x="38309" y="117517"/>
                    </a:lnTo>
                    <a:lnTo>
                      <a:pt x="36619" y="117517"/>
                    </a:lnTo>
                    <a:close/>
                    <a:moveTo>
                      <a:pt x="0" y="120000"/>
                    </a:moveTo>
                    <a:lnTo>
                      <a:pt x="0" y="120000"/>
                    </a:lnTo>
                    <a:lnTo>
                      <a:pt x="0" y="120000"/>
                    </a:lnTo>
                    <a:lnTo>
                      <a:pt x="15211" y="117517"/>
                    </a:lnTo>
                    <a:lnTo>
                      <a:pt x="15211" y="117517"/>
                    </a:lnTo>
                    <a:lnTo>
                      <a:pt x="15211" y="117517"/>
                    </a:lnTo>
                    <a:lnTo>
                      <a:pt x="15211" y="117517"/>
                    </a:lnTo>
                    <a:lnTo>
                      <a:pt x="15211" y="117517"/>
                    </a:lnTo>
                    <a:lnTo>
                      <a:pt x="15211" y="117517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Shape 576"/>
              <p:cNvSpPr/>
              <p:nvPr/>
            </p:nvSpPr>
            <p:spPr>
              <a:xfrm>
                <a:off x="6137275" y="3703639"/>
                <a:ext cx="77700" cy="28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4897" y="100000"/>
                    </a:lnTo>
                    <a:lnTo>
                      <a:pt x="17142" y="80000"/>
                    </a:lnTo>
                    <a:lnTo>
                      <a:pt x="26938" y="60000"/>
                    </a:lnTo>
                    <a:lnTo>
                      <a:pt x="34285" y="40000"/>
                    </a:lnTo>
                    <a:lnTo>
                      <a:pt x="34285" y="40000"/>
                    </a:lnTo>
                    <a:lnTo>
                      <a:pt x="44081" y="20000"/>
                    </a:lnTo>
                    <a:lnTo>
                      <a:pt x="58775" y="13333"/>
                    </a:lnTo>
                    <a:lnTo>
                      <a:pt x="90612" y="13333"/>
                    </a:lnTo>
                    <a:lnTo>
                      <a:pt x="90612" y="13333"/>
                    </a:lnTo>
                    <a:lnTo>
                      <a:pt x="119999" y="0"/>
                    </a:lnTo>
                    <a:lnTo>
                      <a:pt x="119999" y="0"/>
                    </a:lnTo>
                    <a:lnTo>
                      <a:pt x="90612" y="13333"/>
                    </a:lnTo>
                    <a:lnTo>
                      <a:pt x="90612" y="13333"/>
                    </a:lnTo>
                    <a:lnTo>
                      <a:pt x="58775" y="13333"/>
                    </a:lnTo>
                    <a:lnTo>
                      <a:pt x="44081" y="20000"/>
                    </a:lnTo>
                    <a:lnTo>
                      <a:pt x="34285" y="40000"/>
                    </a:lnTo>
                    <a:lnTo>
                      <a:pt x="34285" y="40000"/>
                    </a:lnTo>
                    <a:lnTo>
                      <a:pt x="26938" y="60000"/>
                    </a:lnTo>
                    <a:lnTo>
                      <a:pt x="17142" y="80000"/>
                    </a:lnTo>
                    <a:lnTo>
                      <a:pt x="4897" y="100000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Shape 577"/>
              <p:cNvSpPr/>
              <p:nvPr/>
            </p:nvSpPr>
            <p:spPr>
              <a:xfrm>
                <a:off x="6132513" y="3757614"/>
                <a:ext cx="11100" cy="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17142" y="92307"/>
                    </a:lnTo>
                    <a:lnTo>
                      <a:pt x="17142" y="92307"/>
                    </a:lnTo>
                    <a:lnTo>
                      <a:pt x="51428" y="64615"/>
                    </a:lnTo>
                    <a:lnTo>
                      <a:pt x="68571" y="36923"/>
                    </a:lnTo>
                    <a:lnTo>
                      <a:pt x="119999" y="27692"/>
                    </a:lnTo>
                    <a:lnTo>
                      <a:pt x="119999" y="0"/>
                    </a:lnTo>
                    <a:lnTo>
                      <a:pt x="119999" y="0"/>
                    </a:lnTo>
                    <a:lnTo>
                      <a:pt x="119999" y="0"/>
                    </a:lnTo>
                    <a:lnTo>
                      <a:pt x="119999" y="0"/>
                    </a:lnTo>
                    <a:lnTo>
                      <a:pt x="119999" y="0"/>
                    </a:lnTo>
                    <a:lnTo>
                      <a:pt x="119999" y="0"/>
                    </a:lnTo>
                    <a:lnTo>
                      <a:pt x="119999" y="27692"/>
                    </a:lnTo>
                    <a:lnTo>
                      <a:pt x="68571" y="36923"/>
                    </a:lnTo>
                    <a:lnTo>
                      <a:pt x="51428" y="64615"/>
                    </a:lnTo>
                    <a:lnTo>
                      <a:pt x="17142" y="92307"/>
                    </a:lnTo>
                    <a:lnTo>
                      <a:pt x="17142" y="92307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Shape 578"/>
              <p:cNvSpPr/>
              <p:nvPr/>
            </p:nvSpPr>
            <p:spPr>
              <a:xfrm>
                <a:off x="6070600" y="386080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Shape 579"/>
              <p:cNvSpPr/>
              <p:nvPr/>
            </p:nvSpPr>
            <p:spPr>
              <a:xfrm>
                <a:off x="6073775" y="3795714"/>
                <a:ext cx="63600" cy="65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000" y="120000"/>
                    </a:moveTo>
                    <a:lnTo>
                      <a:pt x="15000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15000" y="120000"/>
                    </a:lnTo>
                    <a:lnTo>
                      <a:pt x="15000" y="120000"/>
                    </a:lnTo>
                    <a:lnTo>
                      <a:pt x="18000" y="120000"/>
                    </a:lnTo>
                    <a:lnTo>
                      <a:pt x="24000" y="114146"/>
                    </a:lnTo>
                    <a:lnTo>
                      <a:pt x="33000" y="99512"/>
                    </a:lnTo>
                    <a:lnTo>
                      <a:pt x="36000" y="81951"/>
                    </a:lnTo>
                    <a:lnTo>
                      <a:pt x="45000" y="64390"/>
                    </a:lnTo>
                    <a:lnTo>
                      <a:pt x="45000" y="64390"/>
                    </a:lnTo>
                    <a:lnTo>
                      <a:pt x="63000" y="46829"/>
                    </a:lnTo>
                    <a:lnTo>
                      <a:pt x="72000" y="43902"/>
                    </a:lnTo>
                    <a:lnTo>
                      <a:pt x="84000" y="38048"/>
                    </a:lnTo>
                    <a:lnTo>
                      <a:pt x="84000" y="38048"/>
                    </a:lnTo>
                    <a:lnTo>
                      <a:pt x="96000" y="29268"/>
                    </a:lnTo>
                    <a:lnTo>
                      <a:pt x="105000" y="26341"/>
                    </a:lnTo>
                    <a:lnTo>
                      <a:pt x="120000" y="8780"/>
                    </a:lnTo>
                    <a:lnTo>
                      <a:pt x="120000" y="878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8780"/>
                    </a:lnTo>
                    <a:lnTo>
                      <a:pt x="120000" y="8780"/>
                    </a:lnTo>
                    <a:lnTo>
                      <a:pt x="105000" y="26341"/>
                    </a:lnTo>
                    <a:lnTo>
                      <a:pt x="96000" y="29268"/>
                    </a:lnTo>
                    <a:lnTo>
                      <a:pt x="84000" y="38048"/>
                    </a:lnTo>
                    <a:lnTo>
                      <a:pt x="84000" y="38048"/>
                    </a:lnTo>
                    <a:lnTo>
                      <a:pt x="72000" y="43902"/>
                    </a:lnTo>
                    <a:lnTo>
                      <a:pt x="63000" y="46829"/>
                    </a:lnTo>
                    <a:lnTo>
                      <a:pt x="45000" y="64390"/>
                    </a:lnTo>
                    <a:lnTo>
                      <a:pt x="45000" y="64390"/>
                    </a:lnTo>
                    <a:lnTo>
                      <a:pt x="36000" y="81951"/>
                    </a:lnTo>
                    <a:lnTo>
                      <a:pt x="33000" y="99512"/>
                    </a:lnTo>
                    <a:lnTo>
                      <a:pt x="24000" y="114146"/>
                    </a:lnTo>
                    <a:lnTo>
                      <a:pt x="18000" y="120000"/>
                    </a:lnTo>
                    <a:lnTo>
                      <a:pt x="15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Shape 580"/>
              <p:cNvSpPr/>
              <p:nvPr/>
            </p:nvSpPr>
            <p:spPr>
              <a:xfrm>
                <a:off x="6061075" y="3860801"/>
                <a:ext cx="96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6040438" y="3860801"/>
                <a:ext cx="207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0" y="120000"/>
                    </a:lnTo>
                    <a:lnTo>
                      <a:pt x="0" y="108000"/>
                    </a:lnTo>
                    <a:lnTo>
                      <a:pt x="27692" y="72000"/>
                    </a:lnTo>
                    <a:lnTo>
                      <a:pt x="64615" y="3600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64615" y="36000"/>
                    </a:lnTo>
                    <a:lnTo>
                      <a:pt x="27692" y="72000"/>
                    </a:lnTo>
                    <a:lnTo>
                      <a:pt x="0" y="108000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Shape 582"/>
              <p:cNvSpPr/>
              <p:nvPr/>
            </p:nvSpPr>
            <p:spPr>
              <a:xfrm>
                <a:off x="5938838" y="392906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Shape 583"/>
              <p:cNvSpPr/>
              <p:nvPr/>
            </p:nvSpPr>
            <p:spPr>
              <a:xfrm>
                <a:off x="5919788" y="3929064"/>
                <a:ext cx="189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Shape 584"/>
              <p:cNvSpPr/>
              <p:nvPr/>
            </p:nvSpPr>
            <p:spPr>
              <a:xfrm>
                <a:off x="5919788" y="3929064"/>
                <a:ext cx="1500" cy="15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Shape 585"/>
              <p:cNvSpPr/>
              <p:nvPr/>
            </p:nvSpPr>
            <p:spPr>
              <a:xfrm>
                <a:off x="5964238" y="3881439"/>
                <a:ext cx="76200" cy="47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000" y="120000"/>
                    </a:moveTo>
                    <a:lnTo>
                      <a:pt x="25000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25000" y="120000"/>
                    </a:lnTo>
                    <a:lnTo>
                      <a:pt x="25000" y="120000"/>
                    </a:lnTo>
                    <a:lnTo>
                      <a:pt x="32500" y="120000"/>
                    </a:lnTo>
                    <a:lnTo>
                      <a:pt x="35000" y="108000"/>
                    </a:lnTo>
                    <a:lnTo>
                      <a:pt x="47500" y="88000"/>
                    </a:lnTo>
                    <a:lnTo>
                      <a:pt x="67500" y="36000"/>
                    </a:lnTo>
                    <a:lnTo>
                      <a:pt x="67500" y="36000"/>
                    </a:lnTo>
                    <a:lnTo>
                      <a:pt x="75000" y="16000"/>
                    </a:lnTo>
                    <a:lnTo>
                      <a:pt x="82500" y="12000"/>
                    </a:lnTo>
                    <a:lnTo>
                      <a:pt x="105000" y="12000"/>
                    </a:lnTo>
                    <a:lnTo>
                      <a:pt x="105000" y="12000"/>
                    </a:lnTo>
                    <a:lnTo>
                      <a:pt x="115000" y="400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15000" y="4000"/>
                    </a:lnTo>
                    <a:lnTo>
                      <a:pt x="105000" y="12000"/>
                    </a:lnTo>
                    <a:lnTo>
                      <a:pt x="105000" y="12000"/>
                    </a:lnTo>
                    <a:lnTo>
                      <a:pt x="82500" y="12000"/>
                    </a:lnTo>
                    <a:lnTo>
                      <a:pt x="75000" y="16000"/>
                    </a:lnTo>
                    <a:lnTo>
                      <a:pt x="67500" y="36000"/>
                    </a:lnTo>
                    <a:lnTo>
                      <a:pt x="67500" y="36000"/>
                    </a:lnTo>
                    <a:lnTo>
                      <a:pt x="47500" y="88000"/>
                    </a:lnTo>
                    <a:lnTo>
                      <a:pt x="35000" y="108000"/>
                    </a:lnTo>
                    <a:lnTo>
                      <a:pt x="32500" y="120000"/>
                    </a:lnTo>
                    <a:lnTo>
                      <a:pt x="25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Shape 586"/>
              <p:cNvSpPr/>
              <p:nvPr/>
            </p:nvSpPr>
            <p:spPr>
              <a:xfrm>
                <a:off x="5876925" y="3929064"/>
                <a:ext cx="429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Shape 587"/>
              <p:cNvSpPr/>
              <p:nvPr/>
            </p:nvSpPr>
            <p:spPr>
              <a:xfrm>
                <a:off x="6267450" y="3521076"/>
                <a:ext cx="492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5000"/>
                    </a:moveTo>
                    <a:lnTo>
                      <a:pt x="120000" y="15000"/>
                    </a:lnTo>
                    <a:lnTo>
                      <a:pt x="96774" y="105000"/>
                    </a:lnTo>
                    <a:lnTo>
                      <a:pt x="77419" y="120000"/>
                    </a:lnTo>
                    <a:lnTo>
                      <a:pt x="61935" y="120000"/>
                    </a:lnTo>
                    <a:lnTo>
                      <a:pt x="61935" y="120000"/>
                    </a:lnTo>
                    <a:lnTo>
                      <a:pt x="11612" y="105000"/>
                    </a:lnTo>
                    <a:lnTo>
                      <a:pt x="0" y="75000"/>
                    </a:lnTo>
                    <a:lnTo>
                      <a:pt x="0" y="75000"/>
                    </a:lnTo>
                    <a:lnTo>
                      <a:pt x="11612" y="60000"/>
                    </a:lnTo>
                    <a:lnTo>
                      <a:pt x="11612" y="60000"/>
                    </a:lnTo>
                    <a:lnTo>
                      <a:pt x="38709" y="15000"/>
                    </a:lnTo>
                    <a:lnTo>
                      <a:pt x="77419" y="15000"/>
                    </a:lnTo>
                    <a:lnTo>
                      <a:pt x="112258" y="0"/>
                    </a:lnTo>
                    <a:lnTo>
                      <a:pt x="120000" y="15000"/>
                    </a:lnTo>
                    <a:lnTo>
                      <a:pt x="120000" y="15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Shape 588"/>
              <p:cNvSpPr/>
              <p:nvPr/>
            </p:nvSpPr>
            <p:spPr>
              <a:xfrm>
                <a:off x="7539038" y="3656014"/>
                <a:ext cx="71400" cy="13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02650"/>
                    </a:moveTo>
                    <a:lnTo>
                      <a:pt x="0" y="102650"/>
                    </a:lnTo>
                    <a:lnTo>
                      <a:pt x="0" y="102650"/>
                    </a:lnTo>
                    <a:close/>
                    <a:moveTo>
                      <a:pt x="10666" y="119999"/>
                    </a:moveTo>
                    <a:lnTo>
                      <a:pt x="10666" y="119999"/>
                    </a:lnTo>
                    <a:lnTo>
                      <a:pt x="8000" y="119999"/>
                    </a:lnTo>
                    <a:lnTo>
                      <a:pt x="8000" y="119999"/>
                    </a:lnTo>
                    <a:lnTo>
                      <a:pt x="5333" y="112771"/>
                    </a:lnTo>
                    <a:lnTo>
                      <a:pt x="0" y="104096"/>
                    </a:lnTo>
                    <a:lnTo>
                      <a:pt x="0" y="104096"/>
                    </a:lnTo>
                    <a:lnTo>
                      <a:pt x="0" y="102650"/>
                    </a:lnTo>
                    <a:lnTo>
                      <a:pt x="0" y="102650"/>
                    </a:lnTo>
                    <a:lnTo>
                      <a:pt x="0" y="102650"/>
                    </a:lnTo>
                    <a:lnTo>
                      <a:pt x="10666" y="92530"/>
                    </a:lnTo>
                    <a:lnTo>
                      <a:pt x="10666" y="92530"/>
                    </a:lnTo>
                    <a:lnTo>
                      <a:pt x="18666" y="83855"/>
                    </a:lnTo>
                    <a:lnTo>
                      <a:pt x="18666" y="83855"/>
                    </a:lnTo>
                    <a:lnTo>
                      <a:pt x="18666" y="78072"/>
                    </a:lnTo>
                    <a:lnTo>
                      <a:pt x="18666" y="78072"/>
                    </a:lnTo>
                    <a:lnTo>
                      <a:pt x="18666" y="73734"/>
                    </a:lnTo>
                    <a:lnTo>
                      <a:pt x="18666" y="73734"/>
                    </a:lnTo>
                    <a:lnTo>
                      <a:pt x="10666" y="62168"/>
                    </a:lnTo>
                    <a:lnTo>
                      <a:pt x="10666" y="62168"/>
                    </a:lnTo>
                    <a:lnTo>
                      <a:pt x="5333" y="50602"/>
                    </a:lnTo>
                    <a:lnTo>
                      <a:pt x="5333" y="50602"/>
                    </a:lnTo>
                    <a:lnTo>
                      <a:pt x="5333" y="50602"/>
                    </a:lnTo>
                    <a:lnTo>
                      <a:pt x="5333" y="50602"/>
                    </a:lnTo>
                    <a:lnTo>
                      <a:pt x="5333" y="50602"/>
                    </a:lnTo>
                    <a:lnTo>
                      <a:pt x="10666" y="50602"/>
                    </a:lnTo>
                    <a:lnTo>
                      <a:pt x="10666" y="50602"/>
                    </a:lnTo>
                    <a:lnTo>
                      <a:pt x="18666" y="52048"/>
                    </a:lnTo>
                    <a:lnTo>
                      <a:pt x="18666" y="52048"/>
                    </a:lnTo>
                    <a:lnTo>
                      <a:pt x="18666" y="52048"/>
                    </a:lnTo>
                    <a:lnTo>
                      <a:pt x="24000" y="52048"/>
                    </a:lnTo>
                    <a:lnTo>
                      <a:pt x="24000" y="52048"/>
                    </a:lnTo>
                    <a:lnTo>
                      <a:pt x="26666" y="47710"/>
                    </a:lnTo>
                    <a:lnTo>
                      <a:pt x="26666" y="47710"/>
                    </a:lnTo>
                    <a:lnTo>
                      <a:pt x="32000" y="43373"/>
                    </a:lnTo>
                    <a:lnTo>
                      <a:pt x="32000" y="43373"/>
                    </a:lnTo>
                    <a:lnTo>
                      <a:pt x="26666" y="40481"/>
                    </a:lnTo>
                    <a:lnTo>
                      <a:pt x="24000" y="33253"/>
                    </a:lnTo>
                    <a:lnTo>
                      <a:pt x="24000" y="33253"/>
                    </a:lnTo>
                    <a:lnTo>
                      <a:pt x="18666" y="27469"/>
                    </a:lnTo>
                    <a:lnTo>
                      <a:pt x="18666" y="27469"/>
                    </a:lnTo>
                    <a:lnTo>
                      <a:pt x="10666" y="23132"/>
                    </a:lnTo>
                    <a:lnTo>
                      <a:pt x="10666" y="23132"/>
                    </a:lnTo>
                    <a:lnTo>
                      <a:pt x="10666" y="23132"/>
                    </a:lnTo>
                    <a:lnTo>
                      <a:pt x="10666" y="23132"/>
                    </a:lnTo>
                    <a:lnTo>
                      <a:pt x="8000" y="23132"/>
                    </a:lnTo>
                    <a:lnTo>
                      <a:pt x="8000" y="23132"/>
                    </a:lnTo>
                    <a:lnTo>
                      <a:pt x="40000" y="10120"/>
                    </a:lnTo>
                    <a:lnTo>
                      <a:pt x="50666" y="8674"/>
                    </a:lnTo>
                    <a:lnTo>
                      <a:pt x="58666" y="5783"/>
                    </a:lnTo>
                    <a:lnTo>
                      <a:pt x="58666" y="5783"/>
                    </a:lnTo>
                    <a:lnTo>
                      <a:pt x="69333" y="4337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88000" y="8674"/>
                    </a:lnTo>
                    <a:lnTo>
                      <a:pt x="88000" y="8674"/>
                    </a:lnTo>
                    <a:lnTo>
                      <a:pt x="104000" y="23132"/>
                    </a:lnTo>
                    <a:lnTo>
                      <a:pt x="104000" y="23132"/>
                    </a:lnTo>
                    <a:lnTo>
                      <a:pt x="109333" y="31807"/>
                    </a:lnTo>
                    <a:lnTo>
                      <a:pt x="109333" y="31807"/>
                    </a:lnTo>
                    <a:lnTo>
                      <a:pt x="109333" y="47710"/>
                    </a:lnTo>
                    <a:lnTo>
                      <a:pt x="109333" y="47710"/>
                    </a:lnTo>
                    <a:lnTo>
                      <a:pt x="112000" y="62168"/>
                    </a:lnTo>
                    <a:lnTo>
                      <a:pt x="112000" y="62168"/>
                    </a:lnTo>
                    <a:lnTo>
                      <a:pt x="120000" y="73734"/>
                    </a:lnTo>
                    <a:lnTo>
                      <a:pt x="120000" y="80963"/>
                    </a:lnTo>
                    <a:lnTo>
                      <a:pt x="120000" y="80963"/>
                    </a:lnTo>
                    <a:lnTo>
                      <a:pt x="120000" y="88192"/>
                    </a:lnTo>
                    <a:lnTo>
                      <a:pt x="120000" y="88192"/>
                    </a:lnTo>
                    <a:lnTo>
                      <a:pt x="101333" y="98313"/>
                    </a:lnTo>
                    <a:lnTo>
                      <a:pt x="101333" y="98313"/>
                    </a:lnTo>
                    <a:lnTo>
                      <a:pt x="93333" y="102650"/>
                    </a:lnTo>
                    <a:lnTo>
                      <a:pt x="93333" y="104096"/>
                    </a:lnTo>
                    <a:lnTo>
                      <a:pt x="88000" y="104096"/>
                    </a:lnTo>
                    <a:lnTo>
                      <a:pt x="88000" y="104096"/>
                    </a:lnTo>
                    <a:lnTo>
                      <a:pt x="88000" y="104096"/>
                    </a:lnTo>
                    <a:lnTo>
                      <a:pt x="74666" y="104096"/>
                    </a:lnTo>
                    <a:lnTo>
                      <a:pt x="74666" y="104096"/>
                    </a:lnTo>
                    <a:lnTo>
                      <a:pt x="50666" y="104096"/>
                    </a:lnTo>
                    <a:lnTo>
                      <a:pt x="50666" y="104096"/>
                    </a:lnTo>
                    <a:lnTo>
                      <a:pt x="42666" y="108433"/>
                    </a:lnTo>
                    <a:lnTo>
                      <a:pt x="42666" y="108433"/>
                    </a:lnTo>
                    <a:lnTo>
                      <a:pt x="24000" y="117108"/>
                    </a:lnTo>
                    <a:lnTo>
                      <a:pt x="24000" y="117108"/>
                    </a:lnTo>
                    <a:lnTo>
                      <a:pt x="16000" y="119999"/>
                    </a:lnTo>
                    <a:lnTo>
                      <a:pt x="10666" y="119999"/>
                    </a:lnTo>
                    <a:lnTo>
                      <a:pt x="10666" y="1199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Shape 589"/>
              <p:cNvSpPr/>
              <p:nvPr/>
            </p:nvSpPr>
            <p:spPr>
              <a:xfrm>
                <a:off x="7539038" y="376872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Shape 590"/>
              <p:cNvSpPr/>
              <p:nvPr/>
            </p:nvSpPr>
            <p:spPr>
              <a:xfrm>
                <a:off x="7539038" y="3656014"/>
                <a:ext cx="71400" cy="13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66" y="119999"/>
                    </a:moveTo>
                    <a:lnTo>
                      <a:pt x="10666" y="119999"/>
                    </a:lnTo>
                    <a:lnTo>
                      <a:pt x="8000" y="119999"/>
                    </a:lnTo>
                    <a:lnTo>
                      <a:pt x="8000" y="119999"/>
                    </a:lnTo>
                    <a:lnTo>
                      <a:pt x="5333" y="112771"/>
                    </a:lnTo>
                    <a:lnTo>
                      <a:pt x="0" y="104096"/>
                    </a:lnTo>
                    <a:lnTo>
                      <a:pt x="0" y="104096"/>
                    </a:lnTo>
                    <a:lnTo>
                      <a:pt x="0" y="102650"/>
                    </a:lnTo>
                    <a:lnTo>
                      <a:pt x="0" y="102650"/>
                    </a:lnTo>
                    <a:lnTo>
                      <a:pt x="0" y="102650"/>
                    </a:lnTo>
                    <a:lnTo>
                      <a:pt x="10666" y="92530"/>
                    </a:lnTo>
                    <a:lnTo>
                      <a:pt x="10666" y="92530"/>
                    </a:lnTo>
                    <a:lnTo>
                      <a:pt x="18666" y="83855"/>
                    </a:lnTo>
                    <a:lnTo>
                      <a:pt x="18666" y="83855"/>
                    </a:lnTo>
                    <a:lnTo>
                      <a:pt x="18666" y="78072"/>
                    </a:lnTo>
                    <a:lnTo>
                      <a:pt x="18666" y="78072"/>
                    </a:lnTo>
                    <a:lnTo>
                      <a:pt x="18666" y="73734"/>
                    </a:lnTo>
                    <a:lnTo>
                      <a:pt x="18666" y="73734"/>
                    </a:lnTo>
                    <a:lnTo>
                      <a:pt x="10666" y="62168"/>
                    </a:lnTo>
                    <a:lnTo>
                      <a:pt x="10666" y="62168"/>
                    </a:lnTo>
                    <a:lnTo>
                      <a:pt x="5333" y="50602"/>
                    </a:lnTo>
                    <a:lnTo>
                      <a:pt x="5333" y="50602"/>
                    </a:lnTo>
                    <a:lnTo>
                      <a:pt x="5333" y="50602"/>
                    </a:lnTo>
                    <a:lnTo>
                      <a:pt x="5333" y="50602"/>
                    </a:lnTo>
                    <a:lnTo>
                      <a:pt x="5333" y="50602"/>
                    </a:lnTo>
                    <a:lnTo>
                      <a:pt x="10666" y="50602"/>
                    </a:lnTo>
                    <a:lnTo>
                      <a:pt x="10666" y="50602"/>
                    </a:lnTo>
                    <a:lnTo>
                      <a:pt x="18666" y="52048"/>
                    </a:lnTo>
                    <a:lnTo>
                      <a:pt x="18666" y="52048"/>
                    </a:lnTo>
                    <a:lnTo>
                      <a:pt x="18666" y="52048"/>
                    </a:lnTo>
                    <a:lnTo>
                      <a:pt x="24000" y="52048"/>
                    </a:lnTo>
                    <a:lnTo>
                      <a:pt x="24000" y="52048"/>
                    </a:lnTo>
                    <a:lnTo>
                      <a:pt x="26666" y="47710"/>
                    </a:lnTo>
                    <a:lnTo>
                      <a:pt x="26666" y="47710"/>
                    </a:lnTo>
                    <a:lnTo>
                      <a:pt x="32000" y="43373"/>
                    </a:lnTo>
                    <a:lnTo>
                      <a:pt x="32000" y="43373"/>
                    </a:lnTo>
                    <a:lnTo>
                      <a:pt x="26666" y="40481"/>
                    </a:lnTo>
                    <a:lnTo>
                      <a:pt x="24000" y="33253"/>
                    </a:lnTo>
                    <a:lnTo>
                      <a:pt x="24000" y="33253"/>
                    </a:lnTo>
                    <a:lnTo>
                      <a:pt x="18666" y="27469"/>
                    </a:lnTo>
                    <a:lnTo>
                      <a:pt x="18666" y="27469"/>
                    </a:lnTo>
                    <a:lnTo>
                      <a:pt x="10666" y="23132"/>
                    </a:lnTo>
                    <a:lnTo>
                      <a:pt x="10666" y="23132"/>
                    </a:lnTo>
                    <a:lnTo>
                      <a:pt x="10666" y="23132"/>
                    </a:lnTo>
                    <a:lnTo>
                      <a:pt x="10666" y="23132"/>
                    </a:lnTo>
                    <a:lnTo>
                      <a:pt x="8000" y="23132"/>
                    </a:lnTo>
                    <a:lnTo>
                      <a:pt x="8000" y="23132"/>
                    </a:lnTo>
                    <a:lnTo>
                      <a:pt x="40000" y="10120"/>
                    </a:lnTo>
                    <a:lnTo>
                      <a:pt x="50666" y="8674"/>
                    </a:lnTo>
                    <a:lnTo>
                      <a:pt x="58666" y="5783"/>
                    </a:lnTo>
                    <a:lnTo>
                      <a:pt x="58666" y="5783"/>
                    </a:lnTo>
                    <a:lnTo>
                      <a:pt x="69333" y="4337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88000" y="8674"/>
                    </a:lnTo>
                    <a:lnTo>
                      <a:pt x="88000" y="8674"/>
                    </a:lnTo>
                    <a:lnTo>
                      <a:pt x="104000" y="23132"/>
                    </a:lnTo>
                    <a:lnTo>
                      <a:pt x="104000" y="23132"/>
                    </a:lnTo>
                    <a:lnTo>
                      <a:pt x="109333" y="31807"/>
                    </a:lnTo>
                    <a:lnTo>
                      <a:pt x="109333" y="31807"/>
                    </a:lnTo>
                    <a:lnTo>
                      <a:pt x="109333" y="47710"/>
                    </a:lnTo>
                    <a:lnTo>
                      <a:pt x="109333" y="47710"/>
                    </a:lnTo>
                    <a:lnTo>
                      <a:pt x="112000" y="62168"/>
                    </a:lnTo>
                    <a:lnTo>
                      <a:pt x="112000" y="62168"/>
                    </a:lnTo>
                    <a:lnTo>
                      <a:pt x="120000" y="73734"/>
                    </a:lnTo>
                    <a:lnTo>
                      <a:pt x="120000" y="80963"/>
                    </a:lnTo>
                    <a:lnTo>
                      <a:pt x="120000" y="80963"/>
                    </a:lnTo>
                    <a:lnTo>
                      <a:pt x="120000" y="88192"/>
                    </a:lnTo>
                    <a:lnTo>
                      <a:pt x="120000" y="88192"/>
                    </a:lnTo>
                    <a:lnTo>
                      <a:pt x="101333" y="98313"/>
                    </a:lnTo>
                    <a:lnTo>
                      <a:pt x="101333" y="98313"/>
                    </a:lnTo>
                    <a:lnTo>
                      <a:pt x="93333" y="102650"/>
                    </a:lnTo>
                    <a:lnTo>
                      <a:pt x="93333" y="104096"/>
                    </a:lnTo>
                    <a:lnTo>
                      <a:pt x="88000" y="104096"/>
                    </a:lnTo>
                    <a:lnTo>
                      <a:pt x="88000" y="104096"/>
                    </a:lnTo>
                    <a:lnTo>
                      <a:pt x="88000" y="104096"/>
                    </a:lnTo>
                    <a:lnTo>
                      <a:pt x="74666" y="104096"/>
                    </a:lnTo>
                    <a:lnTo>
                      <a:pt x="74666" y="104096"/>
                    </a:lnTo>
                    <a:lnTo>
                      <a:pt x="50666" y="104096"/>
                    </a:lnTo>
                    <a:lnTo>
                      <a:pt x="50666" y="104096"/>
                    </a:lnTo>
                    <a:lnTo>
                      <a:pt x="42666" y="108433"/>
                    </a:lnTo>
                    <a:lnTo>
                      <a:pt x="42666" y="108433"/>
                    </a:lnTo>
                    <a:lnTo>
                      <a:pt x="24000" y="117108"/>
                    </a:lnTo>
                    <a:lnTo>
                      <a:pt x="24000" y="117108"/>
                    </a:lnTo>
                    <a:lnTo>
                      <a:pt x="16000" y="119999"/>
                    </a:lnTo>
                    <a:lnTo>
                      <a:pt x="10666" y="119999"/>
                    </a:lnTo>
                    <a:lnTo>
                      <a:pt x="10666" y="119999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Shape 591"/>
              <p:cNvSpPr/>
              <p:nvPr/>
            </p:nvSpPr>
            <p:spPr>
              <a:xfrm>
                <a:off x="6354763" y="4476751"/>
                <a:ext cx="55500" cy="92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1142" y="120000"/>
                    </a:moveTo>
                    <a:lnTo>
                      <a:pt x="41142" y="120000"/>
                    </a:lnTo>
                    <a:lnTo>
                      <a:pt x="24000" y="117931"/>
                    </a:lnTo>
                    <a:lnTo>
                      <a:pt x="17142" y="111724"/>
                    </a:lnTo>
                    <a:lnTo>
                      <a:pt x="10285" y="101379"/>
                    </a:lnTo>
                    <a:lnTo>
                      <a:pt x="6857" y="91034"/>
                    </a:lnTo>
                    <a:lnTo>
                      <a:pt x="0" y="66206"/>
                    </a:lnTo>
                    <a:lnTo>
                      <a:pt x="6857" y="45517"/>
                    </a:lnTo>
                    <a:lnTo>
                      <a:pt x="6857" y="45517"/>
                    </a:lnTo>
                    <a:lnTo>
                      <a:pt x="17142" y="33103"/>
                    </a:lnTo>
                    <a:lnTo>
                      <a:pt x="10285" y="24827"/>
                    </a:lnTo>
                    <a:lnTo>
                      <a:pt x="10285" y="24827"/>
                    </a:lnTo>
                    <a:lnTo>
                      <a:pt x="10285" y="20689"/>
                    </a:lnTo>
                    <a:lnTo>
                      <a:pt x="10285" y="18620"/>
                    </a:lnTo>
                    <a:lnTo>
                      <a:pt x="20571" y="18620"/>
                    </a:lnTo>
                    <a:lnTo>
                      <a:pt x="30857" y="14482"/>
                    </a:lnTo>
                    <a:lnTo>
                      <a:pt x="30857" y="14482"/>
                    </a:lnTo>
                    <a:lnTo>
                      <a:pt x="34285" y="8275"/>
                    </a:lnTo>
                    <a:lnTo>
                      <a:pt x="34285" y="6206"/>
                    </a:lnTo>
                    <a:lnTo>
                      <a:pt x="34285" y="0"/>
                    </a:lnTo>
                    <a:lnTo>
                      <a:pt x="41142" y="0"/>
                    </a:lnTo>
                    <a:lnTo>
                      <a:pt x="41142" y="0"/>
                    </a:lnTo>
                    <a:lnTo>
                      <a:pt x="54857" y="6206"/>
                    </a:lnTo>
                    <a:lnTo>
                      <a:pt x="54857" y="6206"/>
                    </a:lnTo>
                    <a:lnTo>
                      <a:pt x="75428" y="18620"/>
                    </a:lnTo>
                    <a:lnTo>
                      <a:pt x="99428" y="35172"/>
                    </a:lnTo>
                    <a:lnTo>
                      <a:pt x="113142" y="53793"/>
                    </a:lnTo>
                    <a:lnTo>
                      <a:pt x="120000" y="66206"/>
                    </a:lnTo>
                    <a:lnTo>
                      <a:pt x="120000" y="66206"/>
                    </a:lnTo>
                    <a:lnTo>
                      <a:pt x="113142" y="78620"/>
                    </a:lnTo>
                    <a:lnTo>
                      <a:pt x="109714" y="91034"/>
                    </a:lnTo>
                    <a:lnTo>
                      <a:pt x="106285" y="99310"/>
                    </a:lnTo>
                    <a:lnTo>
                      <a:pt x="96000" y="105517"/>
                    </a:lnTo>
                    <a:lnTo>
                      <a:pt x="96000" y="105517"/>
                    </a:lnTo>
                    <a:lnTo>
                      <a:pt x="85714" y="107586"/>
                    </a:lnTo>
                    <a:lnTo>
                      <a:pt x="68571" y="111724"/>
                    </a:lnTo>
                    <a:lnTo>
                      <a:pt x="44571" y="120000"/>
                    </a:lnTo>
                    <a:lnTo>
                      <a:pt x="44571" y="120000"/>
                    </a:lnTo>
                    <a:lnTo>
                      <a:pt x="41142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Shape 592"/>
              <p:cNvSpPr/>
              <p:nvPr/>
            </p:nvSpPr>
            <p:spPr>
              <a:xfrm>
                <a:off x="6354763" y="4476751"/>
                <a:ext cx="55500" cy="92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1142" y="120000"/>
                    </a:moveTo>
                    <a:lnTo>
                      <a:pt x="41142" y="120000"/>
                    </a:lnTo>
                    <a:lnTo>
                      <a:pt x="24000" y="117931"/>
                    </a:lnTo>
                    <a:lnTo>
                      <a:pt x="17142" y="111724"/>
                    </a:lnTo>
                    <a:lnTo>
                      <a:pt x="10285" y="101379"/>
                    </a:lnTo>
                    <a:lnTo>
                      <a:pt x="6857" y="91034"/>
                    </a:lnTo>
                    <a:lnTo>
                      <a:pt x="0" y="66206"/>
                    </a:lnTo>
                    <a:lnTo>
                      <a:pt x="6857" y="45517"/>
                    </a:lnTo>
                    <a:lnTo>
                      <a:pt x="6857" y="45517"/>
                    </a:lnTo>
                    <a:lnTo>
                      <a:pt x="17142" y="33103"/>
                    </a:lnTo>
                    <a:lnTo>
                      <a:pt x="10285" y="24827"/>
                    </a:lnTo>
                    <a:lnTo>
                      <a:pt x="10285" y="24827"/>
                    </a:lnTo>
                    <a:lnTo>
                      <a:pt x="10285" y="20689"/>
                    </a:lnTo>
                    <a:lnTo>
                      <a:pt x="10285" y="18620"/>
                    </a:lnTo>
                    <a:lnTo>
                      <a:pt x="20571" y="18620"/>
                    </a:lnTo>
                    <a:lnTo>
                      <a:pt x="30857" y="14482"/>
                    </a:lnTo>
                    <a:lnTo>
                      <a:pt x="30857" y="14482"/>
                    </a:lnTo>
                    <a:lnTo>
                      <a:pt x="34285" y="8275"/>
                    </a:lnTo>
                    <a:lnTo>
                      <a:pt x="34285" y="6206"/>
                    </a:lnTo>
                    <a:lnTo>
                      <a:pt x="34285" y="0"/>
                    </a:lnTo>
                    <a:lnTo>
                      <a:pt x="41142" y="0"/>
                    </a:lnTo>
                    <a:lnTo>
                      <a:pt x="41142" y="0"/>
                    </a:lnTo>
                    <a:lnTo>
                      <a:pt x="54857" y="6206"/>
                    </a:lnTo>
                    <a:lnTo>
                      <a:pt x="54857" y="6206"/>
                    </a:lnTo>
                    <a:lnTo>
                      <a:pt x="75428" y="18620"/>
                    </a:lnTo>
                    <a:lnTo>
                      <a:pt x="99428" y="35172"/>
                    </a:lnTo>
                    <a:lnTo>
                      <a:pt x="113142" y="53793"/>
                    </a:lnTo>
                    <a:lnTo>
                      <a:pt x="120000" y="66206"/>
                    </a:lnTo>
                    <a:lnTo>
                      <a:pt x="120000" y="66206"/>
                    </a:lnTo>
                    <a:lnTo>
                      <a:pt x="113142" y="78620"/>
                    </a:lnTo>
                    <a:lnTo>
                      <a:pt x="109714" y="91034"/>
                    </a:lnTo>
                    <a:lnTo>
                      <a:pt x="106285" y="99310"/>
                    </a:lnTo>
                    <a:lnTo>
                      <a:pt x="96000" y="105517"/>
                    </a:lnTo>
                    <a:lnTo>
                      <a:pt x="96000" y="105517"/>
                    </a:lnTo>
                    <a:lnTo>
                      <a:pt x="85714" y="107586"/>
                    </a:lnTo>
                    <a:lnTo>
                      <a:pt x="68571" y="111724"/>
                    </a:lnTo>
                    <a:lnTo>
                      <a:pt x="44571" y="120000"/>
                    </a:lnTo>
                    <a:lnTo>
                      <a:pt x="44571" y="120000"/>
                    </a:lnTo>
                    <a:lnTo>
                      <a:pt x="41142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6750050" y="4567239"/>
                <a:ext cx="266700" cy="30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857" y="36307"/>
                    </a:moveTo>
                    <a:lnTo>
                      <a:pt x="57857" y="36307"/>
                    </a:lnTo>
                    <a:lnTo>
                      <a:pt x="55000" y="32000"/>
                    </a:lnTo>
                    <a:lnTo>
                      <a:pt x="52142" y="28923"/>
                    </a:lnTo>
                    <a:lnTo>
                      <a:pt x="52142" y="28923"/>
                    </a:lnTo>
                    <a:lnTo>
                      <a:pt x="50000" y="28307"/>
                    </a:lnTo>
                    <a:lnTo>
                      <a:pt x="46428" y="25846"/>
                    </a:lnTo>
                    <a:lnTo>
                      <a:pt x="46428" y="25846"/>
                    </a:lnTo>
                    <a:lnTo>
                      <a:pt x="39285" y="20923"/>
                    </a:lnTo>
                    <a:lnTo>
                      <a:pt x="35714" y="18461"/>
                    </a:lnTo>
                    <a:lnTo>
                      <a:pt x="32142" y="14769"/>
                    </a:lnTo>
                    <a:lnTo>
                      <a:pt x="32142" y="14769"/>
                    </a:lnTo>
                    <a:lnTo>
                      <a:pt x="30000" y="12307"/>
                    </a:lnTo>
                    <a:lnTo>
                      <a:pt x="27857" y="9846"/>
                    </a:lnTo>
                    <a:lnTo>
                      <a:pt x="25000" y="8000"/>
                    </a:lnTo>
                    <a:lnTo>
                      <a:pt x="22857" y="6769"/>
                    </a:lnTo>
                    <a:lnTo>
                      <a:pt x="22857" y="6769"/>
                    </a:lnTo>
                    <a:lnTo>
                      <a:pt x="15714" y="6769"/>
                    </a:lnTo>
                    <a:lnTo>
                      <a:pt x="11428" y="6153"/>
                    </a:lnTo>
                    <a:lnTo>
                      <a:pt x="8571" y="4923"/>
                    </a:lnTo>
                    <a:lnTo>
                      <a:pt x="8571" y="4923"/>
                    </a:lnTo>
                    <a:lnTo>
                      <a:pt x="3571" y="1230"/>
                    </a:lnTo>
                    <a:lnTo>
                      <a:pt x="14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61"/>
                    </a:lnTo>
                    <a:lnTo>
                      <a:pt x="0" y="6769"/>
                    </a:lnTo>
                    <a:lnTo>
                      <a:pt x="2142" y="11076"/>
                    </a:lnTo>
                    <a:lnTo>
                      <a:pt x="3571" y="14153"/>
                    </a:lnTo>
                    <a:lnTo>
                      <a:pt x="3571" y="14153"/>
                    </a:lnTo>
                    <a:lnTo>
                      <a:pt x="8571" y="17846"/>
                    </a:lnTo>
                    <a:lnTo>
                      <a:pt x="10714" y="19076"/>
                    </a:lnTo>
                    <a:lnTo>
                      <a:pt x="11428" y="20307"/>
                    </a:lnTo>
                    <a:lnTo>
                      <a:pt x="11428" y="20307"/>
                    </a:lnTo>
                    <a:lnTo>
                      <a:pt x="11428" y="22153"/>
                    </a:lnTo>
                    <a:lnTo>
                      <a:pt x="12857" y="24000"/>
                    </a:lnTo>
                    <a:lnTo>
                      <a:pt x="15714" y="25846"/>
                    </a:lnTo>
                    <a:lnTo>
                      <a:pt x="15714" y="25846"/>
                    </a:lnTo>
                    <a:lnTo>
                      <a:pt x="20714" y="28923"/>
                    </a:lnTo>
                    <a:lnTo>
                      <a:pt x="25000" y="32615"/>
                    </a:lnTo>
                    <a:lnTo>
                      <a:pt x="25000" y="32615"/>
                    </a:lnTo>
                    <a:lnTo>
                      <a:pt x="25714" y="35692"/>
                    </a:lnTo>
                    <a:lnTo>
                      <a:pt x="25714" y="36307"/>
                    </a:lnTo>
                    <a:lnTo>
                      <a:pt x="27142" y="36923"/>
                    </a:lnTo>
                    <a:lnTo>
                      <a:pt x="29285" y="38153"/>
                    </a:lnTo>
                    <a:lnTo>
                      <a:pt x="29285" y="38153"/>
                    </a:lnTo>
                    <a:lnTo>
                      <a:pt x="35714" y="40000"/>
                    </a:lnTo>
                    <a:lnTo>
                      <a:pt x="37142" y="40615"/>
                    </a:lnTo>
                    <a:lnTo>
                      <a:pt x="38571" y="42461"/>
                    </a:lnTo>
                    <a:lnTo>
                      <a:pt x="38571" y="42461"/>
                    </a:lnTo>
                    <a:lnTo>
                      <a:pt x="38571" y="48615"/>
                    </a:lnTo>
                    <a:lnTo>
                      <a:pt x="40714" y="52307"/>
                    </a:lnTo>
                    <a:lnTo>
                      <a:pt x="43571" y="56000"/>
                    </a:lnTo>
                    <a:lnTo>
                      <a:pt x="43571" y="56000"/>
                    </a:lnTo>
                    <a:lnTo>
                      <a:pt x="48571" y="59692"/>
                    </a:lnTo>
                    <a:lnTo>
                      <a:pt x="50714" y="62153"/>
                    </a:lnTo>
                    <a:lnTo>
                      <a:pt x="50714" y="62153"/>
                    </a:lnTo>
                    <a:lnTo>
                      <a:pt x="52142" y="65846"/>
                    </a:lnTo>
                    <a:lnTo>
                      <a:pt x="56428" y="68307"/>
                    </a:lnTo>
                    <a:lnTo>
                      <a:pt x="56428" y="68307"/>
                    </a:lnTo>
                    <a:lnTo>
                      <a:pt x="57857" y="69538"/>
                    </a:lnTo>
                    <a:lnTo>
                      <a:pt x="59285" y="70769"/>
                    </a:lnTo>
                    <a:lnTo>
                      <a:pt x="60000" y="75692"/>
                    </a:lnTo>
                    <a:lnTo>
                      <a:pt x="62142" y="80000"/>
                    </a:lnTo>
                    <a:lnTo>
                      <a:pt x="64285" y="84307"/>
                    </a:lnTo>
                    <a:lnTo>
                      <a:pt x="64285" y="84307"/>
                    </a:lnTo>
                    <a:lnTo>
                      <a:pt x="68571" y="88000"/>
                    </a:lnTo>
                    <a:lnTo>
                      <a:pt x="73571" y="92307"/>
                    </a:lnTo>
                    <a:lnTo>
                      <a:pt x="82142" y="99692"/>
                    </a:lnTo>
                    <a:lnTo>
                      <a:pt x="82142" y="99692"/>
                    </a:lnTo>
                    <a:lnTo>
                      <a:pt x="90000" y="104615"/>
                    </a:lnTo>
                    <a:lnTo>
                      <a:pt x="96428" y="110153"/>
                    </a:lnTo>
                    <a:lnTo>
                      <a:pt x="96428" y="110153"/>
                    </a:lnTo>
                    <a:lnTo>
                      <a:pt x="102857" y="116307"/>
                    </a:lnTo>
                    <a:lnTo>
                      <a:pt x="105714" y="119384"/>
                    </a:lnTo>
                    <a:lnTo>
                      <a:pt x="106428" y="120000"/>
                    </a:lnTo>
                    <a:lnTo>
                      <a:pt x="106428" y="119384"/>
                    </a:lnTo>
                    <a:lnTo>
                      <a:pt x="106428" y="119384"/>
                    </a:lnTo>
                    <a:lnTo>
                      <a:pt x="105000" y="115692"/>
                    </a:lnTo>
                    <a:lnTo>
                      <a:pt x="105000" y="114461"/>
                    </a:lnTo>
                    <a:lnTo>
                      <a:pt x="105714" y="113846"/>
                    </a:lnTo>
                    <a:lnTo>
                      <a:pt x="105714" y="113846"/>
                    </a:lnTo>
                    <a:lnTo>
                      <a:pt x="108571" y="115692"/>
                    </a:lnTo>
                    <a:lnTo>
                      <a:pt x="112857" y="117538"/>
                    </a:lnTo>
                    <a:lnTo>
                      <a:pt x="112857" y="117538"/>
                    </a:lnTo>
                    <a:lnTo>
                      <a:pt x="114285" y="117538"/>
                    </a:lnTo>
                    <a:lnTo>
                      <a:pt x="116428" y="115692"/>
                    </a:lnTo>
                    <a:lnTo>
                      <a:pt x="117142" y="113846"/>
                    </a:lnTo>
                    <a:lnTo>
                      <a:pt x="117857" y="112000"/>
                    </a:lnTo>
                    <a:lnTo>
                      <a:pt x="117857" y="112000"/>
                    </a:lnTo>
                    <a:lnTo>
                      <a:pt x="119285" y="104615"/>
                    </a:lnTo>
                    <a:lnTo>
                      <a:pt x="117857" y="101538"/>
                    </a:lnTo>
                    <a:lnTo>
                      <a:pt x="117142" y="98461"/>
                    </a:lnTo>
                    <a:lnTo>
                      <a:pt x="117142" y="98461"/>
                    </a:lnTo>
                    <a:lnTo>
                      <a:pt x="115000" y="96615"/>
                    </a:lnTo>
                    <a:lnTo>
                      <a:pt x="115000" y="96000"/>
                    </a:lnTo>
                    <a:lnTo>
                      <a:pt x="116428" y="96000"/>
                    </a:lnTo>
                    <a:lnTo>
                      <a:pt x="116428" y="96000"/>
                    </a:lnTo>
                    <a:lnTo>
                      <a:pt x="117857" y="95384"/>
                    </a:lnTo>
                    <a:lnTo>
                      <a:pt x="119285" y="93538"/>
                    </a:lnTo>
                    <a:lnTo>
                      <a:pt x="119285" y="89846"/>
                    </a:lnTo>
                    <a:lnTo>
                      <a:pt x="119285" y="89846"/>
                    </a:lnTo>
                    <a:lnTo>
                      <a:pt x="120000" y="87384"/>
                    </a:lnTo>
                    <a:lnTo>
                      <a:pt x="120000" y="85538"/>
                    </a:lnTo>
                    <a:lnTo>
                      <a:pt x="119285" y="84307"/>
                    </a:lnTo>
                    <a:lnTo>
                      <a:pt x="119285" y="84307"/>
                    </a:lnTo>
                    <a:lnTo>
                      <a:pt x="115000" y="82461"/>
                    </a:lnTo>
                    <a:lnTo>
                      <a:pt x="112142" y="82461"/>
                    </a:lnTo>
                    <a:lnTo>
                      <a:pt x="108571" y="81846"/>
                    </a:lnTo>
                    <a:lnTo>
                      <a:pt x="107857" y="80615"/>
                    </a:lnTo>
                    <a:lnTo>
                      <a:pt x="107857" y="80615"/>
                    </a:lnTo>
                    <a:lnTo>
                      <a:pt x="105714" y="77538"/>
                    </a:lnTo>
                    <a:lnTo>
                      <a:pt x="103571" y="73846"/>
                    </a:lnTo>
                    <a:lnTo>
                      <a:pt x="100714" y="72000"/>
                    </a:lnTo>
                    <a:lnTo>
                      <a:pt x="100714" y="72000"/>
                    </a:lnTo>
                    <a:lnTo>
                      <a:pt x="96428" y="67692"/>
                    </a:lnTo>
                    <a:lnTo>
                      <a:pt x="95714" y="65846"/>
                    </a:lnTo>
                    <a:lnTo>
                      <a:pt x="95714" y="64615"/>
                    </a:lnTo>
                    <a:lnTo>
                      <a:pt x="95714" y="64615"/>
                    </a:lnTo>
                    <a:lnTo>
                      <a:pt x="96428" y="62153"/>
                    </a:lnTo>
                    <a:lnTo>
                      <a:pt x="97142" y="60307"/>
                    </a:lnTo>
                    <a:lnTo>
                      <a:pt x="97142" y="60307"/>
                    </a:lnTo>
                    <a:lnTo>
                      <a:pt x="96428" y="58461"/>
                    </a:lnTo>
                    <a:lnTo>
                      <a:pt x="93571" y="56615"/>
                    </a:lnTo>
                    <a:lnTo>
                      <a:pt x="90000" y="54153"/>
                    </a:lnTo>
                    <a:lnTo>
                      <a:pt x="89285" y="52307"/>
                    </a:lnTo>
                    <a:lnTo>
                      <a:pt x="89285" y="52307"/>
                    </a:lnTo>
                    <a:lnTo>
                      <a:pt x="89285" y="51692"/>
                    </a:lnTo>
                    <a:lnTo>
                      <a:pt x="90000" y="50461"/>
                    </a:lnTo>
                    <a:lnTo>
                      <a:pt x="90000" y="49846"/>
                    </a:lnTo>
                    <a:lnTo>
                      <a:pt x="89285" y="48615"/>
                    </a:lnTo>
                    <a:lnTo>
                      <a:pt x="89285" y="48615"/>
                    </a:lnTo>
                    <a:lnTo>
                      <a:pt x="87142" y="48000"/>
                    </a:lnTo>
                    <a:lnTo>
                      <a:pt x="86428" y="48000"/>
                    </a:lnTo>
                    <a:lnTo>
                      <a:pt x="84285" y="48000"/>
                    </a:lnTo>
                    <a:lnTo>
                      <a:pt x="82857" y="46153"/>
                    </a:lnTo>
                    <a:lnTo>
                      <a:pt x="82857" y="46153"/>
                    </a:lnTo>
                    <a:lnTo>
                      <a:pt x="80714" y="43692"/>
                    </a:lnTo>
                    <a:lnTo>
                      <a:pt x="78571" y="43692"/>
                    </a:lnTo>
                    <a:lnTo>
                      <a:pt x="78571" y="43692"/>
                    </a:lnTo>
                    <a:lnTo>
                      <a:pt x="76428" y="42461"/>
                    </a:lnTo>
                    <a:lnTo>
                      <a:pt x="75000" y="41846"/>
                    </a:lnTo>
                    <a:lnTo>
                      <a:pt x="75000" y="41846"/>
                    </a:lnTo>
                    <a:lnTo>
                      <a:pt x="72857" y="40000"/>
                    </a:lnTo>
                    <a:lnTo>
                      <a:pt x="71428" y="38769"/>
                    </a:lnTo>
                    <a:lnTo>
                      <a:pt x="71428" y="38769"/>
                    </a:lnTo>
                    <a:lnTo>
                      <a:pt x="65714" y="38153"/>
                    </a:lnTo>
                    <a:lnTo>
                      <a:pt x="61428" y="38153"/>
                    </a:lnTo>
                    <a:lnTo>
                      <a:pt x="57857" y="363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Shape 594"/>
              <p:cNvSpPr/>
              <p:nvPr/>
            </p:nvSpPr>
            <p:spPr>
              <a:xfrm>
                <a:off x="6750050" y="4567239"/>
                <a:ext cx="266700" cy="30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857" y="36307"/>
                    </a:moveTo>
                    <a:lnTo>
                      <a:pt x="57857" y="36307"/>
                    </a:lnTo>
                    <a:lnTo>
                      <a:pt x="55000" y="32000"/>
                    </a:lnTo>
                    <a:lnTo>
                      <a:pt x="52142" y="28923"/>
                    </a:lnTo>
                    <a:lnTo>
                      <a:pt x="52142" y="28923"/>
                    </a:lnTo>
                    <a:lnTo>
                      <a:pt x="50000" y="28307"/>
                    </a:lnTo>
                    <a:lnTo>
                      <a:pt x="46428" y="25846"/>
                    </a:lnTo>
                    <a:lnTo>
                      <a:pt x="46428" y="25846"/>
                    </a:lnTo>
                    <a:lnTo>
                      <a:pt x="39285" y="20923"/>
                    </a:lnTo>
                    <a:lnTo>
                      <a:pt x="35714" y="18461"/>
                    </a:lnTo>
                    <a:lnTo>
                      <a:pt x="32142" y="14769"/>
                    </a:lnTo>
                    <a:lnTo>
                      <a:pt x="32142" y="14769"/>
                    </a:lnTo>
                    <a:lnTo>
                      <a:pt x="30000" y="12307"/>
                    </a:lnTo>
                    <a:lnTo>
                      <a:pt x="27857" y="9846"/>
                    </a:lnTo>
                    <a:lnTo>
                      <a:pt x="25000" y="8000"/>
                    </a:lnTo>
                    <a:lnTo>
                      <a:pt x="22857" y="6769"/>
                    </a:lnTo>
                    <a:lnTo>
                      <a:pt x="22857" y="6769"/>
                    </a:lnTo>
                    <a:lnTo>
                      <a:pt x="15714" y="6769"/>
                    </a:lnTo>
                    <a:lnTo>
                      <a:pt x="11428" y="6153"/>
                    </a:lnTo>
                    <a:lnTo>
                      <a:pt x="8571" y="4923"/>
                    </a:lnTo>
                    <a:lnTo>
                      <a:pt x="8571" y="4923"/>
                    </a:lnTo>
                    <a:lnTo>
                      <a:pt x="3571" y="1230"/>
                    </a:lnTo>
                    <a:lnTo>
                      <a:pt x="14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61"/>
                    </a:lnTo>
                    <a:lnTo>
                      <a:pt x="0" y="6769"/>
                    </a:lnTo>
                    <a:lnTo>
                      <a:pt x="2142" y="11076"/>
                    </a:lnTo>
                    <a:lnTo>
                      <a:pt x="3571" y="14153"/>
                    </a:lnTo>
                    <a:lnTo>
                      <a:pt x="3571" y="14153"/>
                    </a:lnTo>
                    <a:lnTo>
                      <a:pt x="8571" y="17846"/>
                    </a:lnTo>
                    <a:lnTo>
                      <a:pt x="10714" y="19076"/>
                    </a:lnTo>
                    <a:lnTo>
                      <a:pt x="11428" y="20307"/>
                    </a:lnTo>
                    <a:lnTo>
                      <a:pt x="11428" y="20307"/>
                    </a:lnTo>
                    <a:lnTo>
                      <a:pt x="11428" y="22153"/>
                    </a:lnTo>
                    <a:lnTo>
                      <a:pt x="12857" y="24000"/>
                    </a:lnTo>
                    <a:lnTo>
                      <a:pt x="15714" y="25846"/>
                    </a:lnTo>
                    <a:lnTo>
                      <a:pt x="15714" y="25846"/>
                    </a:lnTo>
                    <a:lnTo>
                      <a:pt x="20714" y="28923"/>
                    </a:lnTo>
                    <a:lnTo>
                      <a:pt x="25000" y="32615"/>
                    </a:lnTo>
                    <a:lnTo>
                      <a:pt x="25000" y="32615"/>
                    </a:lnTo>
                    <a:lnTo>
                      <a:pt x="25714" y="35692"/>
                    </a:lnTo>
                    <a:lnTo>
                      <a:pt x="25714" y="36307"/>
                    </a:lnTo>
                    <a:lnTo>
                      <a:pt x="27142" y="36923"/>
                    </a:lnTo>
                    <a:lnTo>
                      <a:pt x="29285" y="38153"/>
                    </a:lnTo>
                    <a:lnTo>
                      <a:pt x="29285" y="38153"/>
                    </a:lnTo>
                    <a:lnTo>
                      <a:pt x="35714" y="40000"/>
                    </a:lnTo>
                    <a:lnTo>
                      <a:pt x="37142" y="40615"/>
                    </a:lnTo>
                    <a:lnTo>
                      <a:pt x="38571" y="42461"/>
                    </a:lnTo>
                    <a:lnTo>
                      <a:pt x="38571" y="42461"/>
                    </a:lnTo>
                    <a:lnTo>
                      <a:pt x="38571" y="48615"/>
                    </a:lnTo>
                    <a:lnTo>
                      <a:pt x="40714" y="52307"/>
                    </a:lnTo>
                    <a:lnTo>
                      <a:pt x="43571" y="56000"/>
                    </a:lnTo>
                    <a:lnTo>
                      <a:pt x="43571" y="56000"/>
                    </a:lnTo>
                    <a:lnTo>
                      <a:pt x="48571" y="59692"/>
                    </a:lnTo>
                    <a:lnTo>
                      <a:pt x="50714" y="62153"/>
                    </a:lnTo>
                    <a:lnTo>
                      <a:pt x="50714" y="62153"/>
                    </a:lnTo>
                    <a:lnTo>
                      <a:pt x="52142" y="65846"/>
                    </a:lnTo>
                    <a:lnTo>
                      <a:pt x="56428" y="68307"/>
                    </a:lnTo>
                    <a:lnTo>
                      <a:pt x="56428" y="68307"/>
                    </a:lnTo>
                    <a:lnTo>
                      <a:pt x="57857" y="69538"/>
                    </a:lnTo>
                    <a:lnTo>
                      <a:pt x="59285" y="70769"/>
                    </a:lnTo>
                    <a:lnTo>
                      <a:pt x="60000" y="75692"/>
                    </a:lnTo>
                    <a:lnTo>
                      <a:pt x="62142" y="80000"/>
                    </a:lnTo>
                    <a:lnTo>
                      <a:pt x="64285" y="84307"/>
                    </a:lnTo>
                    <a:lnTo>
                      <a:pt x="64285" y="84307"/>
                    </a:lnTo>
                    <a:lnTo>
                      <a:pt x="68571" y="88000"/>
                    </a:lnTo>
                    <a:lnTo>
                      <a:pt x="73571" y="92307"/>
                    </a:lnTo>
                    <a:lnTo>
                      <a:pt x="82142" y="99692"/>
                    </a:lnTo>
                    <a:lnTo>
                      <a:pt x="82142" y="99692"/>
                    </a:lnTo>
                    <a:lnTo>
                      <a:pt x="90000" y="104615"/>
                    </a:lnTo>
                    <a:lnTo>
                      <a:pt x="96428" y="110153"/>
                    </a:lnTo>
                    <a:lnTo>
                      <a:pt x="96428" y="110153"/>
                    </a:lnTo>
                    <a:lnTo>
                      <a:pt x="102857" y="116307"/>
                    </a:lnTo>
                    <a:lnTo>
                      <a:pt x="105714" y="119384"/>
                    </a:lnTo>
                    <a:lnTo>
                      <a:pt x="106428" y="120000"/>
                    </a:lnTo>
                    <a:lnTo>
                      <a:pt x="106428" y="119384"/>
                    </a:lnTo>
                    <a:lnTo>
                      <a:pt x="106428" y="119384"/>
                    </a:lnTo>
                    <a:lnTo>
                      <a:pt x="105000" y="115692"/>
                    </a:lnTo>
                    <a:lnTo>
                      <a:pt x="105000" y="114461"/>
                    </a:lnTo>
                    <a:lnTo>
                      <a:pt x="105714" y="113846"/>
                    </a:lnTo>
                    <a:lnTo>
                      <a:pt x="105714" y="113846"/>
                    </a:lnTo>
                    <a:lnTo>
                      <a:pt x="108571" y="115692"/>
                    </a:lnTo>
                    <a:lnTo>
                      <a:pt x="112857" y="117538"/>
                    </a:lnTo>
                    <a:lnTo>
                      <a:pt x="112857" y="117538"/>
                    </a:lnTo>
                    <a:lnTo>
                      <a:pt x="114285" y="117538"/>
                    </a:lnTo>
                    <a:lnTo>
                      <a:pt x="116428" y="115692"/>
                    </a:lnTo>
                    <a:lnTo>
                      <a:pt x="117142" y="113846"/>
                    </a:lnTo>
                    <a:lnTo>
                      <a:pt x="117857" y="112000"/>
                    </a:lnTo>
                    <a:lnTo>
                      <a:pt x="117857" y="112000"/>
                    </a:lnTo>
                    <a:lnTo>
                      <a:pt x="119285" y="104615"/>
                    </a:lnTo>
                    <a:lnTo>
                      <a:pt x="117857" y="101538"/>
                    </a:lnTo>
                    <a:lnTo>
                      <a:pt x="117142" y="98461"/>
                    </a:lnTo>
                    <a:lnTo>
                      <a:pt x="117142" y="98461"/>
                    </a:lnTo>
                    <a:lnTo>
                      <a:pt x="115000" y="96615"/>
                    </a:lnTo>
                    <a:lnTo>
                      <a:pt x="115000" y="96000"/>
                    </a:lnTo>
                    <a:lnTo>
                      <a:pt x="116428" y="96000"/>
                    </a:lnTo>
                    <a:lnTo>
                      <a:pt x="116428" y="96000"/>
                    </a:lnTo>
                    <a:lnTo>
                      <a:pt x="117857" y="95384"/>
                    </a:lnTo>
                    <a:lnTo>
                      <a:pt x="119285" y="93538"/>
                    </a:lnTo>
                    <a:lnTo>
                      <a:pt x="119285" y="89846"/>
                    </a:lnTo>
                    <a:lnTo>
                      <a:pt x="119285" y="89846"/>
                    </a:lnTo>
                    <a:lnTo>
                      <a:pt x="120000" y="87384"/>
                    </a:lnTo>
                    <a:lnTo>
                      <a:pt x="120000" y="85538"/>
                    </a:lnTo>
                    <a:lnTo>
                      <a:pt x="119285" y="84307"/>
                    </a:lnTo>
                    <a:lnTo>
                      <a:pt x="119285" y="84307"/>
                    </a:lnTo>
                    <a:lnTo>
                      <a:pt x="115000" y="82461"/>
                    </a:lnTo>
                    <a:lnTo>
                      <a:pt x="112142" y="82461"/>
                    </a:lnTo>
                    <a:lnTo>
                      <a:pt x="108571" y="81846"/>
                    </a:lnTo>
                    <a:lnTo>
                      <a:pt x="107857" y="80615"/>
                    </a:lnTo>
                    <a:lnTo>
                      <a:pt x="107857" y="80615"/>
                    </a:lnTo>
                    <a:lnTo>
                      <a:pt x="105714" y="77538"/>
                    </a:lnTo>
                    <a:lnTo>
                      <a:pt x="103571" y="73846"/>
                    </a:lnTo>
                    <a:lnTo>
                      <a:pt x="100714" y="72000"/>
                    </a:lnTo>
                    <a:lnTo>
                      <a:pt x="100714" y="72000"/>
                    </a:lnTo>
                    <a:lnTo>
                      <a:pt x="96428" y="67692"/>
                    </a:lnTo>
                    <a:lnTo>
                      <a:pt x="95714" y="65846"/>
                    </a:lnTo>
                    <a:lnTo>
                      <a:pt x="95714" y="64615"/>
                    </a:lnTo>
                    <a:lnTo>
                      <a:pt x="95714" y="64615"/>
                    </a:lnTo>
                    <a:lnTo>
                      <a:pt x="96428" y="62153"/>
                    </a:lnTo>
                    <a:lnTo>
                      <a:pt x="97142" y="60307"/>
                    </a:lnTo>
                    <a:lnTo>
                      <a:pt x="97142" y="60307"/>
                    </a:lnTo>
                    <a:lnTo>
                      <a:pt x="96428" y="58461"/>
                    </a:lnTo>
                    <a:lnTo>
                      <a:pt x="93571" y="56615"/>
                    </a:lnTo>
                    <a:lnTo>
                      <a:pt x="90000" y="54153"/>
                    </a:lnTo>
                    <a:lnTo>
                      <a:pt x="89285" y="52307"/>
                    </a:lnTo>
                    <a:lnTo>
                      <a:pt x="89285" y="52307"/>
                    </a:lnTo>
                    <a:lnTo>
                      <a:pt x="89285" y="51692"/>
                    </a:lnTo>
                    <a:lnTo>
                      <a:pt x="90000" y="50461"/>
                    </a:lnTo>
                    <a:lnTo>
                      <a:pt x="90000" y="49846"/>
                    </a:lnTo>
                    <a:lnTo>
                      <a:pt x="89285" y="48615"/>
                    </a:lnTo>
                    <a:lnTo>
                      <a:pt x="89285" y="48615"/>
                    </a:lnTo>
                    <a:lnTo>
                      <a:pt x="87142" y="48000"/>
                    </a:lnTo>
                    <a:lnTo>
                      <a:pt x="86428" y="48000"/>
                    </a:lnTo>
                    <a:lnTo>
                      <a:pt x="84285" y="48000"/>
                    </a:lnTo>
                    <a:lnTo>
                      <a:pt x="82857" y="46153"/>
                    </a:lnTo>
                    <a:lnTo>
                      <a:pt x="82857" y="46153"/>
                    </a:lnTo>
                    <a:lnTo>
                      <a:pt x="80714" y="43692"/>
                    </a:lnTo>
                    <a:lnTo>
                      <a:pt x="78571" y="43692"/>
                    </a:lnTo>
                    <a:lnTo>
                      <a:pt x="78571" y="43692"/>
                    </a:lnTo>
                    <a:lnTo>
                      <a:pt x="76428" y="42461"/>
                    </a:lnTo>
                    <a:lnTo>
                      <a:pt x="75000" y="41846"/>
                    </a:lnTo>
                    <a:lnTo>
                      <a:pt x="75000" y="41846"/>
                    </a:lnTo>
                    <a:lnTo>
                      <a:pt x="72857" y="40000"/>
                    </a:lnTo>
                    <a:lnTo>
                      <a:pt x="71428" y="38769"/>
                    </a:lnTo>
                    <a:lnTo>
                      <a:pt x="71428" y="38769"/>
                    </a:lnTo>
                    <a:lnTo>
                      <a:pt x="65714" y="38153"/>
                    </a:lnTo>
                    <a:lnTo>
                      <a:pt x="61428" y="38153"/>
                    </a:lnTo>
                    <a:lnTo>
                      <a:pt x="57857" y="36307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Shape 595"/>
              <p:cNvSpPr/>
              <p:nvPr/>
            </p:nvSpPr>
            <p:spPr>
              <a:xfrm>
                <a:off x="7000875" y="4867276"/>
                <a:ext cx="230100" cy="71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517" y="120000"/>
                    </a:moveTo>
                    <a:lnTo>
                      <a:pt x="117517" y="120000"/>
                    </a:lnTo>
                    <a:lnTo>
                      <a:pt x="112551" y="112000"/>
                    </a:lnTo>
                    <a:lnTo>
                      <a:pt x="110068" y="104000"/>
                    </a:lnTo>
                    <a:lnTo>
                      <a:pt x="106758" y="101333"/>
                    </a:lnTo>
                    <a:lnTo>
                      <a:pt x="103448" y="101333"/>
                    </a:lnTo>
                    <a:lnTo>
                      <a:pt x="103448" y="101333"/>
                    </a:lnTo>
                    <a:lnTo>
                      <a:pt x="86068" y="104000"/>
                    </a:lnTo>
                    <a:lnTo>
                      <a:pt x="77793" y="104000"/>
                    </a:lnTo>
                    <a:lnTo>
                      <a:pt x="71172" y="98666"/>
                    </a:lnTo>
                    <a:lnTo>
                      <a:pt x="71172" y="98666"/>
                    </a:lnTo>
                    <a:lnTo>
                      <a:pt x="53793" y="77333"/>
                    </a:lnTo>
                    <a:lnTo>
                      <a:pt x="53793" y="77333"/>
                    </a:lnTo>
                    <a:lnTo>
                      <a:pt x="48000" y="74666"/>
                    </a:lnTo>
                    <a:lnTo>
                      <a:pt x="40551" y="74666"/>
                    </a:lnTo>
                    <a:lnTo>
                      <a:pt x="28965" y="69333"/>
                    </a:lnTo>
                    <a:lnTo>
                      <a:pt x="28965" y="69333"/>
                    </a:lnTo>
                    <a:lnTo>
                      <a:pt x="18206" y="66666"/>
                    </a:lnTo>
                    <a:lnTo>
                      <a:pt x="12413" y="64000"/>
                    </a:lnTo>
                    <a:lnTo>
                      <a:pt x="10758" y="64000"/>
                    </a:lnTo>
                    <a:lnTo>
                      <a:pt x="10758" y="58666"/>
                    </a:lnTo>
                    <a:lnTo>
                      <a:pt x="10758" y="58666"/>
                    </a:lnTo>
                    <a:lnTo>
                      <a:pt x="15724" y="50666"/>
                    </a:lnTo>
                    <a:lnTo>
                      <a:pt x="15724" y="50666"/>
                    </a:lnTo>
                    <a:lnTo>
                      <a:pt x="14896" y="48000"/>
                    </a:lnTo>
                    <a:lnTo>
                      <a:pt x="14896" y="48000"/>
                    </a:lnTo>
                    <a:lnTo>
                      <a:pt x="4965" y="42666"/>
                    </a:lnTo>
                    <a:lnTo>
                      <a:pt x="1655" y="40000"/>
                    </a:lnTo>
                    <a:lnTo>
                      <a:pt x="0" y="34666"/>
                    </a:lnTo>
                    <a:lnTo>
                      <a:pt x="1655" y="34666"/>
                    </a:lnTo>
                    <a:lnTo>
                      <a:pt x="1655" y="34666"/>
                    </a:lnTo>
                    <a:lnTo>
                      <a:pt x="5793" y="24000"/>
                    </a:lnTo>
                    <a:lnTo>
                      <a:pt x="8275" y="13333"/>
                    </a:lnTo>
                    <a:lnTo>
                      <a:pt x="8275" y="13333"/>
                    </a:lnTo>
                    <a:lnTo>
                      <a:pt x="14896" y="8000"/>
                    </a:lnTo>
                    <a:lnTo>
                      <a:pt x="21517" y="8000"/>
                    </a:lnTo>
                    <a:lnTo>
                      <a:pt x="21517" y="8000"/>
                    </a:lnTo>
                    <a:lnTo>
                      <a:pt x="24000" y="5333"/>
                    </a:lnTo>
                    <a:lnTo>
                      <a:pt x="25655" y="0"/>
                    </a:lnTo>
                    <a:lnTo>
                      <a:pt x="27310" y="0"/>
                    </a:lnTo>
                    <a:lnTo>
                      <a:pt x="29793" y="0"/>
                    </a:lnTo>
                    <a:lnTo>
                      <a:pt x="29793" y="0"/>
                    </a:lnTo>
                    <a:lnTo>
                      <a:pt x="37241" y="21333"/>
                    </a:lnTo>
                    <a:lnTo>
                      <a:pt x="42206" y="26666"/>
                    </a:lnTo>
                    <a:lnTo>
                      <a:pt x="44689" y="32000"/>
                    </a:lnTo>
                    <a:lnTo>
                      <a:pt x="44689" y="32000"/>
                    </a:lnTo>
                    <a:lnTo>
                      <a:pt x="50482" y="32000"/>
                    </a:lnTo>
                    <a:lnTo>
                      <a:pt x="58758" y="32000"/>
                    </a:lnTo>
                    <a:lnTo>
                      <a:pt x="58758" y="32000"/>
                    </a:lnTo>
                    <a:lnTo>
                      <a:pt x="62068" y="32000"/>
                    </a:lnTo>
                    <a:lnTo>
                      <a:pt x="64551" y="26666"/>
                    </a:lnTo>
                    <a:lnTo>
                      <a:pt x="68689" y="24000"/>
                    </a:lnTo>
                    <a:lnTo>
                      <a:pt x="72000" y="21333"/>
                    </a:lnTo>
                    <a:lnTo>
                      <a:pt x="72000" y="21333"/>
                    </a:lnTo>
                    <a:lnTo>
                      <a:pt x="77793" y="24000"/>
                    </a:lnTo>
                    <a:lnTo>
                      <a:pt x="84413" y="32000"/>
                    </a:lnTo>
                    <a:lnTo>
                      <a:pt x="84413" y="32000"/>
                    </a:lnTo>
                    <a:lnTo>
                      <a:pt x="90206" y="32000"/>
                    </a:lnTo>
                    <a:lnTo>
                      <a:pt x="98482" y="34666"/>
                    </a:lnTo>
                    <a:lnTo>
                      <a:pt x="105931" y="34666"/>
                    </a:lnTo>
                    <a:lnTo>
                      <a:pt x="110068" y="40000"/>
                    </a:lnTo>
                    <a:lnTo>
                      <a:pt x="110068" y="40000"/>
                    </a:lnTo>
                    <a:lnTo>
                      <a:pt x="111724" y="42666"/>
                    </a:lnTo>
                    <a:lnTo>
                      <a:pt x="111724" y="42666"/>
                    </a:lnTo>
                    <a:lnTo>
                      <a:pt x="109241" y="48000"/>
                    </a:lnTo>
                    <a:lnTo>
                      <a:pt x="109241" y="48000"/>
                    </a:lnTo>
                    <a:lnTo>
                      <a:pt x="108413" y="50666"/>
                    </a:lnTo>
                    <a:lnTo>
                      <a:pt x="108413" y="56000"/>
                    </a:lnTo>
                    <a:lnTo>
                      <a:pt x="109241" y="56000"/>
                    </a:lnTo>
                    <a:lnTo>
                      <a:pt x="109241" y="56000"/>
                    </a:lnTo>
                    <a:lnTo>
                      <a:pt x="110068" y="58666"/>
                    </a:lnTo>
                    <a:lnTo>
                      <a:pt x="111724" y="66666"/>
                    </a:lnTo>
                    <a:lnTo>
                      <a:pt x="111724" y="69333"/>
                    </a:lnTo>
                    <a:lnTo>
                      <a:pt x="112551" y="74666"/>
                    </a:lnTo>
                    <a:lnTo>
                      <a:pt x="112551" y="74666"/>
                    </a:lnTo>
                    <a:lnTo>
                      <a:pt x="116689" y="74666"/>
                    </a:lnTo>
                    <a:lnTo>
                      <a:pt x="119172" y="74666"/>
                    </a:lnTo>
                    <a:lnTo>
                      <a:pt x="120000" y="77333"/>
                    </a:lnTo>
                    <a:lnTo>
                      <a:pt x="120000" y="77333"/>
                    </a:lnTo>
                    <a:lnTo>
                      <a:pt x="120000" y="104000"/>
                    </a:lnTo>
                    <a:lnTo>
                      <a:pt x="119172" y="117333"/>
                    </a:lnTo>
                    <a:lnTo>
                      <a:pt x="119172" y="120000"/>
                    </a:lnTo>
                    <a:lnTo>
                      <a:pt x="117517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Shape 596"/>
              <p:cNvSpPr/>
              <p:nvPr/>
            </p:nvSpPr>
            <p:spPr>
              <a:xfrm>
                <a:off x="7000875" y="4867276"/>
                <a:ext cx="230100" cy="71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517" y="120000"/>
                    </a:moveTo>
                    <a:lnTo>
                      <a:pt x="117517" y="120000"/>
                    </a:lnTo>
                    <a:lnTo>
                      <a:pt x="112551" y="112000"/>
                    </a:lnTo>
                    <a:lnTo>
                      <a:pt x="110068" y="104000"/>
                    </a:lnTo>
                    <a:lnTo>
                      <a:pt x="106758" y="101333"/>
                    </a:lnTo>
                    <a:lnTo>
                      <a:pt x="103448" y="101333"/>
                    </a:lnTo>
                    <a:lnTo>
                      <a:pt x="103448" y="101333"/>
                    </a:lnTo>
                    <a:lnTo>
                      <a:pt x="86068" y="104000"/>
                    </a:lnTo>
                    <a:lnTo>
                      <a:pt x="77793" y="104000"/>
                    </a:lnTo>
                    <a:lnTo>
                      <a:pt x="71172" y="98666"/>
                    </a:lnTo>
                    <a:lnTo>
                      <a:pt x="71172" y="98666"/>
                    </a:lnTo>
                    <a:lnTo>
                      <a:pt x="53793" y="77333"/>
                    </a:lnTo>
                    <a:lnTo>
                      <a:pt x="53793" y="77333"/>
                    </a:lnTo>
                    <a:lnTo>
                      <a:pt x="48000" y="74666"/>
                    </a:lnTo>
                    <a:lnTo>
                      <a:pt x="40551" y="74666"/>
                    </a:lnTo>
                    <a:lnTo>
                      <a:pt x="28965" y="69333"/>
                    </a:lnTo>
                    <a:lnTo>
                      <a:pt x="28965" y="69333"/>
                    </a:lnTo>
                    <a:lnTo>
                      <a:pt x="18206" y="66666"/>
                    </a:lnTo>
                    <a:lnTo>
                      <a:pt x="12413" y="64000"/>
                    </a:lnTo>
                    <a:lnTo>
                      <a:pt x="10758" y="64000"/>
                    </a:lnTo>
                    <a:lnTo>
                      <a:pt x="10758" y="58666"/>
                    </a:lnTo>
                    <a:lnTo>
                      <a:pt x="10758" y="58666"/>
                    </a:lnTo>
                    <a:lnTo>
                      <a:pt x="15724" y="50666"/>
                    </a:lnTo>
                    <a:lnTo>
                      <a:pt x="15724" y="50666"/>
                    </a:lnTo>
                    <a:lnTo>
                      <a:pt x="14896" y="48000"/>
                    </a:lnTo>
                    <a:lnTo>
                      <a:pt x="14896" y="48000"/>
                    </a:lnTo>
                    <a:lnTo>
                      <a:pt x="4965" y="42666"/>
                    </a:lnTo>
                    <a:lnTo>
                      <a:pt x="1655" y="40000"/>
                    </a:lnTo>
                    <a:lnTo>
                      <a:pt x="0" y="34666"/>
                    </a:lnTo>
                    <a:lnTo>
                      <a:pt x="1655" y="34666"/>
                    </a:lnTo>
                    <a:lnTo>
                      <a:pt x="1655" y="34666"/>
                    </a:lnTo>
                    <a:lnTo>
                      <a:pt x="5793" y="24000"/>
                    </a:lnTo>
                    <a:lnTo>
                      <a:pt x="8275" y="13333"/>
                    </a:lnTo>
                    <a:lnTo>
                      <a:pt x="8275" y="13333"/>
                    </a:lnTo>
                    <a:lnTo>
                      <a:pt x="14896" y="8000"/>
                    </a:lnTo>
                    <a:lnTo>
                      <a:pt x="21517" y="8000"/>
                    </a:lnTo>
                    <a:lnTo>
                      <a:pt x="21517" y="8000"/>
                    </a:lnTo>
                    <a:lnTo>
                      <a:pt x="24000" y="5333"/>
                    </a:lnTo>
                    <a:lnTo>
                      <a:pt x="25655" y="0"/>
                    </a:lnTo>
                    <a:lnTo>
                      <a:pt x="27310" y="0"/>
                    </a:lnTo>
                    <a:lnTo>
                      <a:pt x="29793" y="0"/>
                    </a:lnTo>
                    <a:lnTo>
                      <a:pt x="29793" y="0"/>
                    </a:lnTo>
                    <a:lnTo>
                      <a:pt x="37241" y="21333"/>
                    </a:lnTo>
                    <a:lnTo>
                      <a:pt x="42206" y="26666"/>
                    </a:lnTo>
                    <a:lnTo>
                      <a:pt x="44689" y="32000"/>
                    </a:lnTo>
                    <a:lnTo>
                      <a:pt x="44689" y="32000"/>
                    </a:lnTo>
                    <a:lnTo>
                      <a:pt x="50482" y="32000"/>
                    </a:lnTo>
                    <a:lnTo>
                      <a:pt x="58758" y="32000"/>
                    </a:lnTo>
                    <a:lnTo>
                      <a:pt x="58758" y="32000"/>
                    </a:lnTo>
                    <a:lnTo>
                      <a:pt x="62068" y="32000"/>
                    </a:lnTo>
                    <a:lnTo>
                      <a:pt x="64551" y="26666"/>
                    </a:lnTo>
                    <a:lnTo>
                      <a:pt x="68689" y="24000"/>
                    </a:lnTo>
                    <a:lnTo>
                      <a:pt x="72000" y="21333"/>
                    </a:lnTo>
                    <a:lnTo>
                      <a:pt x="72000" y="21333"/>
                    </a:lnTo>
                    <a:lnTo>
                      <a:pt x="77793" y="24000"/>
                    </a:lnTo>
                    <a:lnTo>
                      <a:pt x="84413" y="32000"/>
                    </a:lnTo>
                    <a:lnTo>
                      <a:pt x="84413" y="32000"/>
                    </a:lnTo>
                    <a:lnTo>
                      <a:pt x="90206" y="32000"/>
                    </a:lnTo>
                    <a:lnTo>
                      <a:pt x="98482" y="34666"/>
                    </a:lnTo>
                    <a:lnTo>
                      <a:pt x="105931" y="34666"/>
                    </a:lnTo>
                    <a:lnTo>
                      <a:pt x="110068" y="40000"/>
                    </a:lnTo>
                    <a:lnTo>
                      <a:pt x="110068" y="40000"/>
                    </a:lnTo>
                    <a:lnTo>
                      <a:pt x="111724" y="42666"/>
                    </a:lnTo>
                    <a:lnTo>
                      <a:pt x="111724" y="42666"/>
                    </a:lnTo>
                    <a:lnTo>
                      <a:pt x="109241" y="48000"/>
                    </a:lnTo>
                    <a:lnTo>
                      <a:pt x="109241" y="48000"/>
                    </a:lnTo>
                    <a:lnTo>
                      <a:pt x="108413" y="50666"/>
                    </a:lnTo>
                    <a:lnTo>
                      <a:pt x="108413" y="56000"/>
                    </a:lnTo>
                    <a:lnTo>
                      <a:pt x="109241" y="56000"/>
                    </a:lnTo>
                    <a:lnTo>
                      <a:pt x="109241" y="56000"/>
                    </a:lnTo>
                    <a:lnTo>
                      <a:pt x="110068" y="58666"/>
                    </a:lnTo>
                    <a:lnTo>
                      <a:pt x="111724" y="66666"/>
                    </a:lnTo>
                    <a:lnTo>
                      <a:pt x="111724" y="69333"/>
                    </a:lnTo>
                    <a:lnTo>
                      <a:pt x="112551" y="74666"/>
                    </a:lnTo>
                    <a:lnTo>
                      <a:pt x="112551" y="74666"/>
                    </a:lnTo>
                    <a:lnTo>
                      <a:pt x="116689" y="74666"/>
                    </a:lnTo>
                    <a:lnTo>
                      <a:pt x="119172" y="74666"/>
                    </a:lnTo>
                    <a:lnTo>
                      <a:pt x="120000" y="77333"/>
                    </a:lnTo>
                    <a:lnTo>
                      <a:pt x="120000" y="77333"/>
                    </a:lnTo>
                    <a:lnTo>
                      <a:pt x="120000" y="104000"/>
                    </a:lnTo>
                    <a:lnTo>
                      <a:pt x="119172" y="117333"/>
                    </a:lnTo>
                    <a:lnTo>
                      <a:pt x="119172" y="120000"/>
                    </a:lnTo>
                    <a:lnTo>
                      <a:pt x="117517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Shape 597"/>
              <p:cNvSpPr/>
              <p:nvPr/>
            </p:nvSpPr>
            <p:spPr>
              <a:xfrm>
                <a:off x="7237413" y="4921251"/>
                <a:ext cx="207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307" y="120000"/>
                    </a:moveTo>
                    <a:lnTo>
                      <a:pt x="92307" y="120000"/>
                    </a:lnTo>
                    <a:lnTo>
                      <a:pt x="46153" y="120000"/>
                    </a:lnTo>
                    <a:lnTo>
                      <a:pt x="18461" y="96000"/>
                    </a:lnTo>
                    <a:lnTo>
                      <a:pt x="0" y="72000"/>
                    </a:lnTo>
                    <a:lnTo>
                      <a:pt x="27692" y="24000"/>
                    </a:lnTo>
                    <a:lnTo>
                      <a:pt x="27692" y="24000"/>
                    </a:lnTo>
                    <a:lnTo>
                      <a:pt x="83076" y="0"/>
                    </a:lnTo>
                    <a:lnTo>
                      <a:pt x="110769" y="24000"/>
                    </a:lnTo>
                    <a:lnTo>
                      <a:pt x="120000" y="24000"/>
                    </a:lnTo>
                    <a:lnTo>
                      <a:pt x="120000" y="24000"/>
                    </a:lnTo>
                    <a:lnTo>
                      <a:pt x="120000" y="96000"/>
                    </a:lnTo>
                    <a:lnTo>
                      <a:pt x="110769" y="120000"/>
                    </a:lnTo>
                    <a:lnTo>
                      <a:pt x="92307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Shape 598"/>
              <p:cNvSpPr/>
              <p:nvPr/>
            </p:nvSpPr>
            <p:spPr>
              <a:xfrm>
                <a:off x="7237413" y="4921251"/>
                <a:ext cx="207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307" y="120000"/>
                    </a:moveTo>
                    <a:lnTo>
                      <a:pt x="92307" y="120000"/>
                    </a:lnTo>
                    <a:lnTo>
                      <a:pt x="46153" y="120000"/>
                    </a:lnTo>
                    <a:lnTo>
                      <a:pt x="18461" y="96000"/>
                    </a:lnTo>
                    <a:lnTo>
                      <a:pt x="0" y="72000"/>
                    </a:lnTo>
                    <a:lnTo>
                      <a:pt x="27692" y="24000"/>
                    </a:lnTo>
                    <a:lnTo>
                      <a:pt x="27692" y="24000"/>
                    </a:lnTo>
                    <a:lnTo>
                      <a:pt x="83076" y="0"/>
                    </a:lnTo>
                    <a:lnTo>
                      <a:pt x="110769" y="24000"/>
                    </a:lnTo>
                    <a:lnTo>
                      <a:pt x="120000" y="24000"/>
                    </a:lnTo>
                    <a:lnTo>
                      <a:pt x="120000" y="24000"/>
                    </a:lnTo>
                    <a:lnTo>
                      <a:pt x="120000" y="96000"/>
                    </a:lnTo>
                    <a:lnTo>
                      <a:pt x="110769" y="120000"/>
                    </a:lnTo>
                    <a:lnTo>
                      <a:pt x="92307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Shape 599"/>
              <p:cNvSpPr/>
              <p:nvPr/>
            </p:nvSpPr>
            <p:spPr>
              <a:xfrm>
                <a:off x="7272338" y="4927601"/>
                <a:ext cx="144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666" y="120000"/>
                    </a:moveTo>
                    <a:lnTo>
                      <a:pt x="26666" y="120000"/>
                    </a:lnTo>
                    <a:lnTo>
                      <a:pt x="0" y="120000"/>
                    </a:lnTo>
                    <a:lnTo>
                      <a:pt x="0" y="93333"/>
                    </a:lnTo>
                    <a:lnTo>
                      <a:pt x="0" y="53333"/>
                    </a:lnTo>
                    <a:lnTo>
                      <a:pt x="40000" y="13333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93333" y="0"/>
                    </a:lnTo>
                    <a:lnTo>
                      <a:pt x="120000" y="13333"/>
                    </a:lnTo>
                    <a:lnTo>
                      <a:pt x="93333" y="53333"/>
                    </a:lnTo>
                    <a:lnTo>
                      <a:pt x="80000" y="93333"/>
                    </a:lnTo>
                    <a:lnTo>
                      <a:pt x="26666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Shape 600"/>
              <p:cNvSpPr/>
              <p:nvPr/>
            </p:nvSpPr>
            <p:spPr>
              <a:xfrm>
                <a:off x="7272338" y="4927601"/>
                <a:ext cx="144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666" y="120000"/>
                    </a:moveTo>
                    <a:lnTo>
                      <a:pt x="26666" y="120000"/>
                    </a:lnTo>
                    <a:lnTo>
                      <a:pt x="0" y="120000"/>
                    </a:lnTo>
                    <a:lnTo>
                      <a:pt x="0" y="93333"/>
                    </a:lnTo>
                    <a:lnTo>
                      <a:pt x="0" y="53333"/>
                    </a:lnTo>
                    <a:lnTo>
                      <a:pt x="40000" y="13333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93333" y="0"/>
                    </a:lnTo>
                    <a:lnTo>
                      <a:pt x="120000" y="13333"/>
                    </a:lnTo>
                    <a:lnTo>
                      <a:pt x="93333" y="53333"/>
                    </a:lnTo>
                    <a:lnTo>
                      <a:pt x="80000" y="93333"/>
                    </a:lnTo>
                    <a:lnTo>
                      <a:pt x="26666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7296150" y="4929189"/>
                <a:ext cx="222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4285" y="120000"/>
                    </a:moveTo>
                    <a:lnTo>
                      <a:pt x="94285" y="120000"/>
                    </a:lnTo>
                    <a:lnTo>
                      <a:pt x="34285" y="90000"/>
                    </a:lnTo>
                    <a:lnTo>
                      <a:pt x="0" y="90000"/>
                    </a:lnTo>
                    <a:lnTo>
                      <a:pt x="0" y="75000"/>
                    </a:lnTo>
                    <a:lnTo>
                      <a:pt x="8571" y="75000"/>
                    </a:lnTo>
                    <a:lnTo>
                      <a:pt x="8571" y="75000"/>
                    </a:lnTo>
                    <a:lnTo>
                      <a:pt x="34285" y="0"/>
                    </a:lnTo>
                    <a:lnTo>
                      <a:pt x="59999" y="0"/>
                    </a:lnTo>
                    <a:lnTo>
                      <a:pt x="85714" y="0"/>
                    </a:lnTo>
                    <a:lnTo>
                      <a:pt x="85714" y="0"/>
                    </a:lnTo>
                    <a:lnTo>
                      <a:pt x="111428" y="30000"/>
                    </a:lnTo>
                    <a:lnTo>
                      <a:pt x="119999" y="75000"/>
                    </a:lnTo>
                    <a:lnTo>
                      <a:pt x="119999" y="90000"/>
                    </a:lnTo>
                    <a:lnTo>
                      <a:pt x="94285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Shape 602"/>
              <p:cNvSpPr/>
              <p:nvPr/>
            </p:nvSpPr>
            <p:spPr>
              <a:xfrm>
                <a:off x="7296150" y="4929189"/>
                <a:ext cx="222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4285" y="120000"/>
                    </a:moveTo>
                    <a:lnTo>
                      <a:pt x="94285" y="120000"/>
                    </a:lnTo>
                    <a:lnTo>
                      <a:pt x="34285" y="90000"/>
                    </a:lnTo>
                    <a:lnTo>
                      <a:pt x="0" y="90000"/>
                    </a:lnTo>
                    <a:lnTo>
                      <a:pt x="0" y="75000"/>
                    </a:lnTo>
                    <a:lnTo>
                      <a:pt x="8571" y="75000"/>
                    </a:lnTo>
                    <a:lnTo>
                      <a:pt x="8571" y="75000"/>
                    </a:lnTo>
                    <a:lnTo>
                      <a:pt x="34285" y="0"/>
                    </a:lnTo>
                    <a:lnTo>
                      <a:pt x="59999" y="0"/>
                    </a:lnTo>
                    <a:lnTo>
                      <a:pt x="85714" y="0"/>
                    </a:lnTo>
                    <a:lnTo>
                      <a:pt x="85714" y="0"/>
                    </a:lnTo>
                    <a:lnTo>
                      <a:pt x="111428" y="30000"/>
                    </a:lnTo>
                    <a:lnTo>
                      <a:pt x="119999" y="75000"/>
                    </a:lnTo>
                    <a:lnTo>
                      <a:pt x="119999" y="90000"/>
                    </a:lnTo>
                    <a:lnTo>
                      <a:pt x="94285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Shape 603"/>
              <p:cNvSpPr/>
              <p:nvPr/>
            </p:nvSpPr>
            <p:spPr>
              <a:xfrm>
                <a:off x="7318375" y="4922839"/>
                <a:ext cx="318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8000" y="120000"/>
                    </a:moveTo>
                    <a:lnTo>
                      <a:pt x="78000" y="120000"/>
                    </a:lnTo>
                    <a:lnTo>
                      <a:pt x="54000" y="108000"/>
                    </a:lnTo>
                    <a:lnTo>
                      <a:pt x="18000" y="48000"/>
                    </a:lnTo>
                    <a:lnTo>
                      <a:pt x="0" y="24000"/>
                    </a:lnTo>
                    <a:lnTo>
                      <a:pt x="6000" y="0"/>
                    </a:lnTo>
                    <a:lnTo>
                      <a:pt x="24000" y="0"/>
                    </a:lnTo>
                    <a:lnTo>
                      <a:pt x="24000" y="0"/>
                    </a:lnTo>
                    <a:lnTo>
                      <a:pt x="102000" y="36000"/>
                    </a:lnTo>
                    <a:lnTo>
                      <a:pt x="120000" y="36000"/>
                    </a:lnTo>
                    <a:lnTo>
                      <a:pt x="120000" y="72000"/>
                    </a:lnTo>
                    <a:lnTo>
                      <a:pt x="120000" y="72000"/>
                    </a:lnTo>
                    <a:lnTo>
                      <a:pt x="96000" y="108000"/>
                    </a:lnTo>
                    <a:lnTo>
                      <a:pt x="78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Shape 604"/>
              <p:cNvSpPr/>
              <p:nvPr/>
            </p:nvSpPr>
            <p:spPr>
              <a:xfrm>
                <a:off x="7318375" y="4922839"/>
                <a:ext cx="318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8000" y="120000"/>
                    </a:moveTo>
                    <a:lnTo>
                      <a:pt x="78000" y="120000"/>
                    </a:lnTo>
                    <a:lnTo>
                      <a:pt x="54000" y="108000"/>
                    </a:lnTo>
                    <a:lnTo>
                      <a:pt x="18000" y="48000"/>
                    </a:lnTo>
                    <a:lnTo>
                      <a:pt x="0" y="24000"/>
                    </a:lnTo>
                    <a:lnTo>
                      <a:pt x="6000" y="0"/>
                    </a:lnTo>
                    <a:lnTo>
                      <a:pt x="24000" y="0"/>
                    </a:lnTo>
                    <a:lnTo>
                      <a:pt x="24000" y="0"/>
                    </a:lnTo>
                    <a:lnTo>
                      <a:pt x="102000" y="36000"/>
                    </a:lnTo>
                    <a:lnTo>
                      <a:pt x="120000" y="36000"/>
                    </a:lnTo>
                    <a:lnTo>
                      <a:pt x="120000" y="72000"/>
                    </a:lnTo>
                    <a:lnTo>
                      <a:pt x="120000" y="72000"/>
                    </a:lnTo>
                    <a:lnTo>
                      <a:pt x="96000" y="108000"/>
                    </a:lnTo>
                    <a:lnTo>
                      <a:pt x="78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Shape 605"/>
              <p:cNvSpPr/>
              <p:nvPr/>
            </p:nvSpPr>
            <p:spPr>
              <a:xfrm>
                <a:off x="7354888" y="4949826"/>
                <a:ext cx="41400" cy="28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1538" y="120000"/>
                    </a:moveTo>
                    <a:lnTo>
                      <a:pt x="101538" y="120000"/>
                    </a:lnTo>
                    <a:lnTo>
                      <a:pt x="73846" y="100000"/>
                    </a:lnTo>
                    <a:lnTo>
                      <a:pt x="55384" y="80000"/>
                    </a:lnTo>
                    <a:lnTo>
                      <a:pt x="32307" y="53333"/>
                    </a:lnTo>
                    <a:lnTo>
                      <a:pt x="13846" y="33333"/>
                    </a:lnTo>
                    <a:lnTo>
                      <a:pt x="13846" y="33333"/>
                    </a:lnTo>
                    <a:lnTo>
                      <a:pt x="0" y="20000"/>
                    </a:lnTo>
                    <a:lnTo>
                      <a:pt x="0" y="0"/>
                    </a:lnTo>
                    <a:lnTo>
                      <a:pt x="13846" y="0"/>
                    </a:lnTo>
                    <a:lnTo>
                      <a:pt x="41538" y="0"/>
                    </a:lnTo>
                    <a:lnTo>
                      <a:pt x="41538" y="0"/>
                    </a:lnTo>
                    <a:lnTo>
                      <a:pt x="60000" y="20000"/>
                    </a:lnTo>
                    <a:lnTo>
                      <a:pt x="92307" y="53333"/>
                    </a:lnTo>
                    <a:lnTo>
                      <a:pt x="120000" y="93333"/>
                    </a:lnTo>
                    <a:lnTo>
                      <a:pt x="120000" y="93333"/>
                    </a:lnTo>
                    <a:lnTo>
                      <a:pt x="120000" y="106666"/>
                    </a:lnTo>
                    <a:lnTo>
                      <a:pt x="115384" y="120000"/>
                    </a:lnTo>
                    <a:lnTo>
                      <a:pt x="101538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Shape 606"/>
              <p:cNvSpPr/>
              <p:nvPr/>
            </p:nvSpPr>
            <p:spPr>
              <a:xfrm>
                <a:off x="7354888" y="4949826"/>
                <a:ext cx="41400" cy="28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1538" y="120000"/>
                    </a:moveTo>
                    <a:lnTo>
                      <a:pt x="101538" y="120000"/>
                    </a:lnTo>
                    <a:lnTo>
                      <a:pt x="73846" y="100000"/>
                    </a:lnTo>
                    <a:lnTo>
                      <a:pt x="55384" y="80000"/>
                    </a:lnTo>
                    <a:lnTo>
                      <a:pt x="32307" y="53333"/>
                    </a:lnTo>
                    <a:lnTo>
                      <a:pt x="13846" y="33333"/>
                    </a:lnTo>
                    <a:lnTo>
                      <a:pt x="13846" y="33333"/>
                    </a:lnTo>
                    <a:lnTo>
                      <a:pt x="0" y="20000"/>
                    </a:lnTo>
                    <a:lnTo>
                      <a:pt x="0" y="0"/>
                    </a:lnTo>
                    <a:lnTo>
                      <a:pt x="13846" y="0"/>
                    </a:lnTo>
                    <a:lnTo>
                      <a:pt x="41538" y="0"/>
                    </a:lnTo>
                    <a:lnTo>
                      <a:pt x="41538" y="0"/>
                    </a:lnTo>
                    <a:lnTo>
                      <a:pt x="60000" y="20000"/>
                    </a:lnTo>
                    <a:lnTo>
                      <a:pt x="92307" y="53333"/>
                    </a:lnTo>
                    <a:lnTo>
                      <a:pt x="120000" y="93333"/>
                    </a:lnTo>
                    <a:lnTo>
                      <a:pt x="120000" y="93333"/>
                    </a:lnTo>
                    <a:lnTo>
                      <a:pt x="120000" y="106666"/>
                    </a:lnTo>
                    <a:lnTo>
                      <a:pt x="115384" y="120000"/>
                    </a:lnTo>
                    <a:lnTo>
                      <a:pt x="101538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Shape 607"/>
              <p:cNvSpPr/>
              <p:nvPr/>
            </p:nvSpPr>
            <p:spPr>
              <a:xfrm>
                <a:off x="7369175" y="4927601"/>
                <a:ext cx="825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0769" y="120000"/>
                    </a:moveTo>
                    <a:lnTo>
                      <a:pt x="50769" y="120000"/>
                    </a:lnTo>
                    <a:lnTo>
                      <a:pt x="20769" y="93333"/>
                    </a:lnTo>
                    <a:lnTo>
                      <a:pt x="2307" y="80000"/>
                    </a:lnTo>
                    <a:lnTo>
                      <a:pt x="0" y="80000"/>
                    </a:lnTo>
                    <a:lnTo>
                      <a:pt x="2307" y="53333"/>
                    </a:lnTo>
                    <a:lnTo>
                      <a:pt x="2307" y="53333"/>
                    </a:lnTo>
                    <a:lnTo>
                      <a:pt x="13846" y="0"/>
                    </a:lnTo>
                    <a:lnTo>
                      <a:pt x="23076" y="0"/>
                    </a:lnTo>
                    <a:lnTo>
                      <a:pt x="32307" y="0"/>
                    </a:lnTo>
                    <a:lnTo>
                      <a:pt x="32307" y="0"/>
                    </a:lnTo>
                    <a:lnTo>
                      <a:pt x="60000" y="40000"/>
                    </a:lnTo>
                    <a:lnTo>
                      <a:pt x="73846" y="53333"/>
                    </a:lnTo>
                    <a:lnTo>
                      <a:pt x="87692" y="40000"/>
                    </a:lnTo>
                    <a:lnTo>
                      <a:pt x="87692" y="40000"/>
                    </a:lnTo>
                    <a:lnTo>
                      <a:pt x="113076" y="0"/>
                    </a:lnTo>
                    <a:lnTo>
                      <a:pt x="120000" y="0"/>
                    </a:lnTo>
                    <a:lnTo>
                      <a:pt x="120000" y="13333"/>
                    </a:lnTo>
                    <a:lnTo>
                      <a:pt x="120000" y="13333"/>
                    </a:lnTo>
                    <a:lnTo>
                      <a:pt x="120000" y="13333"/>
                    </a:lnTo>
                    <a:lnTo>
                      <a:pt x="103846" y="80000"/>
                    </a:lnTo>
                    <a:lnTo>
                      <a:pt x="92307" y="93333"/>
                    </a:lnTo>
                    <a:lnTo>
                      <a:pt x="92307" y="93333"/>
                    </a:lnTo>
                    <a:lnTo>
                      <a:pt x="73846" y="120000"/>
                    </a:lnTo>
                    <a:lnTo>
                      <a:pt x="50769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Shape 608"/>
              <p:cNvSpPr/>
              <p:nvPr/>
            </p:nvSpPr>
            <p:spPr>
              <a:xfrm>
                <a:off x="7369175" y="4927601"/>
                <a:ext cx="825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0769" y="120000"/>
                    </a:moveTo>
                    <a:lnTo>
                      <a:pt x="50769" y="120000"/>
                    </a:lnTo>
                    <a:lnTo>
                      <a:pt x="20769" y="93333"/>
                    </a:lnTo>
                    <a:lnTo>
                      <a:pt x="2307" y="80000"/>
                    </a:lnTo>
                    <a:lnTo>
                      <a:pt x="0" y="80000"/>
                    </a:lnTo>
                    <a:lnTo>
                      <a:pt x="2307" y="53333"/>
                    </a:lnTo>
                    <a:lnTo>
                      <a:pt x="2307" y="53333"/>
                    </a:lnTo>
                    <a:lnTo>
                      <a:pt x="13846" y="0"/>
                    </a:lnTo>
                    <a:lnTo>
                      <a:pt x="23076" y="0"/>
                    </a:lnTo>
                    <a:lnTo>
                      <a:pt x="32307" y="0"/>
                    </a:lnTo>
                    <a:lnTo>
                      <a:pt x="32307" y="0"/>
                    </a:lnTo>
                    <a:lnTo>
                      <a:pt x="60000" y="40000"/>
                    </a:lnTo>
                    <a:lnTo>
                      <a:pt x="73846" y="53333"/>
                    </a:lnTo>
                    <a:lnTo>
                      <a:pt x="87692" y="40000"/>
                    </a:lnTo>
                    <a:lnTo>
                      <a:pt x="87692" y="40000"/>
                    </a:lnTo>
                    <a:lnTo>
                      <a:pt x="113076" y="0"/>
                    </a:lnTo>
                    <a:lnTo>
                      <a:pt x="120000" y="0"/>
                    </a:lnTo>
                    <a:lnTo>
                      <a:pt x="120000" y="13333"/>
                    </a:lnTo>
                    <a:lnTo>
                      <a:pt x="120000" y="13333"/>
                    </a:lnTo>
                    <a:lnTo>
                      <a:pt x="120000" y="13333"/>
                    </a:lnTo>
                    <a:lnTo>
                      <a:pt x="103846" y="80000"/>
                    </a:lnTo>
                    <a:lnTo>
                      <a:pt x="92307" y="93333"/>
                    </a:lnTo>
                    <a:lnTo>
                      <a:pt x="92307" y="93333"/>
                    </a:lnTo>
                    <a:lnTo>
                      <a:pt x="73846" y="120000"/>
                    </a:lnTo>
                    <a:lnTo>
                      <a:pt x="50769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Shape 609"/>
              <p:cNvSpPr/>
              <p:nvPr/>
            </p:nvSpPr>
            <p:spPr>
              <a:xfrm>
                <a:off x="7345363" y="4683126"/>
                <a:ext cx="162000" cy="168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941" y="118867"/>
                    </a:moveTo>
                    <a:lnTo>
                      <a:pt x="12941" y="118867"/>
                    </a:lnTo>
                    <a:lnTo>
                      <a:pt x="9411" y="118867"/>
                    </a:lnTo>
                    <a:lnTo>
                      <a:pt x="9411" y="116603"/>
                    </a:lnTo>
                    <a:lnTo>
                      <a:pt x="12941" y="108679"/>
                    </a:lnTo>
                    <a:lnTo>
                      <a:pt x="12941" y="108679"/>
                    </a:lnTo>
                    <a:lnTo>
                      <a:pt x="15294" y="104150"/>
                    </a:lnTo>
                    <a:lnTo>
                      <a:pt x="17647" y="97358"/>
                    </a:lnTo>
                    <a:lnTo>
                      <a:pt x="15294" y="92830"/>
                    </a:lnTo>
                    <a:lnTo>
                      <a:pt x="14117" y="89433"/>
                    </a:lnTo>
                    <a:lnTo>
                      <a:pt x="14117" y="89433"/>
                    </a:lnTo>
                    <a:lnTo>
                      <a:pt x="9411" y="87169"/>
                    </a:lnTo>
                    <a:lnTo>
                      <a:pt x="5882" y="87169"/>
                    </a:lnTo>
                    <a:lnTo>
                      <a:pt x="2352" y="86037"/>
                    </a:lnTo>
                    <a:lnTo>
                      <a:pt x="0" y="80377"/>
                    </a:lnTo>
                    <a:lnTo>
                      <a:pt x="0" y="80377"/>
                    </a:lnTo>
                    <a:lnTo>
                      <a:pt x="2352" y="72452"/>
                    </a:lnTo>
                    <a:lnTo>
                      <a:pt x="5882" y="65660"/>
                    </a:lnTo>
                    <a:lnTo>
                      <a:pt x="5882" y="65660"/>
                    </a:lnTo>
                    <a:lnTo>
                      <a:pt x="7058" y="60000"/>
                    </a:lnTo>
                    <a:lnTo>
                      <a:pt x="7058" y="54339"/>
                    </a:lnTo>
                    <a:lnTo>
                      <a:pt x="7058" y="50943"/>
                    </a:lnTo>
                    <a:lnTo>
                      <a:pt x="9411" y="47547"/>
                    </a:lnTo>
                    <a:lnTo>
                      <a:pt x="9411" y="47547"/>
                    </a:lnTo>
                    <a:lnTo>
                      <a:pt x="10588" y="45283"/>
                    </a:lnTo>
                    <a:lnTo>
                      <a:pt x="12941" y="41886"/>
                    </a:lnTo>
                    <a:lnTo>
                      <a:pt x="14117" y="38490"/>
                    </a:lnTo>
                    <a:lnTo>
                      <a:pt x="17647" y="36226"/>
                    </a:lnTo>
                    <a:lnTo>
                      <a:pt x="17647" y="36226"/>
                    </a:lnTo>
                    <a:lnTo>
                      <a:pt x="21176" y="31698"/>
                    </a:lnTo>
                    <a:lnTo>
                      <a:pt x="24705" y="24905"/>
                    </a:lnTo>
                    <a:lnTo>
                      <a:pt x="28235" y="18113"/>
                    </a:lnTo>
                    <a:lnTo>
                      <a:pt x="30588" y="13584"/>
                    </a:lnTo>
                    <a:lnTo>
                      <a:pt x="30588" y="13584"/>
                    </a:lnTo>
                    <a:lnTo>
                      <a:pt x="37647" y="10188"/>
                    </a:lnTo>
                    <a:lnTo>
                      <a:pt x="41176" y="6792"/>
                    </a:lnTo>
                    <a:lnTo>
                      <a:pt x="41176" y="6792"/>
                    </a:lnTo>
                    <a:lnTo>
                      <a:pt x="44705" y="3396"/>
                    </a:lnTo>
                    <a:lnTo>
                      <a:pt x="47058" y="2264"/>
                    </a:lnTo>
                    <a:lnTo>
                      <a:pt x="55294" y="5660"/>
                    </a:lnTo>
                    <a:lnTo>
                      <a:pt x="55294" y="5660"/>
                    </a:lnTo>
                    <a:lnTo>
                      <a:pt x="68235" y="9056"/>
                    </a:lnTo>
                    <a:lnTo>
                      <a:pt x="80000" y="10188"/>
                    </a:lnTo>
                    <a:lnTo>
                      <a:pt x="80000" y="10188"/>
                    </a:lnTo>
                    <a:lnTo>
                      <a:pt x="92941" y="12452"/>
                    </a:lnTo>
                    <a:lnTo>
                      <a:pt x="98823" y="12452"/>
                    </a:lnTo>
                    <a:lnTo>
                      <a:pt x="104705" y="12452"/>
                    </a:lnTo>
                    <a:lnTo>
                      <a:pt x="104705" y="12452"/>
                    </a:lnTo>
                    <a:lnTo>
                      <a:pt x="111764" y="3396"/>
                    </a:lnTo>
                    <a:lnTo>
                      <a:pt x="114117" y="0"/>
                    </a:lnTo>
                    <a:lnTo>
                      <a:pt x="117647" y="0"/>
                    </a:lnTo>
                    <a:lnTo>
                      <a:pt x="117647" y="0"/>
                    </a:lnTo>
                    <a:lnTo>
                      <a:pt x="120000" y="0"/>
                    </a:lnTo>
                    <a:lnTo>
                      <a:pt x="120000" y="3396"/>
                    </a:lnTo>
                    <a:lnTo>
                      <a:pt x="116470" y="9056"/>
                    </a:lnTo>
                    <a:lnTo>
                      <a:pt x="116470" y="9056"/>
                    </a:lnTo>
                    <a:lnTo>
                      <a:pt x="109411" y="14716"/>
                    </a:lnTo>
                    <a:lnTo>
                      <a:pt x="98823" y="20377"/>
                    </a:lnTo>
                    <a:lnTo>
                      <a:pt x="98823" y="20377"/>
                    </a:lnTo>
                    <a:lnTo>
                      <a:pt x="92941" y="23773"/>
                    </a:lnTo>
                    <a:lnTo>
                      <a:pt x="89411" y="23773"/>
                    </a:lnTo>
                    <a:lnTo>
                      <a:pt x="83529" y="21509"/>
                    </a:lnTo>
                    <a:lnTo>
                      <a:pt x="83529" y="21509"/>
                    </a:lnTo>
                    <a:lnTo>
                      <a:pt x="74117" y="20377"/>
                    </a:lnTo>
                    <a:lnTo>
                      <a:pt x="68235" y="20377"/>
                    </a:lnTo>
                    <a:lnTo>
                      <a:pt x="64705" y="20377"/>
                    </a:lnTo>
                    <a:lnTo>
                      <a:pt x="64705" y="20377"/>
                    </a:lnTo>
                    <a:lnTo>
                      <a:pt x="56470" y="21509"/>
                    </a:lnTo>
                    <a:lnTo>
                      <a:pt x="44705" y="20377"/>
                    </a:lnTo>
                    <a:lnTo>
                      <a:pt x="44705" y="20377"/>
                    </a:lnTo>
                    <a:lnTo>
                      <a:pt x="37647" y="20377"/>
                    </a:lnTo>
                    <a:lnTo>
                      <a:pt x="36470" y="20377"/>
                    </a:lnTo>
                    <a:lnTo>
                      <a:pt x="34117" y="23773"/>
                    </a:lnTo>
                    <a:lnTo>
                      <a:pt x="34117" y="23773"/>
                    </a:lnTo>
                    <a:lnTo>
                      <a:pt x="32941" y="28301"/>
                    </a:lnTo>
                    <a:lnTo>
                      <a:pt x="28235" y="35094"/>
                    </a:lnTo>
                    <a:lnTo>
                      <a:pt x="28235" y="35094"/>
                    </a:lnTo>
                    <a:lnTo>
                      <a:pt x="28235" y="38490"/>
                    </a:lnTo>
                    <a:lnTo>
                      <a:pt x="28235" y="43018"/>
                    </a:lnTo>
                    <a:lnTo>
                      <a:pt x="29411" y="46415"/>
                    </a:lnTo>
                    <a:lnTo>
                      <a:pt x="34117" y="47547"/>
                    </a:lnTo>
                    <a:lnTo>
                      <a:pt x="34117" y="47547"/>
                    </a:lnTo>
                    <a:lnTo>
                      <a:pt x="43529" y="47547"/>
                    </a:lnTo>
                    <a:lnTo>
                      <a:pt x="48235" y="45283"/>
                    </a:lnTo>
                    <a:lnTo>
                      <a:pt x="49411" y="43018"/>
                    </a:lnTo>
                    <a:lnTo>
                      <a:pt x="49411" y="43018"/>
                    </a:lnTo>
                    <a:lnTo>
                      <a:pt x="52941" y="38490"/>
                    </a:lnTo>
                    <a:lnTo>
                      <a:pt x="60000" y="36226"/>
                    </a:lnTo>
                    <a:lnTo>
                      <a:pt x="75294" y="32830"/>
                    </a:lnTo>
                    <a:lnTo>
                      <a:pt x="75294" y="32830"/>
                    </a:lnTo>
                    <a:lnTo>
                      <a:pt x="80000" y="32830"/>
                    </a:lnTo>
                    <a:lnTo>
                      <a:pt x="82352" y="35094"/>
                    </a:lnTo>
                    <a:lnTo>
                      <a:pt x="82352" y="36226"/>
                    </a:lnTo>
                    <a:lnTo>
                      <a:pt x="78823" y="38490"/>
                    </a:lnTo>
                    <a:lnTo>
                      <a:pt x="78823" y="38490"/>
                    </a:lnTo>
                    <a:lnTo>
                      <a:pt x="71764" y="41886"/>
                    </a:lnTo>
                    <a:lnTo>
                      <a:pt x="64705" y="45283"/>
                    </a:lnTo>
                    <a:lnTo>
                      <a:pt x="64705" y="45283"/>
                    </a:lnTo>
                    <a:lnTo>
                      <a:pt x="60000" y="53207"/>
                    </a:lnTo>
                    <a:lnTo>
                      <a:pt x="56470" y="56603"/>
                    </a:lnTo>
                    <a:lnTo>
                      <a:pt x="55294" y="60000"/>
                    </a:lnTo>
                    <a:lnTo>
                      <a:pt x="55294" y="60000"/>
                    </a:lnTo>
                    <a:lnTo>
                      <a:pt x="56470" y="64528"/>
                    </a:lnTo>
                    <a:lnTo>
                      <a:pt x="58823" y="67924"/>
                    </a:lnTo>
                    <a:lnTo>
                      <a:pt x="63529" y="67924"/>
                    </a:lnTo>
                    <a:lnTo>
                      <a:pt x="63529" y="67924"/>
                    </a:lnTo>
                    <a:lnTo>
                      <a:pt x="68235" y="69056"/>
                    </a:lnTo>
                    <a:lnTo>
                      <a:pt x="70588" y="72452"/>
                    </a:lnTo>
                    <a:lnTo>
                      <a:pt x="70588" y="75849"/>
                    </a:lnTo>
                    <a:lnTo>
                      <a:pt x="68235" y="79245"/>
                    </a:lnTo>
                    <a:lnTo>
                      <a:pt x="68235" y="79245"/>
                    </a:lnTo>
                    <a:lnTo>
                      <a:pt x="63529" y="82641"/>
                    </a:lnTo>
                    <a:lnTo>
                      <a:pt x="63529" y="86037"/>
                    </a:lnTo>
                    <a:lnTo>
                      <a:pt x="64705" y="89433"/>
                    </a:lnTo>
                    <a:lnTo>
                      <a:pt x="64705" y="89433"/>
                    </a:lnTo>
                    <a:lnTo>
                      <a:pt x="70588" y="95094"/>
                    </a:lnTo>
                    <a:lnTo>
                      <a:pt x="71764" y="98490"/>
                    </a:lnTo>
                    <a:lnTo>
                      <a:pt x="70588" y="100754"/>
                    </a:lnTo>
                    <a:lnTo>
                      <a:pt x="70588" y="100754"/>
                    </a:lnTo>
                    <a:lnTo>
                      <a:pt x="64705" y="101886"/>
                    </a:lnTo>
                    <a:lnTo>
                      <a:pt x="62352" y="104150"/>
                    </a:lnTo>
                    <a:lnTo>
                      <a:pt x="62352" y="104150"/>
                    </a:lnTo>
                    <a:lnTo>
                      <a:pt x="60000" y="107547"/>
                    </a:lnTo>
                    <a:lnTo>
                      <a:pt x="56470" y="108679"/>
                    </a:lnTo>
                    <a:lnTo>
                      <a:pt x="55294" y="108679"/>
                    </a:lnTo>
                    <a:lnTo>
                      <a:pt x="55294" y="108679"/>
                    </a:lnTo>
                    <a:lnTo>
                      <a:pt x="51764" y="107547"/>
                    </a:lnTo>
                    <a:lnTo>
                      <a:pt x="51764" y="105283"/>
                    </a:lnTo>
                    <a:lnTo>
                      <a:pt x="48235" y="100754"/>
                    </a:lnTo>
                    <a:lnTo>
                      <a:pt x="48235" y="100754"/>
                    </a:lnTo>
                    <a:lnTo>
                      <a:pt x="48235" y="95094"/>
                    </a:lnTo>
                    <a:lnTo>
                      <a:pt x="47058" y="90566"/>
                    </a:lnTo>
                    <a:lnTo>
                      <a:pt x="44705" y="87169"/>
                    </a:lnTo>
                    <a:lnTo>
                      <a:pt x="44705" y="87169"/>
                    </a:lnTo>
                    <a:lnTo>
                      <a:pt x="43529" y="83773"/>
                    </a:lnTo>
                    <a:lnTo>
                      <a:pt x="43529" y="79245"/>
                    </a:lnTo>
                    <a:lnTo>
                      <a:pt x="44705" y="75849"/>
                    </a:lnTo>
                    <a:lnTo>
                      <a:pt x="47058" y="74716"/>
                    </a:lnTo>
                    <a:lnTo>
                      <a:pt x="47058" y="74716"/>
                    </a:lnTo>
                    <a:lnTo>
                      <a:pt x="48235" y="72452"/>
                    </a:lnTo>
                    <a:lnTo>
                      <a:pt x="47058" y="72452"/>
                    </a:lnTo>
                    <a:lnTo>
                      <a:pt x="41176" y="72452"/>
                    </a:lnTo>
                    <a:lnTo>
                      <a:pt x="34117" y="74716"/>
                    </a:lnTo>
                    <a:lnTo>
                      <a:pt x="34117" y="74716"/>
                    </a:lnTo>
                    <a:lnTo>
                      <a:pt x="30588" y="80377"/>
                    </a:lnTo>
                    <a:lnTo>
                      <a:pt x="29411" y="90566"/>
                    </a:lnTo>
                    <a:lnTo>
                      <a:pt x="29411" y="90566"/>
                    </a:lnTo>
                    <a:lnTo>
                      <a:pt x="29411" y="104150"/>
                    </a:lnTo>
                    <a:lnTo>
                      <a:pt x="29411" y="113207"/>
                    </a:lnTo>
                    <a:lnTo>
                      <a:pt x="29411" y="116603"/>
                    </a:lnTo>
                    <a:lnTo>
                      <a:pt x="29411" y="116603"/>
                    </a:lnTo>
                    <a:lnTo>
                      <a:pt x="21176" y="118867"/>
                    </a:lnTo>
                    <a:lnTo>
                      <a:pt x="15294" y="120000"/>
                    </a:lnTo>
                    <a:lnTo>
                      <a:pt x="12941" y="11886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Shape 610"/>
              <p:cNvSpPr/>
              <p:nvPr/>
            </p:nvSpPr>
            <p:spPr>
              <a:xfrm>
                <a:off x="7345363" y="4683126"/>
                <a:ext cx="162000" cy="168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941" y="118867"/>
                    </a:moveTo>
                    <a:lnTo>
                      <a:pt x="12941" y="118867"/>
                    </a:lnTo>
                    <a:lnTo>
                      <a:pt x="9411" y="118867"/>
                    </a:lnTo>
                    <a:lnTo>
                      <a:pt x="9411" y="116603"/>
                    </a:lnTo>
                    <a:lnTo>
                      <a:pt x="12941" y="108679"/>
                    </a:lnTo>
                    <a:lnTo>
                      <a:pt x="12941" y="108679"/>
                    </a:lnTo>
                    <a:lnTo>
                      <a:pt x="15294" y="104150"/>
                    </a:lnTo>
                    <a:lnTo>
                      <a:pt x="17647" y="97358"/>
                    </a:lnTo>
                    <a:lnTo>
                      <a:pt x="15294" y="92830"/>
                    </a:lnTo>
                    <a:lnTo>
                      <a:pt x="14117" y="89433"/>
                    </a:lnTo>
                    <a:lnTo>
                      <a:pt x="14117" y="89433"/>
                    </a:lnTo>
                    <a:lnTo>
                      <a:pt x="9411" y="87169"/>
                    </a:lnTo>
                    <a:lnTo>
                      <a:pt x="5882" y="87169"/>
                    </a:lnTo>
                    <a:lnTo>
                      <a:pt x="2352" y="86037"/>
                    </a:lnTo>
                    <a:lnTo>
                      <a:pt x="0" y="80377"/>
                    </a:lnTo>
                    <a:lnTo>
                      <a:pt x="0" y="80377"/>
                    </a:lnTo>
                    <a:lnTo>
                      <a:pt x="2352" y="72452"/>
                    </a:lnTo>
                    <a:lnTo>
                      <a:pt x="5882" y="65660"/>
                    </a:lnTo>
                    <a:lnTo>
                      <a:pt x="5882" y="65660"/>
                    </a:lnTo>
                    <a:lnTo>
                      <a:pt x="7058" y="60000"/>
                    </a:lnTo>
                    <a:lnTo>
                      <a:pt x="7058" y="54339"/>
                    </a:lnTo>
                    <a:lnTo>
                      <a:pt x="7058" y="50943"/>
                    </a:lnTo>
                    <a:lnTo>
                      <a:pt x="9411" y="47547"/>
                    </a:lnTo>
                    <a:lnTo>
                      <a:pt x="9411" y="47547"/>
                    </a:lnTo>
                    <a:lnTo>
                      <a:pt x="10588" y="45283"/>
                    </a:lnTo>
                    <a:lnTo>
                      <a:pt x="12941" y="41886"/>
                    </a:lnTo>
                    <a:lnTo>
                      <a:pt x="14117" y="38490"/>
                    </a:lnTo>
                    <a:lnTo>
                      <a:pt x="17647" y="36226"/>
                    </a:lnTo>
                    <a:lnTo>
                      <a:pt x="17647" y="36226"/>
                    </a:lnTo>
                    <a:lnTo>
                      <a:pt x="21176" y="31698"/>
                    </a:lnTo>
                    <a:lnTo>
                      <a:pt x="24705" y="24905"/>
                    </a:lnTo>
                    <a:lnTo>
                      <a:pt x="28235" y="18113"/>
                    </a:lnTo>
                    <a:lnTo>
                      <a:pt x="30588" y="13584"/>
                    </a:lnTo>
                    <a:lnTo>
                      <a:pt x="30588" y="13584"/>
                    </a:lnTo>
                    <a:lnTo>
                      <a:pt x="37647" y="10188"/>
                    </a:lnTo>
                    <a:lnTo>
                      <a:pt x="41176" y="6792"/>
                    </a:lnTo>
                    <a:lnTo>
                      <a:pt x="41176" y="6792"/>
                    </a:lnTo>
                    <a:lnTo>
                      <a:pt x="44705" y="3396"/>
                    </a:lnTo>
                    <a:lnTo>
                      <a:pt x="47058" y="2264"/>
                    </a:lnTo>
                    <a:lnTo>
                      <a:pt x="55294" y="5660"/>
                    </a:lnTo>
                    <a:lnTo>
                      <a:pt x="55294" y="5660"/>
                    </a:lnTo>
                    <a:lnTo>
                      <a:pt x="68235" y="9056"/>
                    </a:lnTo>
                    <a:lnTo>
                      <a:pt x="80000" y="10188"/>
                    </a:lnTo>
                    <a:lnTo>
                      <a:pt x="80000" y="10188"/>
                    </a:lnTo>
                    <a:lnTo>
                      <a:pt x="92941" y="12452"/>
                    </a:lnTo>
                    <a:lnTo>
                      <a:pt x="98823" y="12452"/>
                    </a:lnTo>
                    <a:lnTo>
                      <a:pt x="104705" y="12452"/>
                    </a:lnTo>
                    <a:lnTo>
                      <a:pt x="104705" y="12452"/>
                    </a:lnTo>
                    <a:lnTo>
                      <a:pt x="111764" y="3396"/>
                    </a:lnTo>
                    <a:lnTo>
                      <a:pt x="114117" y="0"/>
                    </a:lnTo>
                    <a:lnTo>
                      <a:pt x="117647" y="0"/>
                    </a:lnTo>
                    <a:lnTo>
                      <a:pt x="117647" y="0"/>
                    </a:lnTo>
                    <a:lnTo>
                      <a:pt x="120000" y="0"/>
                    </a:lnTo>
                    <a:lnTo>
                      <a:pt x="120000" y="3396"/>
                    </a:lnTo>
                    <a:lnTo>
                      <a:pt x="116470" y="9056"/>
                    </a:lnTo>
                    <a:lnTo>
                      <a:pt x="116470" y="9056"/>
                    </a:lnTo>
                    <a:lnTo>
                      <a:pt x="109411" y="14716"/>
                    </a:lnTo>
                    <a:lnTo>
                      <a:pt x="98823" y="20377"/>
                    </a:lnTo>
                    <a:lnTo>
                      <a:pt x="98823" y="20377"/>
                    </a:lnTo>
                    <a:lnTo>
                      <a:pt x="92941" y="23773"/>
                    </a:lnTo>
                    <a:lnTo>
                      <a:pt x="89411" y="23773"/>
                    </a:lnTo>
                    <a:lnTo>
                      <a:pt x="83529" y="21509"/>
                    </a:lnTo>
                    <a:lnTo>
                      <a:pt x="83529" y="21509"/>
                    </a:lnTo>
                    <a:lnTo>
                      <a:pt x="74117" y="20377"/>
                    </a:lnTo>
                    <a:lnTo>
                      <a:pt x="68235" y="20377"/>
                    </a:lnTo>
                    <a:lnTo>
                      <a:pt x="64705" y="20377"/>
                    </a:lnTo>
                    <a:lnTo>
                      <a:pt x="64705" y="20377"/>
                    </a:lnTo>
                    <a:lnTo>
                      <a:pt x="56470" y="21509"/>
                    </a:lnTo>
                    <a:lnTo>
                      <a:pt x="44705" y="20377"/>
                    </a:lnTo>
                    <a:lnTo>
                      <a:pt x="44705" y="20377"/>
                    </a:lnTo>
                    <a:lnTo>
                      <a:pt x="37647" y="20377"/>
                    </a:lnTo>
                    <a:lnTo>
                      <a:pt x="36470" y="20377"/>
                    </a:lnTo>
                    <a:lnTo>
                      <a:pt x="34117" y="23773"/>
                    </a:lnTo>
                    <a:lnTo>
                      <a:pt x="34117" y="23773"/>
                    </a:lnTo>
                    <a:lnTo>
                      <a:pt x="32941" y="28301"/>
                    </a:lnTo>
                    <a:lnTo>
                      <a:pt x="28235" y="35094"/>
                    </a:lnTo>
                    <a:lnTo>
                      <a:pt x="28235" y="35094"/>
                    </a:lnTo>
                    <a:lnTo>
                      <a:pt x="28235" y="38490"/>
                    </a:lnTo>
                    <a:lnTo>
                      <a:pt x="28235" y="43018"/>
                    </a:lnTo>
                    <a:lnTo>
                      <a:pt x="29411" y="46415"/>
                    </a:lnTo>
                    <a:lnTo>
                      <a:pt x="34117" y="47547"/>
                    </a:lnTo>
                    <a:lnTo>
                      <a:pt x="34117" y="47547"/>
                    </a:lnTo>
                    <a:lnTo>
                      <a:pt x="43529" y="47547"/>
                    </a:lnTo>
                    <a:lnTo>
                      <a:pt x="48235" y="45283"/>
                    </a:lnTo>
                    <a:lnTo>
                      <a:pt x="49411" y="43018"/>
                    </a:lnTo>
                    <a:lnTo>
                      <a:pt x="49411" y="43018"/>
                    </a:lnTo>
                    <a:lnTo>
                      <a:pt x="52941" y="38490"/>
                    </a:lnTo>
                    <a:lnTo>
                      <a:pt x="60000" y="36226"/>
                    </a:lnTo>
                    <a:lnTo>
                      <a:pt x="75294" y="32830"/>
                    </a:lnTo>
                    <a:lnTo>
                      <a:pt x="75294" y="32830"/>
                    </a:lnTo>
                    <a:lnTo>
                      <a:pt x="80000" y="32830"/>
                    </a:lnTo>
                    <a:lnTo>
                      <a:pt x="82352" y="35094"/>
                    </a:lnTo>
                    <a:lnTo>
                      <a:pt x="82352" y="36226"/>
                    </a:lnTo>
                    <a:lnTo>
                      <a:pt x="78823" y="38490"/>
                    </a:lnTo>
                    <a:lnTo>
                      <a:pt x="78823" y="38490"/>
                    </a:lnTo>
                    <a:lnTo>
                      <a:pt x="71764" y="41886"/>
                    </a:lnTo>
                    <a:lnTo>
                      <a:pt x="64705" y="45283"/>
                    </a:lnTo>
                    <a:lnTo>
                      <a:pt x="64705" y="45283"/>
                    </a:lnTo>
                    <a:lnTo>
                      <a:pt x="60000" y="53207"/>
                    </a:lnTo>
                    <a:lnTo>
                      <a:pt x="56470" y="56603"/>
                    </a:lnTo>
                    <a:lnTo>
                      <a:pt x="55294" y="60000"/>
                    </a:lnTo>
                    <a:lnTo>
                      <a:pt x="55294" y="60000"/>
                    </a:lnTo>
                    <a:lnTo>
                      <a:pt x="56470" y="64528"/>
                    </a:lnTo>
                    <a:lnTo>
                      <a:pt x="58823" y="67924"/>
                    </a:lnTo>
                    <a:lnTo>
                      <a:pt x="63529" y="67924"/>
                    </a:lnTo>
                    <a:lnTo>
                      <a:pt x="63529" y="67924"/>
                    </a:lnTo>
                    <a:lnTo>
                      <a:pt x="68235" y="69056"/>
                    </a:lnTo>
                    <a:lnTo>
                      <a:pt x="70588" y="72452"/>
                    </a:lnTo>
                    <a:lnTo>
                      <a:pt x="70588" y="75849"/>
                    </a:lnTo>
                    <a:lnTo>
                      <a:pt x="68235" y="79245"/>
                    </a:lnTo>
                    <a:lnTo>
                      <a:pt x="68235" y="79245"/>
                    </a:lnTo>
                    <a:lnTo>
                      <a:pt x="63529" y="82641"/>
                    </a:lnTo>
                    <a:lnTo>
                      <a:pt x="63529" y="86037"/>
                    </a:lnTo>
                    <a:lnTo>
                      <a:pt x="64705" y="89433"/>
                    </a:lnTo>
                    <a:lnTo>
                      <a:pt x="64705" y="89433"/>
                    </a:lnTo>
                    <a:lnTo>
                      <a:pt x="70588" y="95094"/>
                    </a:lnTo>
                    <a:lnTo>
                      <a:pt x="71764" y="98490"/>
                    </a:lnTo>
                    <a:lnTo>
                      <a:pt x="70588" y="100754"/>
                    </a:lnTo>
                    <a:lnTo>
                      <a:pt x="70588" y="100754"/>
                    </a:lnTo>
                    <a:lnTo>
                      <a:pt x="64705" y="101886"/>
                    </a:lnTo>
                    <a:lnTo>
                      <a:pt x="62352" y="104150"/>
                    </a:lnTo>
                    <a:lnTo>
                      <a:pt x="62352" y="104150"/>
                    </a:lnTo>
                    <a:lnTo>
                      <a:pt x="60000" y="107547"/>
                    </a:lnTo>
                    <a:lnTo>
                      <a:pt x="56470" y="108679"/>
                    </a:lnTo>
                    <a:lnTo>
                      <a:pt x="55294" y="108679"/>
                    </a:lnTo>
                    <a:lnTo>
                      <a:pt x="55294" y="108679"/>
                    </a:lnTo>
                    <a:lnTo>
                      <a:pt x="51764" y="107547"/>
                    </a:lnTo>
                    <a:lnTo>
                      <a:pt x="51764" y="105283"/>
                    </a:lnTo>
                    <a:lnTo>
                      <a:pt x="48235" y="100754"/>
                    </a:lnTo>
                    <a:lnTo>
                      <a:pt x="48235" y="100754"/>
                    </a:lnTo>
                    <a:lnTo>
                      <a:pt x="48235" y="95094"/>
                    </a:lnTo>
                    <a:lnTo>
                      <a:pt x="47058" y="90566"/>
                    </a:lnTo>
                    <a:lnTo>
                      <a:pt x="44705" y="87169"/>
                    </a:lnTo>
                    <a:lnTo>
                      <a:pt x="44705" y="87169"/>
                    </a:lnTo>
                    <a:lnTo>
                      <a:pt x="43529" y="83773"/>
                    </a:lnTo>
                    <a:lnTo>
                      <a:pt x="43529" y="79245"/>
                    </a:lnTo>
                    <a:lnTo>
                      <a:pt x="44705" y="75849"/>
                    </a:lnTo>
                    <a:lnTo>
                      <a:pt x="47058" y="74716"/>
                    </a:lnTo>
                    <a:lnTo>
                      <a:pt x="47058" y="74716"/>
                    </a:lnTo>
                    <a:lnTo>
                      <a:pt x="48235" y="72452"/>
                    </a:lnTo>
                    <a:lnTo>
                      <a:pt x="47058" y="72452"/>
                    </a:lnTo>
                    <a:lnTo>
                      <a:pt x="41176" y="72452"/>
                    </a:lnTo>
                    <a:lnTo>
                      <a:pt x="34117" y="74716"/>
                    </a:lnTo>
                    <a:lnTo>
                      <a:pt x="34117" y="74716"/>
                    </a:lnTo>
                    <a:lnTo>
                      <a:pt x="30588" y="80377"/>
                    </a:lnTo>
                    <a:lnTo>
                      <a:pt x="29411" y="90566"/>
                    </a:lnTo>
                    <a:lnTo>
                      <a:pt x="29411" y="90566"/>
                    </a:lnTo>
                    <a:lnTo>
                      <a:pt x="29411" y="104150"/>
                    </a:lnTo>
                    <a:lnTo>
                      <a:pt x="29411" y="113207"/>
                    </a:lnTo>
                    <a:lnTo>
                      <a:pt x="29411" y="116603"/>
                    </a:lnTo>
                    <a:lnTo>
                      <a:pt x="29411" y="116603"/>
                    </a:lnTo>
                    <a:lnTo>
                      <a:pt x="21176" y="118867"/>
                    </a:lnTo>
                    <a:lnTo>
                      <a:pt x="15294" y="120000"/>
                    </a:lnTo>
                    <a:lnTo>
                      <a:pt x="12941" y="118867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Shape 611"/>
              <p:cNvSpPr/>
              <p:nvPr/>
            </p:nvSpPr>
            <p:spPr>
              <a:xfrm>
                <a:off x="7092950" y="4194176"/>
                <a:ext cx="55500" cy="47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5" y="120000"/>
                    </a:moveTo>
                    <a:lnTo>
                      <a:pt x="10285" y="120000"/>
                    </a:lnTo>
                    <a:lnTo>
                      <a:pt x="0" y="104000"/>
                    </a:lnTo>
                    <a:lnTo>
                      <a:pt x="0" y="88000"/>
                    </a:lnTo>
                    <a:lnTo>
                      <a:pt x="0" y="64000"/>
                    </a:lnTo>
                    <a:lnTo>
                      <a:pt x="10285" y="48000"/>
                    </a:lnTo>
                    <a:lnTo>
                      <a:pt x="10285" y="48000"/>
                    </a:lnTo>
                    <a:lnTo>
                      <a:pt x="41142" y="24000"/>
                    </a:lnTo>
                    <a:lnTo>
                      <a:pt x="54857" y="12000"/>
                    </a:lnTo>
                    <a:lnTo>
                      <a:pt x="68571" y="4000"/>
                    </a:lnTo>
                    <a:lnTo>
                      <a:pt x="68571" y="4000"/>
                    </a:lnTo>
                    <a:lnTo>
                      <a:pt x="96000" y="0"/>
                    </a:lnTo>
                    <a:lnTo>
                      <a:pt x="106285" y="0"/>
                    </a:lnTo>
                    <a:lnTo>
                      <a:pt x="113142" y="12000"/>
                    </a:lnTo>
                    <a:lnTo>
                      <a:pt x="113142" y="12000"/>
                    </a:lnTo>
                    <a:lnTo>
                      <a:pt x="120000" y="24000"/>
                    </a:lnTo>
                    <a:lnTo>
                      <a:pt x="120000" y="36000"/>
                    </a:lnTo>
                    <a:lnTo>
                      <a:pt x="109714" y="52000"/>
                    </a:lnTo>
                    <a:lnTo>
                      <a:pt x="109714" y="52000"/>
                    </a:lnTo>
                    <a:lnTo>
                      <a:pt x="106285" y="76000"/>
                    </a:lnTo>
                    <a:lnTo>
                      <a:pt x="96000" y="92000"/>
                    </a:lnTo>
                    <a:lnTo>
                      <a:pt x="96000" y="92000"/>
                    </a:lnTo>
                    <a:lnTo>
                      <a:pt x="85714" y="104000"/>
                    </a:lnTo>
                    <a:lnTo>
                      <a:pt x="65142" y="116000"/>
                    </a:lnTo>
                    <a:lnTo>
                      <a:pt x="41142" y="120000"/>
                    </a:lnTo>
                    <a:lnTo>
                      <a:pt x="24000" y="120000"/>
                    </a:lnTo>
                    <a:lnTo>
                      <a:pt x="10285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Shape 612"/>
              <p:cNvSpPr/>
              <p:nvPr/>
            </p:nvSpPr>
            <p:spPr>
              <a:xfrm>
                <a:off x="7092950" y="4194176"/>
                <a:ext cx="55500" cy="47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5" y="120000"/>
                    </a:moveTo>
                    <a:lnTo>
                      <a:pt x="10285" y="120000"/>
                    </a:lnTo>
                    <a:lnTo>
                      <a:pt x="0" y="104000"/>
                    </a:lnTo>
                    <a:lnTo>
                      <a:pt x="0" y="88000"/>
                    </a:lnTo>
                    <a:lnTo>
                      <a:pt x="0" y="64000"/>
                    </a:lnTo>
                    <a:lnTo>
                      <a:pt x="10285" y="48000"/>
                    </a:lnTo>
                    <a:lnTo>
                      <a:pt x="10285" y="48000"/>
                    </a:lnTo>
                    <a:lnTo>
                      <a:pt x="41142" y="24000"/>
                    </a:lnTo>
                    <a:lnTo>
                      <a:pt x="54857" y="12000"/>
                    </a:lnTo>
                    <a:lnTo>
                      <a:pt x="68571" y="4000"/>
                    </a:lnTo>
                    <a:lnTo>
                      <a:pt x="68571" y="4000"/>
                    </a:lnTo>
                    <a:lnTo>
                      <a:pt x="96000" y="0"/>
                    </a:lnTo>
                    <a:lnTo>
                      <a:pt x="106285" y="0"/>
                    </a:lnTo>
                    <a:lnTo>
                      <a:pt x="113142" y="12000"/>
                    </a:lnTo>
                    <a:lnTo>
                      <a:pt x="113142" y="12000"/>
                    </a:lnTo>
                    <a:lnTo>
                      <a:pt x="120000" y="24000"/>
                    </a:lnTo>
                    <a:lnTo>
                      <a:pt x="120000" y="36000"/>
                    </a:lnTo>
                    <a:lnTo>
                      <a:pt x="109714" y="52000"/>
                    </a:lnTo>
                    <a:lnTo>
                      <a:pt x="109714" y="52000"/>
                    </a:lnTo>
                    <a:lnTo>
                      <a:pt x="106285" y="76000"/>
                    </a:lnTo>
                    <a:lnTo>
                      <a:pt x="96000" y="92000"/>
                    </a:lnTo>
                    <a:lnTo>
                      <a:pt x="96000" y="92000"/>
                    </a:lnTo>
                    <a:lnTo>
                      <a:pt x="85714" y="104000"/>
                    </a:lnTo>
                    <a:lnTo>
                      <a:pt x="65142" y="116000"/>
                    </a:lnTo>
                    <a:lnTo>
                      <a:pt x="41142" y="120000"/>
                    </a:lnTo>
                    <a:lnTo>
                      <a:pt x="24000" y="120000"/>
                    </a:lnTo>
                    <a:lnTo>
                      <a:pt x="10285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Shape 613"/>
              <p:cNvSpPr/>
              <p:nvPr/>
            </p:nvSpPr>
            <p:spPr>
              <a:xfrm>
                <a:off x="7383463" y="4049714"/>
                <a:ext cx="45900" cy="96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9310" y="1967"/>
                    </a:moveTo>
                    <a:lnTo>
                      <a:pt x="99310" y="1967"/>
                    </a:lnTo>
                    <a:lnTo>
                      <a:pt x="99310" y="0"/>
                    </a:lnTo>
                    <a:lnTo>
                      <a:pt x="86896" y="1967"/>
                    </a:lnTo>
                    <a:lnTo>
                      <a:pt x="66206" y="9836"/>
                    </a:lnTo>
                    <a:lnTo>
                      <a:pt x="28965" y="27540"/>
                    </a:lnTo>
                    <a:lnTo>
                      <a:pt x="28965" y="27540"/>
                    </a:lnTo>
                    <a:lnTo>
                      <a:pt x="8275" y="47213"/>
                    </a:lnTo>
                    <a:lnTo>
                      <a:pt x="0" y="70819"/>
                    </a:lnTo>
                    <a:lnTo>
                      <a:pt x="0" y="70819"/>
                    </a:lnTo>
                    <a:lnTo>
                      <a:pt x="8275" y="92459"/>
                    </a:lnTo>
                    <a:lnTo>
                      <a:pt x="16551" y="104262"/>
                    </a:lnTo>
                    <a:lnTo>
                      <a:pt x="28965" y="114098"/>
                    </a:lnTo>
                    <a:lnTo>
                      <a:pt x="28965" y="114098"/>
                    </a:lnTo>
                    <a:lnTo>
                      <a:pt x="41379" y="116065"/>
                    </a:lnTo>
                    <a:lnTo>
                      <a:pt x="41379" y="120000"/>
                    </a:lnTo>
                    <a:lnTo>
                      <a:pt x="57931" y="108196"/>
                    </a:lnTo>
                    <a:lnTo>
                      <a:pt x="57931" y="108196"/>
                    </a:lnTo>
                    <a:lnTo>
                      <a:pt x="74482" y="82622"/>
                    </a:lnTo>
                    <a:lnTo>
                      <a:pt x="82758" y="70819"/>
                    </a:lnTo>
                    <a:lnTo>
                      <a:pt x="95172" y="62950"/>
                    </a:lnTo>
                    <a:lnTo>
                      <a:pt x="95172" y="62950"/>
                    </a:lnTo>
                    <a:lnTo>
                      <a:pt x="107586" y="57049"/>
                    </a:lnTo>
                    <a:lnTo>
                      <a:pt x="111724" y="45245"/>
                    </a:lnTo>
                    <a:lnTo>
                      <a:pt x="120000" y="33442"/>
                    </a:lnTo>
                    <a:lnTo>
                      <a:pt x="120000" y="25573"/>
                    </a:lnTo>
                    <a:lnTo>
                      <a:pt x="120000" y="25573"/>
                    </a:lnTo>
                    <a:lnTo>
                      <a:pt x="99310" y="196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Shape 614"/>
              <p:cNvSpPr/>
              <p:nvPr/>
            </p:nvSpPr>
            <p:spPr>
              <a:xfrm>
                <a:off x="7383463" y="4049714"/>
                <a:ext cx="45900" cy="96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9310" y="1967"/>
                    </a:moveTo>
                    <a:lnTo>
                      <a:pt x="99310" y="1967"/>
                    </a:lnTo>
                    <a:lnTo>
                      <a:pt x="99310" y="0"/>
                    </a:lnTo>
                    <a:lnTo>
                      <a:pt x="86896" y="1967"/>
                    </a:lnTo>
                    <a:lnTo>
                      <a:pt x="66206" y="9836"/>
                    </a:lnTo>
                    <a:lnTo>
                      <a:pt x="28965" y="27540"/>
                    </a:lnTo>
                    <a:lnTo>
                      <a:pt x="28965" y="27540"/>
                    </a:lnTo>
                    <a:lnTo>
                      <a:pt x="8275" y="47213"/>
                    </a:lnTo>
                    <a:lnTo>
                      <a:pt x="0" y="70819"/>
                    </a:lnTo>
                    <a:lnTo>
                      <a:pt x="0" y="70819"/>
                    </a:lnTo>
                    <a:lnTo>
                      <a:pt x="8275" y="92459"/>
                    </a:lnTo>
                    <a:lnTo>
                      <a:pt x="16551" y="104262"/>
                    </a:lnTo>
                    <a:lnTo>
                      <a:pt x="28965" y="114098"/>
                    </a:lnTo>
                    <a:lnTo>
                      <a:pt x="28965" y="114098"/>
                    </a:lnTo>
                    <a:lnTo>
                      <a:pt x="41379" y="116065"/>
                    </a:lnTo>
                    <a:lnTo>
                      <a:pt x="41379" y="120000"/>
                    </a:lnTo>
                    <a:lnTo>
                      <a:pt x="57931" y="108196"/>
                    </a:lnTo>
                    <a:lnTo>
                      <a:pt x="57931" y="108196"/>
                    </a:lnTo>
                    <a:lnTo>
                      <a:pt x="74482" y="82622"/>
                    </a:lnTo>
                    <a:lnTo>
                      <a:pt x="82758" y="70819"/>
                    </a:lnTo>
                    <a:lnTo>
                      <a:pt x="95172" y="62950"/>
                    </a:lnTo>
                    <a:lnTo>
                      <a:pt x="95172" y="62950"/>
                    </a:lnTo>
                    <a:lnTo>
                      <a:pt x="107586" y="57049"/>
                    </a:lnTo>
                    <a:lnTo>
                      <a:pt x="111724" y="45245"/>
                    </a:lnTo>
                    <a:lnTo>
                      <a:pt x="120000" y="33442"/>
                    </a:lnTo>
                    <a:lnTo>
                      <a:pt x="120000" y="25573"/>
                    </a:lnTo>
                    <a:lnTo>
                      <a:pt x="120000" y="25573"/>
                    </a:lnTo>
                    <a:lnTo>
                      <a:pt x="99310" y="1967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Shape 615"/>
              <p:cNvSpPr/>
              <p:nvPr/>
            </p:nvSpPr>
            <p:spPr>
              <a:xfrm>
                <a:off x="7621588" y="3800476"/>
                <a:ext cx="65100" cy="87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7317" y="120000"/>
                    </a:moveTo>
                    <a:lnTo>
                      <a:pt x="67317" y="120000"/>
                    </a:lnTo>
                    <a:lnTo>
                      <a:pt x="58536" y="117818"/>
                    </a:lnTo>
                    <a:lnTo>
                      <a:pt x="58536" y="111272"/>
                    </a:lnTo>
                    <a:lnTo>
                      <a:pt x="55609" y="104727"/>
                    </a:lnTo>
                    <a:lnTo>
                      <a:pt x="55609" y="104727"/>
                    </a:lnTo>
                    <a:lnTo>
                      <a:pt x="55609" y="104727"/>
                    </a:lnTo>
                    <a:lnTo>
                      <a:pt x="46829" y="113454"/>
                    </a:lnTo>
                    <a:lnTo>
                      <a:pt x="46829" y="117818"/>
                    </a:lnTo>
                    <a:lnTo>
                      <a:pt x="43902" y="120000"/>
                    </a:lnTo>
                    <a:lnTo>
                      <a:pt x="43902" y="120000"/>
                    </a:lnTo>
                    <a:lnTo>
                      <a:pt x="38048" y="117818"/>
                    </a:lnTo>
                    <a:lnTo>
                      <a:pt x="35121" y="111272"/>
                    </a:lnTo>
                    <a:lnTo>
                      <a:pt x="29268" y="98181"/>
                    </a:lnTo>
                    <a:lnTo>
                      <a:pt x="29268" y="98181"/>
                    </a:lnTo>
                    <a:lnTo>
                      <a:pt x="29268" y="85090"/>
                    </a:lnTo>
                    <a:lnTo>
                      <a:pt x="29268" y="78545"/>
                    </a:lnTo>
                    <a:lnTo>
                      <a:pt x="35121" y="76363"/>
                    </a:lnTo>
                    <a:lnTo>
                      <a:pt x="35121" y="76363"/>
                    </a:lnTo>
                    <a:lnTo>
                      <a:pt x="46829" y="63272"/>
                    </a:lnTo>
                    <a:lnTo>
                      <a:pt x="46829" y="54545"/>
                    </a:lnTo>
                    <a:lnTo>
                      <a:pt x="46829" y="50181"/>
                    </a:lnTo>
                    <a:lnTo>
                      <a:pt x="46829" y="50181"/>
                    </a:lnTo>
                    <a:lnTo>
                      <a:pt x="38048" y="39272"/>
                    </a:lnTo>
                    <a:lnTo>
                      <a:pt x="35121" y="34909"/>
                    </a:lnTo>
                    <a:lnTo>
                      <a:pt x="29268" y="34909"/>
                    </a:lnTo>
                    <a:lnTo>
                      <a:pt x="29268" y="34909"/>
                    </a:lnTo>
                    <a:lnTo>
                      <a:pt x="29268" y="41454"/>
                    </a:lnTo>
                    <a:lnTo>
                      <a:pt x="29268" y="48000"/>
                    </a:lnTo>
                    <a:lnTo>
                      <a:pt x="29268" y="54545"/>
                    </a:lnTo>
                    <a:lnTo>
                      <a:pt x="26341" y="56727"/>
                    </a:lnTo>
                    <a:lnTo>
                      <a:pt x="26341" y="56727"/>
                    </a:lnTo>
                    <a:lnTo>
                      <a:pt x="14634" y="50181"/>
                    </a:lnTo>
                    <a:lnTo>
                      <a:pt x="0" y="41454"/>
                    </a:lnTo>
                    <a:lnTo>
                      <a:pt x="0" y="41454"/>
                    </a:lnTo>
                    <a:lnTo>
                      <a:pt x="5853" y="32727"/>
                    </a:lnTo>
                    <a:lnTo>
                      <a:pt x="5853" y="26181"/>
                    </a:lnTo>
                    <a:lnTo>
                      <a:pt x="8780" y="21818"/>
                    </a:lnTo>
                    <a:lnTo>
                      <a:pt x="8780" y="21818"/>
                    </a:lnTo>
                    <a:lnTo>
                      <a:pt x="26341" y="15272"/>
                    </a:lnTo>
                    <a:lnTo>
                      <a:pt x="38048" y="6545"/>
                    </a:lnTo>
                    <a:lnTo>
                      <a:pt x="38048" y="6545"/>
                    </a:lnTo>
                    <a:lnTo>
                      <a:pt x="43902" y="4363"/>
                    </a:lnTo>
                    <a:lnTo>
                      <a:pt x="52682" y="0"/>
                    </a:lnTo>
                    <a:lnTo>
                      <a:pt x="58536" y="0"/>
                    </a:lnTo>
                    <a:lnTo>
                      <a:pt x="64390" y="4363"/>
                    </a:lnTo>
                    <a:lnTo>
                      <a:pt x="64390" y="4363"/>
                    </a:lnTo>
                    <a:lnTo>
                      <a:pt x="76097" y="10909"/>
                    </a:lnTo>
                    <a:lnTo>
                      <a:pt x="90731" y="6545"/>
                    </a:lnTo>
                    <a:lnTo>
                      <a:pt x="90731" y="6545"/>
                    </a:lnTo>
                    <a:lnTo>
                      <a:pt x="99512" y="6545"/>
                    </a:lnTo>
                    <a:lnTo>
                      <a:pt x="102439" y="10909"/>
                    </a:lnTo>
                    <a:lnTo>
                      <a:pt x="102439" y="19636"/>
                    </a:lnTo>
                    <a:lnTo>
                      <a:pt x="102439" y="19636"/>
                    </a:lnTo>
                    <a:lnTo>
                      <a:pt x="105365" y="26181"/>
                    </a:lnTo>
                    <a:lnTo>
                      <a:pt x="114146" y="32727"/>
                    </a:lnTo>
                    <a:lnTo>
                      <a:pt x="120000" y="39272"/>
                    </a:lnTo>
                    <a:lnTo>
                      <a:pt x="114146" y="45818"/>
                    </a:lnTo>
                    <a:lnTo>
                      <a:pt x="114146" y="45818"/>
                    </a:lnTo>
                    <a:lnTo>
                      <a:pt x="105365" y="61090"/>
                    </a:lnTo>
                    <a:lnTo>
                      <a:pt x="99512" y="78545"/>
                    </a:lnTo>
                    <a:lnTo>
                      <a:pt x="99512" y="78545"/>
                    </a:lnTo>
                    <a:lnTo>
                      <a:pt x="93658" y="96000"/>
                    </a:lnTo>
                    <a:lnTo>
                      <a:pt x="93658" y="104727"/>
                    </a:lnTo>
                    <a:lnTo>
                      <a:pt x="90731" y="106909"/>
                    </a:lnTo>
                    <a:lnTo>
                      <a:pt x="90731" y="106909"/>
                    </a:lnTo>
                    <a:lnTo>
                      <a:pt x="76097" y="113454"/>
                    </a:lnTo>
                    <a:lnTo>
                      <a:pt x="73170" y="120000"/>
                    </a:lnTo>
                    <a:lnTo>
                      <a:pt x="67317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Shape 616"/>
              <p:cNvSpPr/>
              <p:nvPr/>
            </p:nvSpPr>
            <p:spPr>
              <a:xfrm>
                <a:off x="7621588" y="3800476"/>
                <a:ext cx="65100" cy="87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7317" y="120000"/>
                    </a:moveTo>
                    <a:lnTo>
                      <a:pt x="67317" y="120000"/>
                    </a:lnTo>
                    <a:lnTo>
                      <a:pt x="58536" y="117818"/>
                    </a:lnTo>
                    <a:lnTo>
                      <a:pt x="58536" y="111272"/>
                    </a:lnTo>
                    <a:lnTo>
                      <a:pt x="55609" y="104727"/>
                    </a:lnTo>
                    <a:lnTo>
                      <a:pt x="55609" y="104727"/>
                    </a:lnTo>
                    <a:lnTo>
                      <a:pt x="55609" y="104727"/>
                    </a:lnTo>
                    <a:lnTo>
                      <a:pt x="46829" y="113454"/>
                    </a:lnTo>
                    <a:lnTo>
                      <a:pt x="46829" y="117818"/>
                    </a:lnTo>
                    <a:lnTo>
                      <a:pt x="43902" y="120000"/>
                    </a:lnTo>
                    <a:lnTo>
                      <a:pt x="43902" y="120000"/>
                    </a:lnTo>
                    <a:lnTo>
                      <a:pt x="38048" y="117818"/>
                    </a:lnTo>
                    <a:lnTo>
                      <a:pt x="35121" y="111272"/>
                    </a:lnTo>
                    <a:lnTo>
                      <a:pt x="29268" y="98181"/>
                    </a:lnTo>
                    <a:lnTo>
                      <a:pt x="29268" y="98181"/>
                    </a:lnTo>
                    <a:lnTo>
                      <a:pt x="29268" y="85090"/>
                    </a:lnTo>
                    <a:lnTo>
                      <a:pt x="29268" y="78545"/>
                    </a:lnTo>
                    <a:lnTo>
                      <a:pt x="35121" y="76363"/>
                    </a:lnTo>
                    <a:lnTo>
                      <a:pt x="35121" y="76363"/>
                    </a:lnTo>
                    <a:lnTo>
                      <a:pt x="46829" y="63272"/>
                    </a:lnTo>
                    <a:lnTo>
                      <a:pt x="46829" y="54545"/>
                    </a:lnTo>
                    <a:lnTo>
                      <a:pt x="46829" y="50181"/>
                    </a:lnTo>
                    <a:lnTo>
                      <a:pt x="46829" y="50181"/>
                    </a:lnTo>
                    <a:lnTo>
                      <a:pt x="38048" y="39272"/>
                    </a:lnTo>
                    <a:lnTo>
                      <a:pt x="35121" y="34909"/>
                    </a:lnTo>
                    <a:lnTo>
                      <a:pt x="29268" y="34909"/>
                    </a:lnTo>
                    <a:lnTo>
                      <a:pt x="29268" y="34909"/>
                    </a:lnTo>
                    <a:lnTo>
                      <a:pt x="29268" y="41454"/>
                    </a:lnTo>
                    <a:lnTo>
                      <a:pt x="29268" y="48000"/>
                    </a:lnTo>
                    <a:lnTo>
                      <a:pt x="29268" y="54545"/>
                    </a:lnTo>
                    <a:lnTo>
                      <a:pt x="26341" y="56727"/>
                    </a:lnTo>
                    <a:lnTo>
                      <a:pt x="26341" y="56727"/>
                    </a:lnTo>
                    <a:lnTo>
                      <a:pt x="14634" y="50181"/>
                    </a:lnTo>
                    <a:lnTo>
                      <a:pt x="0" y="41454"/>
                    </a:lnTo>
                    <a:lnTo>
                      <a:pt x="0" y="41454"/>
                    </a:lnTo>
                    <a:lnTo>
                      <a:pt x="5853" y="32727"/>
                    </a:lnTo>
                    <a:lnTo>
                      <a:pt x="5853" y="26181"/>
                    </a:lnTo>
                    <a:lnTo>
                      <a:pt x="8780" y="21818"/>
                    </a:lnTo>
                    <a:lnTo>
                      <a:pt x="8780" y="21818"/>
                    </a:lnTo>
                    <a:lnTo>
                      <a:pt x="26341" y="15272"/>
                    </a:lnTo>
                    <a:lnTo>
                      <a:pt x="38048" y="6545"/>
                    </a:lnTo>
                    <a:lnTo>
                      <a:pt x="38048" y="6545"/>
                    </a:lnTo>
                    <a:lnTo>
                      <a:pt x="43902" y="4363"/>
                    </a:lnTo>
                    <a:lnTo>
                      <a:pt x="52682" y="0"/>
                    </a:lnTo>
                    <a:lnTo>
                      <a:pt x="58536" y="0"/>
                    </a:lnTo>
                    <a:lnTo>
                      <a:pt x="64390" y="4363"/>
                    </a:lnTo>
                    <a:lnTo>
                      <a:pt x="64390" y="4363"/>
                    </a:lnTo>
                    <a:lnTo>
                      <a:pt x="76097" y="10909"/>
                    </a:lnTo>
                    <a:lnTo>
                      <a:pt x="90731" y="6545"/>
                    </a:lnTo>
                    <a:lnTo>
                      <a:pt x="90731" y="6545"/>
                    </a:lnTo>
                    <a:lnTo>
                      <a:pt x="99512" y="6545"/>
                    </a:lnTo>
                    <a:lnTo>
                      <a:pt x="102439" y="10909"/>
                    </a:lnTo>
                    <a:lnTo>
                      <a:pt x="102439" y="19636"/>
                    </a:lnTo>
                    <a:lnTo>
                      <a:pt x="102439" y="19636"/>
                    </a:lnTo>
                    <a:lnTo>
                      <a:pt x="105365" y="26181"/>
                    </a:lnTo>
                    <a:lnTo>
                      <a:pt x="114146" y="32727"/>
                    </a:lnTo>
                    <a:lnTo>
                      <a:pt x="120000" y="39272"/>
                    </a:lnTo>
                    <a:lnTo>
                      <a:pt x="114146" y="45818"/>
                    </a:lnTo>
                    <a:lnTo>
                      <a:pt x="114146" y="45818"/>
                    </a:lnTo>
                    <a:lnTo>
                      <a:pt x="105365" y="61090"/>
                    </a:lnTo>
                    <a:lnTo>
                      <a:pt x="99512" y="78545"/>
                    </a:lnTo>
                    <a:lnTo>
                      <a:pt x="99512" y="78545"/>
                    </a:lnTo>
                    <a:lnTo>
                      <a:pt x="93658" y="96000"/>
                    </a:lnTo>
                    <a:lnTo>
                      <a:pt x="93658" y="104727"/>
                    </a:lnTo>
                    <a:lnTo>
                      <a:pt x="90731" y="106909"/>
                    </a:lnTo>
                    <a:lnTo>
                      <a:pt x="90731" y="106909"/>
                    </a:lnTo>
                    <a:lnTo>
                      <a:pt x="76097" y="113454"/>
                    </a:lnTo>
                    <a:lnTo>
                      <a:pt x="73170" y="120000"/>
                    </a:lnTo>
                    <a:lnTo>
                      <a:pt x="67317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Shape 617"/>
              <p:cNvSpPr/>
              <p:nvPr/>
            </p:nvSpPr>
            <p:spPr>
              <a:xfrm>
                <a:off x="7691438" y="3787776"/>
                <a:ext cx="63600" cy="54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120000"/>
                    </a:moveTo>
                    <a:lnTo>
                      <a:pt x="30000" y="120000"/>
                    </a:lnTo>
                    <a:lnTo>
                      <a:pt x="21000" y="109411"/>
                    </a:lnTo>
                    <a:lnTo>
                      <a:pt x="15000" y="95294"/>
                    </a:lnTo>
                    <a:lnTo>
                      <a:pt x="15000" y="84705"/>
                    </a:lnTo>
                    <a:lnTo>
                      <a:pt x="12000" y="74117"/>
                    </a:lnTo>
                    <a:lnTo>
                      <a:pt x="12000" y="74117"/>
                    </a:lnTo>
                    <a:lnTo>
                      <a:pt x="3000" y="74117"/>
                    </a:lnTo>
                    <a:lnTo>
                      <a:pt x="0" y="70588"/>
                    </a:lnTo>
                    <a:lnTo>
                      <a:pt x="0" y="70588"/>
                    </a:lnTo>
                    <a:lnTo>
                      <a:pt x="0" y="70588"/>
                    </a:lnTo>
                    <a:lnTo>
                      <a:pt x="30000" y="28235"/>
                    </a:lnTo>
                    <a:lnTo>
                      <a:pt x="30000" y="28235"/>
                    </a:lnTo>
                    <a:lnTo>
                      <a:pt x="33000" y="28235"/>
                    </a:lnTo>
                    <a:lnTo>
                      <a:pt x="42000" y="28235"/>
                    </a:lnTo>
                    <a:lnTo>
                      <a:pt x="48000" y="35294"/>
                    </a:lnTo>
                    <a:lnTo>
                      <a:pt x="54000" y="35294"/>
                    </a:lnTo>
                    <a:lnTo>
                      <a:pt x="54000" y="35294"/>
                    </a:lnTo>
                    <a:lnTo>
                      <a:pt x="69000" y="28235"/>
                    </a:lnTo>
                    <a:lnTo>
                      <a:pt x="72000" y="17647"/>
                    </a:lnTo>
                    <a:lnTo>
                      <a:pt x="78000" y="3529"/>
                    </a:lnTo>
                    <a:lnTo>
                      <a:pt x="87000" y="0"/>
                    </a:lnTo>
                    <a:lnTo>
                      <a:pt x="87000" y="0"/>
                    </a:lnTo>
                    <a:lnTo>
                      <a:pt x="96000" y="0"/>
                    </a:lnTo>
                    <a:lnTo>
                      <a:pt x="102000" y="3529"/>
                    </a:lnTo>
                    <a:lnTo>
                      <a:pt x="120000" y="17647"/>
                    </a:lnTo>
                    <a:lnTo>
                      <a:pt x="120000" y="17647"/>
                    </a:lnTo>
                    <a:lnTo>
                      <a:pt x="120000" y="28235"/>
                    </a:lnTo>
                    <a:lnTo>
                      <a:pt x="111000" y="45882"/>
                    </a:lnTo>
                    <a:lnTo>
                      <a:pt x="102000" y="60000"/>
                    </a:lnTo>
                    <a:lnTo>
                      <a:pt x="99000" y="63529"/>
                    </a:lnTo>
                    <a:lnTo>
                      <a:pt x="99000" y="63529"/>
                    </a:lnTo>
                    <a:lnTo>
                      <a:pt x="81000" y="60000"/>
                    </a:lnTo>
                    <a:lnTo>
                      <a:pt x="69000" y="60000"/>
                    </a:lnTo>
                    <a:lnTo>
                      <a:pt x="60000" y="63529"/>
                    </a:lnTo>
                    <a:lnTo>
                      <a:pt x="60000" y="63529"/>
                    </a:lnTo>
                    <a:lnTo>
                      <a:pt x="48000" y="102352"/>
                    </a:lnTo>
                    <a:lnTo>
                      <a:pt x="39000" y="116470"/>
                    </a:lnTo>
                    <a:lnTo>
                      <a:pt x="33000" y="120000"/>
                    </a:lnTo>
                    <a:lnTo>
                      <a:pt x="3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Shape 618"/>
              <p:cNvSpPr/>
              <p:nvPr/>
            </p:nvSpPr>
            <p:spPr>
              <a:xfrm>
                <a:off x="7691438" y="3787776"/>
                <a:ext cx="63600" cy="54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120000"/>
                    </a:moveTo>
                    <a:lnTo>
                      <a:pt x="30000" y="120000"/>
                    </a:lnTo>
                    <a:lnTo>
                      <a:pt x="21000" y="109411"/>
                    </a:lnTo>
                    <a:lnTo>
                      <a:pt x="15000" y="95294"/>
                    </a:lnTo>
                    <a:lnTo>
                      <a:pt x="15000" y="84705"/>
                    </a:lnTo>
                    <a:lnTo>
                      <a:pt x="12000" y="74117"/>
                    </a:lnTo>
                    <a:lnTo>
                      <a:pt x="12000" y="74117"/>
                    </a:lnTo>
                    <a:lnTo>
                      <a:pt x="3000" y="74117"/>
                    </a:lnTo>
                    <a:lnTo>
                      <a:pt x="0" y="70588"/>
                    </a:lnTo>
                    <a:lnTo>
                      <a:pt x="0" y="70588"/>
                    </a:lnTo>
                    <a:lnTo>
                      <a:pt x="0" y="70588"/>
                    </a:lnTo>
                    <a:lnTo>
                      <a:pt x="30000" y="28235"/>
                    </a:lnTo>
                    <a:lnTo>
                      <a:pt x="30000" y="28235"/>
                    </a:lnTo>
                    <a:lnTo>
                      <a:pt x="33000" y="28235"/>
                    </a:lnTo>
                    <a:lnTo>
                      <a:pt x="42000" y="28235"/>
                    </a:lnTo>
                    <a:lnTo>
                      <a:pt x="48000" y="35294"/>
                    </a:lnTo>
                    <a:lnTo>
                      <a:pt x="54000" y="35294"/>
                    </a:lnTo>
                    <a:lnTo>
                      <a:pt x="54000" y="35294"/>
                    </a:lnTo>
                    <a:lnTo>
                      <a:pt x="69000" y="28235"/>
                    </a:lnTo>
                    <a:lnTo>
                      <a:pt x="72000" y="17647"/>
                    </a:lnTo>
                    <a:lnTo>
                      <a:pt x="78000" y="3529"/>
                    </a:lnTo>
                    <a:lnTo>
                      <a:pt x="87000" y="0"/>
                    </a:lnTo>
                    <a:lnTo>
                      <a:pt x="87000" y="0"/>
                    </a:lnTo>
                    <a:lnTo>
                      <a:pt x="96000" y="0"/>
                    </a:lnTo>
                    <a:lnTo>
                      <a:pt x="102000" y="3529"/>
                    </a:lnTo>
                    <a:lnTo>
                      <a:pt x="120000" y="17647"/>
                    </a:lnTo>
                    <a:lnTo>
                      <a:pt x="120000" y="17647"/>
                    </a:lnTo>
                    <a:lnTo>
                      <a:pt x="120000" y="28235"/>
                    </a:lnTo>
                    <a:lnTo>
                      <a:pt x="111000" y="45882"/>
                    </a:lnTo>
                    <a:lnTo>
                      <a:pt x="102000" y="60000"/>
                    </a:lnTo>
                    <a:lnTo>
                      <a:pt x="99000" y="63529"/>
                    </a:lnTo>
                    <a:lnTo>
                      <a:pt x="99000" y="63529"/>
                    </a:lnTo>
                    <a:lnTo>
                      <a:pt x="81000" y="60000"/>
                    </a:lnTo>
                    <a:lnTo>
                      <a:pt x="69000" y="60000"/>
                    </a:lnTo>
                    <a:lnTo>
                      <a:pt x="60000" y="63529"/>
                    </a:lnTo>
                    <a:lnTo>
                      <a:pt x="60000" y="63529"/>
                    </a:lnTo>
                    <a:lnTo>
                      <a:pt x="48000" y="102352"/>
                    </a:lnTo>
                    <a:lnTo>
                      <a:pt x="39000" y="116470"/>
                    </a:lnTo>
                    <a:lnTo>
                      <a:pt x="33000" y="120000"/>
                    </a:lnTo>
                    <a:lnTo>
                      <a:pt x="3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Shape 619"/>
              <p:cNvSpPr/>
              <p:nvPr/>
            </p:nvSpPr>
            <p:spPr>
              <a:xfrm>
                <a:off x="7653338" y="3562351"/>
                <a:ext cx="284100" cy="252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631" y="120000"/>
                    </a:moveTo>
                    <a:lnTo>
                      <a:pt x="53631" y="120000"/>
                    </a:lnTo>
                    <a:lnTo>
                      <a:pt x="49608" y="118490"/>
                    </a:lnTo>
                    <a:lnTo>
                      <a:pt x="47597" y="116981"/>
                    </a:lnTo>
                    <a:lnTo>
                      <a:pt x="47597" y="116981"/>
                    </a:lnTo>
                    <a:lnTo>
                      <a:pt x="46927" y="112452"/>
                    </a:lnTo>
                    <a:lnTo>
                      <a:pt x="46256" y="110188"/>
                    </a:lnTo>
                    <a:lnTo>
                      <a:pt x="46927" y="108679"/>
                    </a:lnTo>
                    <a:lnTo>
                      <a:pt x="46927" y="108679"/>
                    </a:lnTo>
                    <a:lnTo>
                      <a:pt x="48938" y="107169"/>
                    </a:lnTo>
                    <a:lnTo>
                      <a:pt x="49608" y="104905"/>
                    </a:lnTo>
                    <a:lnTo>
                      <a:pt x="48938" y="103396"/>
                    </a:lnTo>
                    <a:lnTo>
                      <a:pt x="48938" y="103396"/>
                    </a:lnTo>
                    <a:lnTo>
                      <a:pt x="44916" y="101132"/>
                    </a:lnTo>
                    <a:lnTo>
                      <a:pt x="42234" y="101132"/>
                    </a:lnTo>
                    <a:lnTo>
                      <a:pt x="42234" y="101132"/>
                    </a:lnTo>
                    <a:lnTo>
                      <a:pt x="35530" y="103396"/>
                    </a:lnTo>
                    <a:lnTo>
                      <a:pt x="35530" y="103396"/>
                    </a:lnTo>
                    <a:lnTo>
                      <a:pt x="32178" y="105660"/>
                    </a:lnTo>
                    <a:lnTo>
                      <a:pt x="30167" y="105660"/>
                    </a:lnTo>
                    <a:lnTo>
                      <a:pt x="28156" y="105660"/>
                    </a:lnTo>
                    <a:lnTo>
                      <a:pt x="28156" y="105660"/>
                    </a:lnTo>
                    <a:lnTo>
                      <a:pt x="27486" y="105660"/>
                    </a:lnTo>
                    <a:lnTo>
                      <a:pt x="26815" y="107924"/>
                    </a:lnTo>
                    <a:lnTo>
                      <a:pt x="24804" y="108679"/>
                    </a:lnTo>
                    <a:lnTo>
                      <a:pt x="24804" y="108679"/>
                    </a:lnTo>
                    <a:lnTo>
                      <a:pt x="21452" y="110188"/>
                    </a:lnTo>
                    <a:lnTo>
                      <a:pt x="19441" y="110188"/>
                    </a:lnTo>
                    <a:lnTo>
                      <a:pt x="18770" y="110188"/>
                    </a:lnTo>
                    <a:lnTo>
                      <a:pt x="18770" y="110188"/>
                    </a:lnTo>
                    <a:lnTo>
                      <a:pt x="18100" y="108679"/>
                    </a:lnTo>
                    <a:lnTo>
                      <a:pt x="16089" y="108679"/>
                    </a:lnTo>
                    <a:lnTo>
                      <a:pt x="14078" y="110188"/>
                    </a:lnTo>
                    <a:lnTo>
                      <a:pt x="14078" y="110188"/>
                    </a:lnTo>
                    <a:lnTo>
                      <a:pt x="12067" y="110943"/>
                    </a:lnTo>
                    <a:lnTo>
                      <a:pt x="8044" y="110943"/>
                    </a:lnTo>
                    <a:lnTo>
                      <a:pt x="8044" y="110943"/>
                    </a:lnTo>
                    <a:lnTo>
                      <a:pt x="2011" y="110943"/>
                    </a:lnTo>
                    <a:lnTo>
                      <a:pt x="0" y="110943"/>
                    </a:lnTo>
                    <a:lnTo>
                      <a:pt x="0" y="110188"/>
                    </a:lnTo>
                    <a:lnTo>
                      <a:pt x="0" y="108679"/>
                    </a:lnTo>
                    <a:lnTo>
                      <a:pt x="0" y="108679"/>
                    </a:lnTo>
                    <a:lnTo>
                      <a:pt x="2011" y="107924"/>
                    </a:lnTo>
                    <a:lnTo>
                      <a:pt x="4022" y="107169"/>
                    </a:lnTo>
                    <a:lnTo>
                      <a:pt x="8044" y="104905"/>
                    </a:lnTo>
                    <a:lnTo>
                      <a:pt x="8044" y="104905"/>
                    </a:lnTo>
                    <a:lnTo>
                      <a:pt x="10726" y="101132"/>
                    </a:lnTo>
                    <a:lnTo>
                      <a:pt x="14078" y="98113"/>
                    </a:lnTo>
                    <a:lnTo>
                      <a:pt x="14078" y="98113"/>
                    </a:lnTo>
                    <a:lnTo>
                      <a:pt x="18770" y="93584"/>
                    </a:lnTo>
                    <a:lnTo>
                      <a:pt x="20782" y="91320"/>
                    </a:lnTo>
                    <a:lnTo>
                      <a:pt x="22793" y="90566"/>
                    </a:lnTo>
                    <a:lnTo>
                      <a:pt x="22793" y="90566"/>
                    </a:lnTo>
                    <a:lnTo>
                      <a:pt x="29497" y="89056"/>
                    </a:lnTo>
                    <a:lnTo>
                      <a:pt x="33519" y="89056"/>
                    </a:lnTo>
                    <a:lnTo>
                      <a:pt x="36201" y="88301"/>
                    </a:lnTo>
                    <a:lnTo>
                      <a:pt x="36201" y="88301"/>
                    </a:lnTo>
                    <a:lnTo>
                      <a:pt x="38882" y="86792"/>
                    </a:lnTo>
                    <a:lnTo>
                      <a:pt x="40893" y="86037"/>
                    </a:lnTo>
                    <a:lnTo>
                      <a:pt x="42905" y="86037"/>
                    </a:lnTo>
                    <a:lnTo>
                      <a:pt x="42905" y="86037"/>
                    </a:lnTo>
                    <a:lnTo>
                      <a:pt x="49608" y="86792"/>
                    </a:lnTo>
                    <a:lnTo>
                      <a:pt x="49608" y="86792"/>
                    </a:lnTo>
                    <a:lnTo>
                      <a:pt x="51620" y="88301"/>
                    </a:lnTo>
                    <a:lnTo>
                      <a:pt x="52960" y="89056"/>
                    </a:lnTo>
                    <a:lnTo>
                      <a:pt x="52960" y="89056"/>
                    </a:lnTo>
                    <a:lnTo>
                      <a:pt x="55642" y="89056"/>
                    </a:lnTo>
                    <a:lnTo>
                      <a:pt x="56312" y="88301"/>
                    </a:lnTo>
                    <a:lnTo>
                      <a:pt x="57653" y="86792"/>
                    </a:lnTo>
                    <a:lnTo>
                      <a:pt x="57653" y="86792"/>
                    </a:lnTo>
                    <a:lnTo>
                      <a:pt x="57653" y="85283"/>
                    </a:lnTo>
                    <a:lnTo>
                      <a:pt x="56312" y="83773"/>
                    </a:lnTo>
                    <a:lnTo>
                      <a:pt x="56312" y="81509"/>
                    </a:lnTo>
                    <a:lnTo>
                      <a:pt x="57653" y="80754"/>
                    </a:lnTo>
                    <a:lnTo>
                      <a:pt x="57653" y="80754"/>
                    </a:lnTo>
                    <a:lnTo>
                      <a:pt x="60335" y="76226"/>
                    </a:lnTo>
                    <a:lnTo>
                      <a:pt x="62346" y="73962"/>
                    </a:lnTo>
                    <a:lnTo>
                      <a:pt x="63687" y="71698"/>
                    </a:lnTo>
                    <a:lnTo>
                      <a:pt x="63687" y="71698"/>
                    </a:lnTo>
                    <a:lnTo>
                      <a:pt x="63687" y="67169"/>
                    </a:lnTo>
                    <a:lnTo>
                      <a:pt x="63687" y="64150"/>
                    </a:lnTo>
                    <a:lnTo>
                      <a:pt x="63687" y="64150"/>
                    </a:lnTo>
                    <a:lnTo>
                      <a:pt x="66368" y="61886"/>
                    </a:lnTo>
                    <a:lnTo>
                      <a:pt x="69050" y="61132"/>
                    </a:lnTo>
                    <a:lnTo>
                      <a:pt x="69050" y="61132"/>
                    </a:lnTo>
                    <a:lnTo>
                      <a:pt x="69050" y="61132"/>
                    </a:lnTo>
                    <a:lnTo>
                      <a:pt x="69050" y="61886"/>
                    </a:lnTo>
                    <a:lnTo>
                      <a:pt x="67039" y="66415"/>
                    </a:lnTo>
                    <a:lnTo>
                      <a:pt x="67039" y="66415"/>
                    </a:lnTo>
                    <a:lnTo>
                      <a:pt x="67039" y="69433"/>
                    </a:lnTo>
                    <a:lnTo>
                      <a:pt x="67039" y="70943"/>
                    </a:lnTo>
                    <a:lnTo>
                      <a:pt x="69050" y="71698"/>
                    </a:lnTo>
                    <a:lnTo>
                      <a:pt x="69050" y="71698"/>
                    </a:lnTo>
                    <a:lnTo>
                      <a:pt x="71061" y="70943"/>
                    </a:lnTo>
                    <a:lnTo>
                      <a:pt x="74413" y="68679"/>
                    </a:lnTo>
                    <a:lnTo>
                      <a:pt x="74413" y="68679"/>
                    </a:lnTo>
                    <a:lnTo>
                      <a:pt x="77094" y="65660"/>
                    </a:lnTo>
                    <a:lnTo>
                      <a:pt x="83128" y="61132"/>
                    </a:lnTo>
                    <a:lnTo>
                      <a:pt x="83128" y="61132"/>
                    </a:lnTo>
                    <a:lnTo>
                      <a:pt x="84469" y="59622"/>
                    </a:lnTo>
                    <a:lnTo>
                      <a:pt x="87821" y="57358"/>
                    </a:lnTo>
                    <a:lnTo>
                      <a:pt x="92513" y="51320"/>
                    </a:lnTo>
                    <a:lnTo>
                      <a:pt x="92513" y="51320"/>
                    </a:lnTo>
                    <a:lnTo>
                      <a:pt x="96536" y="44528"/>
                    </a:lnTo>
                    <a:lnTo>
                      <a:pt x="98547" y="37735"/>
                    </a:lnTo>
                    <a:lnTo>
                      <a:pt x="98547" y="37735"/>
                    </a:lnTo>
                    <a:lnTo>
                      <a:pt x="100558" y="31698"/>
                    </a:lnTo>
                    <a:lnTo>
                      <a:pt x="101229" y="27924"/>
                    </a:lnTo>
                    <a:lnTo>
                      <a:pt x="101229" y="25660"/>
                    </a:lnTo>
                    <a:lnTo>
                      <a:pt x="101229" y="25660"/>
                    </a:lnTo>
                    <a:lnTo>
                      <a:pt x="99217" y="23396"/>
                    </a:lnTo>
                    <a:lnTo>
                      <a:pt x="98547" y="22641"/>
                    </a:lnTo>
                    <a:lnTo>
                      <a:pt x="99217" y="21886"/>
                    </a:lnTo>
                    <a:lnTo>
                      <a:pt x="99217" y="21886"/>
                    </a:lnTo>
                    <a:lnTo>
                      <a:pt x="100558" y="19622"/>
                    </a:lnTo>
                    <a:lnTo>
                      <a:pt x="100558" y="17358"/>
                    </a:lnTo>
                    <a:lnTo>
                      <a:pt x="100558" y="17358"/>
                    </a:lnTo>
                    <a:lnTo>
                      <a:pt x="99217" y="13584"/>
                    </a:lnTo>
                    <a:lnTo>
                      <a:pt x="99217" y="12075"/>
                    </a:lnTo>
                    <a:lnTo>
                      <a:pt x="99217" y="10566"/>
                    </a:lnTo>
                    <a:lnTo>
                      <a:pt x="99217" y="10566"/>
                    </a:lnTo>
                    <a:lnTo>
                      <a:pt x="101229" y="8301"/>
                    </a:lnTo>
                    <a:lnTo>
                      <a:pt x="102569" y="6037"/>
                    </a:lnTo>
                    <a:lnTo>
                      <a:pt x="102569" y="6037"/>
                    </a:lnTo>
                    <a:lnTo>
                      <a:pt x="102569" y="3773"/>
                    </a:lnTo>
                    <a:lnTo>
                      <a:pt x="102569" y="3018"/>
                    </a:lnTo>
                    <a:lnTo>
                      <a:pt x="103240" y="1509"/>
                    </a:lnTo>
                    <a:lnTo>
                      <a:pt x="103240" y="1509"/>
                    </a:lnTo>
                    <a:lnTo>
                      <a:pt x="103910" y="1509"/>
                    </a:lnTo>
                    <a:lnTo>
                      <a:pt x="105251" y="3018"/>
                    </a:lnTo>
                    <a:lnTo>
                      <a:pt x="105251" y="5283"/>
                    </a:lnTo>
                    <a:lnTo>
                      <a:pt x="105251" y="5283"/>
                    </a:lnTo>
                    <a:lnTo>
                      <a:pt x="105921" y="7547"/>
                    </a:lnTo>
                    <a:lnTo>
                      <a:pt x="107932" y="8301"/>
                    </a:lnTo>
                    <a:lnTo>
                      <a:pt x="107932" y="8301"/>
                    </a:lnTo>
                    <a:lnTo>
                      <a:pt x="109944" y="8301"/>
                    </a:lnTo>
                    <a:lnTo>
                      <a:pt x="111284" y="8301"/>
                    </a:lnTo>
                    <a:lnTo>
                      <a:pt x="111955" y="7547"/>
                    </a:lnTo>
                    <a:lnTo>
                      <a:pt x="111955" y="7547"/>
                    </a:lnTo>
                    <a:lnTo>
                      <a:pt x="111955" y="5283"/>
                    </a:lnTo>
                    <a:lnTo>
                      <a:pt x="111284" y="3773"/>
                    </a:lnTo>
                    <a:lnTo>
                      <a:pt x="111284" y="3773"/>
                    </a:lnTo>
                    <a:lnTo>
                      <a:pt x="109273" y="3773"/>
                    </a:lnTo>
                    <a:lnTo>
                      <a:pt x="107932" y="3018"/>
                    </a:lnTo>
                    <a:lnTo>
                      <a:pt x="107932" y="3018"/>
                    </a:lnTo>
                    <a:lnTo>
                      <a:pt x="107932" y="754"/>
                    </a:lnTo>
                    <a:lnTo>
                      <a:pt x="109273" y="0"/>
                    </a:lnTo>
                    <a:lnTo>
                      <a:pt x="109944" y="0"/>
                    </a:lnTo>
                    <a:lnTo>
                      <a:pt x="109944" y="0"/>
                    </a:lnTo>
                    <a:lnTo>
                      <a:pt x="111955" y="0"/>
                    </a:lnTo>
                    <a:lnTo>
                      <a:pt x="112625" y="754"/>
                    </a:lnTo>
                    <a:lnTo>
                      <a:pt x="113966" y="3018"/>
                    </a:lnTo>
                    <a:lnTo>
                      <a:pt x="113966" y="3018"/>
                    </a:lnTo>
                    <a:lnTo>
                      <a:pt x="114636" y="8301"/>
                    </a:lnTo>
                    <a:lnTo>
                      <a:pt x="115977" y="12075"/>
                    </a:lnTo>
                    <a:lnTo>
                      <a:pt x="116648" y="13584"/>
                    </a:lnTo>
                    <a:lnTo>
                      <a:pt x="116648" y="13584"/>
                    </a:lnTo>
                    <a:lnTo>
                      <a:pt x="117988" y="17358"/>
                    </a:lnTo>
                    <a:lnTo>
                      <a:pt x="118659" y="22641"/>
                    </a:lnTo>
                    <a:lnTo>
                      <a:pt x="120000" y="31698"/>
                    </a:lnTo>
                    <a:lnTo>
                      <a:pt x="120000" y="31698"/>
                    </a:lnTo>
                    <a:lnTo>
                      <a:pt x="118659" y="34716"/>
                    </a:lnTo>
                    <a:lnTo>
                      <a:pt x="116648" y="39245"/>
                    </a:lnTo>
                    <a:lnTo>
                      <a:pt x="116648" y="39245"/>
                    </a:lnTo>
                    <a:lnTo>
                      <a:pt x="116648" y="43773"/>
                    </a:lnTo>
                    <a:lnTo>
                      <a:pt x="116648" y="45283"/>
                    </a:lnTo>
                    <a:lnTo>
                      <a:pt x="115977" y="46792"/>
                    </a:lnTo>
                    <a:lnTo>
                      <a:pt x="115977" y="46792"/>
                    </a:lnTo>
                    <a:lnTo>
                      <a:pt x="113966" y="46792"/>
                    </a:lnTo>
                    <a:lnTo>
                      <a:pt x="112625" y="45283"/>
                    </a:lnTo>
                    <a:lnTo>
                      <a:pt x="112625" y="45283"/>
                    </a:lnTo>
                    <a:lnTo>
                      <a:pt x="111955" y="46792"/>
                    </a:lnTo>
                    <a:lnTo>
                      <a:pt x="111284" y="47547"/>
                    </a:lnTo>
                    <a:lnTo>
                      <a:pt x="111284" y="51320"/>
                    </a:lnTo>
                    <a:lnTo>
                      <a:pt x="111284" y="51320"/>
                    </a:lnTo>
                    <a:lnTo>
                      <a:pt x="111284" y="57358"/>
                    </a:lnTo>
                    <a:lnTo>
                      <a:pt x="111284" y="64150"/>
                    </a:lnTo>
                    <a:lnTo>
                      <a:pt x="111284" y="64150"/>
                    </a:lnTo>
                    <a:lnTo>
                      <a:pt x="109944" y="70943"/>
                    </a:lnTo>
                    <a:lnTo>
                      <a:pt x="107932" y="76226"/>
                    </a:lnTo>
                    <a:lnTo>
                      <a:pt x="107932" y="76226"/>
                    </a:lnTo>
                    <a:lnTo>
                      <a:pt x="107262" y="80754"/>
                    </a:lnTo>
                    <a:lnTo>
                      <a:pt x="107262" y="83018"/>
                    </a:lnTo>
                    <a:lnTo>
                      <a:pt x="107932" y="86037"/>
                    </a:lnTo>
                    <a:lnTo>
                      <a:pt x="107932" y="86037"/>
                    </a:lnTo>
                    <a:lnTo>
                      <a:pt x="109273" y="86792"/>
                    </a:lnTo>
                    <a:lnTo>
                      <a:pt x="107932" y="88301"/>
                    </a:lnTo>
                    <a:lnTo>
                      <a:pt x="107262" y="89056"/>
                    </a:lnTo>
                    <a:lnTo>
                      <a:pt x="105251" y="91320"/>
                    </a:lnTo>
                    <a:lnTo>
                      <a:pt x="105251" y="91320"/>
                    </a:lnTo>
                    <a:lnTo>
                      <a:pt x="103910" y="93584"/>
                    </a:lnTo>
                    <a:lnTo>
                      <a:pt x="103910" y="97358"/>
                    </a:lnTo>
                    <a:lnTo>
                      <a:pt x="103910" y="98113"/>
                    </a:lnTo>
                    <a:lnTo>
                      <a:pt x="103240" y="98867"/>
                    </a:lnTo>
                    <a:lnTo>
                      <a:pt x="103240" y="98867"/>
                    </a:lnTo>
                    <a:lnTo>
                      <a:pt x="99217" y="98113"/>
                    </a:lnTo>
                    <a:lnTo>
                      <a:pt x="98547" y="98113"/>
                    </a:lnTo>
                    <a:lnTo>
                      <a:pt x="97206" y="95849"/>
                    </a:lnTo>
                    <a:lnTo>
                      <a:pt x="97206" y="95849"/>
                    </a:lnTo>
                    <a:lnTo>
                      <a:pt x="98547" y="92830"/>
                    </a:lnTo>
                    <a:lnTo>
                      <a:pt x="100558" y="89056"/>
                    </a:lnTo>
                    <a:lnTo>
                      <a:pt x="100558" y="89056"/>
                    </a:lnTo>
                    <a:lnTo>
                      <a:pt x="101229" y="86792"/>
                    </a:lnTo>
                    <a:lnTo>
                      <a:pt x="100558" y="86792"/>
                    </a:lnTo>
                    <a:lnTo>
                      <a:pt x="100558" y="86037"/>
                    </a:lnTo>
                    <a:lnTo>
                      <a:pt x="100558" y="86037"/>
                    </a:lnTo>
                    <a:lnTo>
                      <a:pt x="98547" y="88301"/>
                    </a:lnTo>
                    <a:lnTo>
                      <a:pt x="96536" y="90566"/>
                    </a:lnTo>
                    <a:lnTo>
                      <a:pt x="96536" y="90566"/>
                    </a:lnTo>
                    <a:lnTo>
                      <a:pt x="93854" y="90566"/>
                    </a:lnTo>
                    <a:lnTo>
                      <a:pt x="93854" y="90566"/>
                    </a:lnTo>
                    <a:lnTo>
                      <a:pt x="92513" y="91320"/>
                    </a:lnTo>
                    <a:lnTo>
                      <a:pt x="92513" y="91320"/>
                    </a:lnTo>
                    <a:lnTo>
                      <a:pt x="91843" y="97358"/>
                    </a:lnTo>
                    <a:lnTo>
                      <a:pt x="90502" y="100377"/>
                    </a:lnTo>
                    <a:lnTo>
                      <a:pt x="89832" y="101132"/>
                    </a:lnTo>
                    <a:lnTo>
                      <a:pt x="89832" y="101132"/>
                    </a:lnTo>
                    <a:lnTo>
                      <a:pt x="88491" y="100377"/>
                    </a:lnTo>
                    <a:lnTo>
                      <a:pt x="88491" y="98867"/>
                    </a:lnTo>
                    <a:lnTo>
                      <a:pt x="87821" y="98113"/>
                    </a:lnTo>
                    <a:lnTo>
                      <a:pt x="87821" y="97358"/>
                    </a:lnTo>
                    <a:lnTo>
                      <a:pt x="87821" y="97358"/>
                    </a:lnTo>
                    <a:lnTo>
                      <a:pt x="85810" y="98867"/>
                    </a:lnTo>
                    <a:lnTo>
                      <a:pt x="83798" y="101132"/>
                    </a:lnTo>
                    <a:lnTo>
                      <a:pt x="83798" y="101132"/>
                    </a:lnTo>
                    <a:lnTo>
                      <a:pt x="81117" y="102641"/>
                    </a:lnTo>
                    <a:lnTo>
                      <a:pt x="77094" y="104905"/>
                    </a:lnTo>
                    <a:lnTo>
                      <a:pt x="77094" y="104905"/>
                    </a:lnTo>
                    <a:lnTo>
                      <a:pt x="71061" y="104905"/>
                    </a:lnTo>
                    <a:lnTo>
                      <a:pt x="71061" y="104905"/>
                    </a:lnTo>
                    <a:lnTo>
                      <a:pt x="69050" y="102641"/>
                    </a:lnTo>
                    <a:lnTo>
                      <a:pt x="68379" y="102641"/>
                    </a:lnTo>
                    <a:lnTo>
                      <a:pt x="67039" y="101132"/>
                    </a:lnTo>
                    <a:lnTo>
                      <a:pt x="67039" y="101132"/>
                    </a:lnTo>
                    <a:lnTo>
                      <a:pt x="66368" y="104905"/>
                    </a:lnTo>
                    <a:lnTo>
                      <a:pt x="65698" y="107924"/>
                    </a:lnTo>
                    <a:lnTo>
                      <a:pt x="65698" y="107924"/>
                    </a:lnTo>
                    <a:lnTo>
                      <a:pt x="64357" y="108679"/>
                    </a:lnTo>
                    <a:lnTo>
                      <a:pt x="61675" y="110943"/>
                    </a:lnTo>
                    <a:lnTo>
                      <a:pt x="61675" y="110943"/>
                    </a:lnTo>
                    <a:lnTo>
                      <a:pt x="58324" y="116981"/>
                    </a:lnTo>
                    <a:lnTo>
                      <a:pt x="55642" y="118490"/>
                    </a:lnTo>
                    <a:lnTo>
                      <a:pt x="54972" y="120000"/>
                    </a:lnTo>
                    <a:lnTo>
                      <a:pt x="53631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Shape 620"/>
              <p:cNvSpPr/>
              <p:nvPr/>
            </p:nvSpPr>
            <p:spPr>
              <a:xfrm>
                <a:off x="7653338" y="3562351"/>
                <a:ext cx="284100" cy="252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631" y="120000"/>
                    </a:moveTo>
                    <a:lnTo>
                      <a:pt x="53631" y="120000"/>
                    </a:lnTo>
                    <a:lnTo>
                      <a:pt x="49608" y="118490"/>
                    </a:lnTo>
                    <a:lnTo>
                      <a:pt x="47597" y="116981"/>
                    </a:lnTo>
                    <a:lnTo>
                      <a:pt x="47597" y="116981"/>
                    </a:lnTo>
                    <a:lnTo>
                      <a:pt x="46927" y="112452"/>
                    </a:lnTo>
                    <a:lnTo>
                      <a:pt x="46256" y="110188"/>
                    </a:lnTo>
                    <a:lnTo>
                      <a:pt x="46927" y="108679"/>
                    </a:lnTo>
                    <a:lnTo>
                      <a:pt x="46927" y="108679"/>
                    </a:lnTo>
                    <a:lnTo>
                      <a:pt x="48938" y="107169"/>
                    </a:lnTo>
                    <a:lnTo>
                      <a:pt x="49608" y="104905"/>
                    </a:lnTo>
                    <a:lnTo>
                      <a:pt x="48938" y="103396"/>
                    </a:lnTo>
                    <a:lnTo>
                      <a:pt x="48938" y="103396"/>
                    </a:lnTo>
                    <a:lnTo>
                      <a:pt x="44916" y="101132"/>
                    </a:lnTo>
                    <a:lnTo>
                      <a:pt x="42234" y="101132"/>
                    </a:lnTo>
                    <a:lnTo>
                      <a:pt x="42234" y="101132"/>
                    </a:lnTo>
                    <a:lnTo>
                      <a:pt x="35530" y="103396"/>
                    </a:lnTo>
                    <a:lnTo>
                      <a:pt x="35530" y="103396"/>
                    </a:lnTo>
                    <a:lnTo>
                      <a:pt x="32178" y="105660"/>
                    </a:lnTo>
                    <a:lnTo>
                      <a:pt x="30167" y="105660"/>
                    </a:lnTo>
                    <a:lnTo>
                      <a:pt x="28156" y="105660"/>
                    </a:lnTo>
                    <a:lnTo>
                      <a:pt x="28156" y="105660"/>
                    </a:lnTo>
                    <a:lnTo>
                      <a:pt x="27486" y="105660"/>
                    </a:lnTo>
                    <a:lnTo>
                      <a:pt x="26815" y="107924"/>
                    </a:lnTo>
                    <a:lnTo>
                      <a:pt x="24804" y="108679"/>
                    </a:lnTo>
                    <a:lnTo>
                      <a:pt x="24804" y="108679"/>
                    </a:lnTo>
                    <a:lnTo>
                      <a:pt x="21452" y="110188"/>
                    </a:lnTo>
                    <a:lnTo>
                      <a:pt x="19441" y="110188"/>
                    </a:lnTo>
                    <a:lnTo>
                      <a:pt x="18770" y="110188"/>
                    </a:lnTo>
                    <a:lnTo>
                      <a:pt x="18770" y="110188"/>
                    </a:lnTo>
                    <a:lnTo>
                      <a:pt x="18100" y="108679"/>
                    </a:lnTo>
                    <a:lnTo>
                      <a:pt x="16089" y="108679"/>
                    </a:lnTo>
                    <a:lnTo>
                      <a:pt x="14078" y="110188"/>
                    </a:lnTo>
                    <a:lnTo>
                      <a:pt x="14078" y="110188"/>
                    </a:lnTo>
                    <a:lnTo>
                      <a:pt x="12067" y="110943"/>
                    </a:lnTo>
                    <a:lnTo>
                      <a:pt x="8044" y="110943"/>
                    </a:lnTo>
                    <a:lnTo>
                      <a:pt x="8044" y="110943"/>
                    </a:lnTo>
                    <a:lnTo>
                      <a:pt x="2011" y="110943"/>
                    </a:lnTo>
                    <a:lnTo>
                      <a:pt x="0" y="110943"/>
                    </a:lnTo>
                    <a:lnTo>
                      <a:pt x="0" y="110188"/>
                    </a:lnTo>
                    <a:lnTo>
                      <a:pt x="0" y="108679"/>
                    </a:lnTo>
                    <a:lnTo>
                      <a:pt x="0" y="108679"/>
                    </a:lnTo>
                    <a:lnTo>
                      <a:pt x="2011" y="107924"/>
                    </a:lnTo>
                    <a:lnTo>
                      <a:pt x="4022" y="107169"/>
                    </a:lnTo>
                    <a:lnTo>
                      <a:pt x="8044" y="104905"/>
                    </a:lnTo>
                    <a:lnTo>
                      <a:pt x="8044" y="104905"/>
                    </a:lnTo>
                    <a:lnTo>
                      <a:pt x="10726" y="101132"/>
                    </a:lnTo>
                    <a:lnTo>
                      <a:pt x="14078" y="98113"/>
                    </a:lnTo>
                    <a:lnTo>
                      <a:pt x="14078" y="98113"/>
                    </a:lnTo>
                    <a:lnTo>
                      <a:pt x="18770" y="93584"/>
                    </a:lnTo>
                    <a:lnTo>
                      <a:pt x="20782" y="91320"/>
                    </a:lnTo>
                    <a:lnTo>
                      <a:pt x="22793" y="90566"/>
                    </a:lnTo>
                    <a:lnTo>
                      <a:pt x="22793" y="90566"/>
                    </a:lnTo>
                    <a:lnTo>
                      <a:pt x="29497" y="89056"/>
                    </a:lnTo>
                    <a:lnTo>
                      <a:pt x="33519" y="89056"/>
                    </a:lnTo>
                    <a:lnTo>
                      <a:pt x="36201" y="88301"/>
                    </a:lnTo>
                    <a:lnTo>
                      <a:pt x="36201" y="88301"/>
                    </a:lnTo>
                    <a:lnTo>
                      <a:pt x="38882" y="86792"/>
                    </a:lnTo>
                    <a:lnTo>
                      <a:pt x="40893" y="86037"/>
                    </a:lnTo>
                    <a:lnTo>
                      <a:pt x="42905" y="86037"/>
                    </a:lnTo>
                    <a:lnTo>
                      <a:pt x="42905" y="86037"/>
                    </a:lnTo>
                    <a:lnTo>
                      <a:pt x="49608" y="86792"/>
                    </a:lnTo>
                    <a:lnTo>
                      <a:pt x="49608" y="86792"/>
                    </a:lnTo>
                    <a:lnTo>
                      <a:pt x="51620" y="88301"/>
                    </a:lnTo>
                    <a:lnTo>
                      <a:pt x="52960" y="89056"/>
                    </a:lnTo>
                    <a:lnTo>
                      <a:pt x="52960" y="89056"/>
                    </a:lnTo>
                    <a:lnTo>
                      <a:pt x="55642" y="89056"/>
                    </a:lnTo>
                    <a:lnTo>
                      <a:pt x="56312" y="88301"/>
                    </a:lnTo>
                    <a:lnTo>
                      <a:pt x="57653" y="86792"/>
                    </a:lnTo>
                    <a:lnTo>
                      <a:pt x="57653" y="86792"/>
                    </a:lnTo>
                    <a:lnTo>
                      <a:pt x="57653" y="85283"/>
                    </a:lnTo>
                    <a:lnTo>
                      <a:pt x="56312" y="83773"/>
                    </a:lnTo>
                    <a:lnTo>
                      <a:pt x="56312" y="81509"/>
                    </a:lnTo>
                    <a:lnTo>
                      <a:pt x="57653" y="80754"/>
                    </a:lnTo>
                    <a:lnTo>
                      <a:pt x="57653" y="80754"/>
                    </a:lnTo>
                    <a:lnTo>
                      <a:pt x="60335" y="76226"/>
                    </a:lnTo>
                    <a:lnTo>
                      <a:pt x="62346" y="73962"/>
                    </a:lnTo>
                    <a:lnTo>
                      <a:pt x="63687" y="71698"/>
                    </a:lnTo>
                    <a:lnTo>
                      <a:pt x="63687" y="71698"/>
                    </a:lnTo>
                    <a:lnTo>
                      <a:pt x="63687" y="67169"/>
                    </a:lnTo>
                    <a:lnTo>
                      <a:pt x="63687" y="64150"/>
                    </a:lnTo>
                    <a:lnTo>
                      <a:pt x="63687" y="64150"/>
                    </a:lnTo>
                    <a:lnTo>
                      <a:pt x="66368" y="61886"/>
                    </a:lnTo>
                    <a:lnTo>
                      <a:pt x="69050" y="61132"/>
                    </a:lnTo>
                    <a:lnTo>
                      <a:pt x="69050" y="61132"/>
                    </a:lnTo>
                    <a:lnTo>
                      <a:pt x="69050" y="61132"/>
                    </a:lnTo>
                    <a:lnTo>
                      <a:pt x="69050" y="61886"/>
                    </a:lnTo>
                    <a:lnTo>
                      <a:pt x="67039" y="66415"/>
                    </a:lnTo>
                    <a:lnTo>
                      <a:pt x="67039" y="66415"/>
                    </a:lnTo>
                    <a:lnTo>
                      <a:pt x="67039" y="69433"/>
                    </a:lnTo>
                    <a:lnTo>
                      <a:pt x="67039" y="70943"/>
                    </a:lnTo>
                    <a:lnTo>
                      <a:pt x="69050" y="71698"/>
                    </a:lnTo>
                    <a:lnTo>
                      <a:pt x="69050" y="71698"/>
                    </a:lnTo>
                    <a:lnTo>
                      <a:pt x="71061" y="70943"/>
                    </a:lnTo>
                    <a:lnTo>
                      <a:pt x="74413" y="68679"/>
                    </a:lnTo>
                    <a:lnTo>
                      <a:pt x="74413" y="68679"/>
                    </a:lnTo>
                    <a:lnTo>
                      <a:pt x="77094" y="65660"/>
                    </a:lnTo>
                    <a:lnTo>
                      <a:pt x="83128" y="61132"/>
                    </a:lnTo>
                    <a:lnTo>
                      <a:pt x="83128" y="61132"/>
                    </a:lnTo>
                    <a:lnTo>
                      <a:pt x="84469" y="59622"/>
                    </a:lnTo>
                    <a:lnTo>
                      <a:pt x="87821" y="57358"/>
                    </a:lnTo>
                    <a:lnTo>
                      <a:pt x="92513" y="51320"/>
                    </a:lnTo>
                    <a:lnTo>
                      <a:pt x="92513" y="51320"/>
                    </a:lnTo>
                    <a:lnTo>
                      <a:pt x="96536" y="44528"/>
                    </a:lnTo>
                    <a:lnTo>
                      <a:pt x="98547" y="37735"/>
                    </a:lnTo>
                    <a:lnTo>
                      <a:pt x="98547" y="37735"/>
                    </a:lnTo>
                    <a:lnTo>
                      <a:pt x="100558" y="31698"/>
                    </a:lnTo>
                    <a:lnTo>
                      <a:pt x="101229" y="27924"/>
                    </a:lnTo>
                    <a:lnTo>
                      <a:pt x="101229" y="25660"/>
                    </a:lnTo>
                    <a:lnTo>
                      <a:pt x="101229" y="25660"/>
                    </a:lnTo>
                    <a:lnTo>
                      <a:pt x="99217" y="23396"/>
                    </a:lnTo>
                    <a:lnTo>
                      <a:pt x="98547" y="22641"/>
                    </a:lnTo>
                    <a:lnTo>
                      <a:pt x="99217" y="21886"/>
                    </a:lnTo>
                    <a:lnTo>
                      <a:pt x="99217" y="21886"/>
                    </a:lnTo>
                    <a:lnTo>
                      <a:pt x="100558" y="19622"/>
                    </a:lnTo>
                    <a:lnTo>
                      <a:pt x="100558" y="17358"/>
                    </a:lnTo>
                    <a:lnTo>
                      <a:pt x="100558" y="17358"/>
                    </a:lnTo>
                    <a:lnTo>
                      <a:pt x="99217" y="13584"/>
                    </a:lnTo>
                    <a:lnTo>
                      <a:pt x="99217" y="12075"/>
                    </a:lnTo>
                    <a:lnTo>
                      <a:pt x="99217" y="10566"/>
                    </a:lnTo>
                    <a:lnTo>
                      <a:pt x="99217" y="10566"/>
                    </a:lnTo>
                    <a:lnTo>
                      <a:pt x="101229" y="8301"/>
                    </a:lnTo>
                    <a:lnTo>
                      <a:pt x="102569" y="6037"/>
                    </a:lnTo>
                    <a:lnTo>
                      <a:pt x="102569" y="6037"/>
                    </a:lnTo>
                    <a:lnTo>
                      <a:pt x="102569" y="3773"/>
                    </a:lnTo>
                    <a:lnTo>
                      <a:pt x="102569" y="3018"/>
                    </a:lnTo>
                    <a:lnTo>
                      <a:pt x="103240" y="1509"/>
                    </a:lnTo>
                    <a:lnTo>
                      <a:pt x="103240" y="1509"/>
                    </a:lnTo>
                    <a:lnTo>
                      <a:pt x="103910" y="1509"/>
                    </a:lnTo>
                    <a:lnTo>
                      <a:pt x="105251" y="3018"/>
                    </a:lnTo>
                    <a:lnTo>
                      <a:pt x="105251" y="5283"/>
                    </a:lnTo>
                    <a:lnTo>
                      <a:pt x="105251" y="5283"/>
                    </a:lnTo>
                    <a:lnTo>
                      <a:pt x="105921" y="7547"/>
                    </a:lnTo>
                    <a:lnTo>
                      <a:pt x="107932" y="8301"/>
                    </a:lnTo>
                    <a:lnTo>
                      <a:pt x="107932" y="8301"/>
                    </a:lnTo>
                    <a:lnTo>
                      <a:pt x="109944" y="8301"/>
                    </a:lnTo>
                    <a:lnTo>
                      <a:pt x="111284" y="8301"/>
                    </a:lnTo>
                    <a:lnTo>
                      <a:pt x="111955" y="7547"/>
                    </a:lnTo>
                    <a:lnTo>
                      <a:pt x="111955" y="7547"/>
                    </a:lnTo>
                    <a:lnTo>
                      <a:pt x="111955" y="5283"/>
                    </a:lnTo>
                    <a:lnTo>
                      <a:pt x="111284" y="3773"/>
                    </a:lnTo>
                    <a:lnTo>
                      <a:pt x="111284" y="3773"/>
                    </a:lnTo>
                    <a:lnTo>
                      <a:pt x="109273" y="3773"/>
                    </a:lnTo>
                    <a:lnTo>
                      <a:pt x="107932" y="3018"/>
                    </a:lnTo>
                    <a:lnTo>
                      <a:pt x="107932" y="3018"/>
                    </a:lnTo>
                    <a:lnTo>
                      <a:pt x="107932" y="754"/>
                    </a:lnTo>
                    <a:lnTo>
                      <a:pt x="109273" y="0"/>
                    </a:lnTo>
                    <a:lnTo>
                      <a:pt x="109944" y="0"/>
                    </a:lnTo>
                    <a:lnTo>
                      <a:pt x="109944" y="0"/>
                    </a:lnTo>
                    <a:lnTo>
                      <a:pt x="111955" y="0"/>
                    </a:lnTo>
                    <a:lnTo>
                      <a:pt x="112625" y="754"/>
                    </a:lnTo>
                    <a:lnTo>
                      <a:pt x="113966" y="3018"/>
                    </a:lnTo>
                    <a:lnTo>
                      <a:pt x="113966" y="3018"/>
                    </a:lnTo>
                    <a:lnTo>
                      <a:pt x="114636" y="8301"/>
                    </a:lnTo>
                    <a:lnTo>
                      <a:pt x="115977" y="12075"/>
                    </a:lnTo>
                    <a:lnTo>
                      <a:pt x="116648" y="13584"/>
                    </a:lnTo>
                    <a:lnTo>
                      <a:pt x="116648" y="13584"/>
                    </a:lnTo>
                    <a:lnTo>
                      <a:pt x="117988" y="17358"/>
                    </a:lnTo>
                    <a:lnTo>
                      <a:pt x="118659" y="22641"/>
                    </a:lnTo>
                    <a:lnTo>
                      <a:pt x="120000" y="31698"/>
                    </a:lnTo>
                    <a:lnTo>
                      <a:pt x="120000" y="31698"/>
                    </a:lnTo>
                    <a:lnTo>
                      <a:pt x="118659" y="34716"/>
                    </a:lnTo>
                    <a:lnTo>
                      <a:pt x="116648" y="39245"/>
                    </a:lnTo>
                    <a:lnTo>
                      <a:pt x="116648" y="39245"/>
                    </a:lnTo>
                    <a:lnTo>
                      <a:pt x="116648" y="43773"/>
                    </a:lnTo>
                    <a:lnTo>
                      <a:pt x="116648" y="45283"/>
                    </a:lnTo>
                    <a:lnTo>
                      <a:pt x="115977" y="46792"/>
                    </a:lnTo>
                    <a:lnTo>
                      <a:pt x="115977" y="46792"/>
                    </a:lnTo>
                    <a:lnTo>
                      <a:pt x="113966" y="46792"/>
                    </a:lnTo>
                    <a:lnTo>
                      <a:pt x="112625" y="45283"/>
                    </a:lnTo>
                    <a:lnTo>
                      <a:pt x="112625" y="45283"/>
                    </a:lnTo>
                    <a:lnTo>
                      <a:pt x="111955" y="46792"/>
                    </a:lnTo>
                    <a:lnTo>
                      <a:pt x="111284" y="47547"/>
                    </a:lnTo>
                    <a:lnTo>
                      <a:pt x="111284" y="51320"/>
                    </a:lnTo>
                    <a:lnTo>
                      <a:pt x="111284" y="51320"/>
                    </a:lnTo>
                    <a:lnTo>
                      <a:pt x="111284" y="57358"/>
                    </a:lnTo>
                    <a:lnTo>
                      <a:pt x="111284" y="64150"/>
                    </a:lnTo>
                    <a:lnTo>
                      <a:pt x="111284" y="64150"/>
                    </a:lnTo>
                    <a:lnTo>
                      <a:pt x="109944" y="70943"/>
                    </a:lnTo>
                    <a:lnTo>
                      <a:pt x="107932" y="76226"/>
                    </a:lnTo>
                    <a:lnTo>
                      <a:pt x="107932" y="76226"/>
                    </a:lnTo>
                    <a:lnTo>
                      <a:pt x="107262" y="80754"/>
                    </a:lnTo>
                    <a:lnTo>
                      <a:pt x="107262" y="83018"/>
                    </a:lnTo>
                    <a:lnTo>
                      <a:pt x="107932" y="86037"/>
                    </a:lnTo>
                    <a:lnTo>
                      <a:pt x="107932" y="86037"/>
                    </a:lnTo>
                    <a:lnTo>
                      <a:pt x="109273" y="86792"/>
                    </a:lnTo>
                    <a:lnTo>
                      <a:pt x="107932" y="88301"/>
                    </a:lnTo>
                    <a:lnTo>
                      <a:pt x="107262" y="89056"/>
                    </a:lnTo>
                    <a:lnTo>
                      <a:pt x="105251" y="91320"/>
                    </a:lnTo>
                    <a:lnTo>
                      <a:pt x="105251" y="91320"/>
                    </a:lnTo>
                    <a:lnTo>
                      <a:pt x="103910" y="93584"/>
                    </a:lnTo>
                    <a:lnTo>
                      <a:pt x="103910" y="97358"/>
                    </a:lnTo>
                    <a:lnTo>
                      <a:pt x="103910" y="98113"/>
                    </a:lnTo>
                    <a:lnTo>
                      <a:pt x="103240" y="98867"/>
                    </a:lnTo>
                    <a:lnTo>
                      <a:pt x="103240" y="98867"/>
                    </a:lnTo>
                    <a:lnTo>
                      <a:pt x="99217" y="98113"/>
                    </a:lnTo>
                    <a:lnTo>
                      <a:pt x="98547" y="98113"/>
                    </a:lnTo>
                    <a:lnTo>
                      <a:pt x="97206" y="95849"/>
                    </a:lnTo>
                    <a:lnTo>
                      <a:pt x="97206" y="95849"/>
                    </a:lnTo>
                    <a:lnTo>
                      <a:pt x="98547" y="92830"/>
                    </a:lnTo>
                    <a:lnTo>
                      <a:pt x="100558" y="89056"/>
                    </a:lnTo>
                    <a:lnTo>
                      <a:pt x="100558" y="89056"/>
                    </a:lnTo>
                    <a:lnTo>
                      <a:pt x="101229" y="86792"/>
                    </a:lnTo>
                    <a:lnTo>
                      <a:pt x="100558" y="86792"/>
                    </a:lnTo>
                    <a:lnTo>
                      <a:pt x="100558" y="86037"/>
                    </a:lnTo>
                    <a:lnTo>
                      <a:pt x="100558" y="86037"/>
                    </a:lnTo>
                    <a:lnTo>
                      <a:pt x="98547" y="88301"/>
                    </a:lnTo>
                    <a:lnTo>
                      <a:pt x="96536" y="90566"/>
                    </a:lnTo>
                    <a:lnTo>
                      <a:pt x="96536" y="90566"/>
                    </a:lnTo>
                    <a:lnTo>
                      <a:pt x="93854" y="90566"/>
                    </a:lnTo>
                    <a:lnTo>
                      <a:pt x="93854" y="90566"/>
                    </a:lnTo>
                    <a:lnTo>
                      <a:pt x="92513" y="91320"/>
                    </a:lnTo>
                    <a:lnTo>
                      <a:pt x="92513" y="91320"/>
                    </a:lnTo>
                    <a:lnTo>
                      <a:pt x="91843" y="97358"/>
                    </a:lnTo>
                    <a:lnTo>
                      <a:pt x="90502" y="100377"/>
                    </a:lnTo>
                    <a:lnTo>
                      <a:pt x="89832" y="101132"/>
                    </a:lnTo>
                    <a:lnTo>
                      <a:pt x="89832" y="101132"/>
                    </a:lnTo>
                    <a:lnTo>
                      <a:pt x="88491" y="100377"/>
                    </a:lnTo>
                    <a:lnTo>
                      <a:pt x="88491" y="98867"/>
                    </a:lnTo>
                    <a:lnTo>
                      <a:pt x="87821" y="98113"/>
                    </a:lnTo>
                    <a:lnTo>
                      <a:pt x="87821" y="97358"/>
                    </a:lnTo>
                    <a:lnTo>
                      <a:pt x="87821" y="97358"/>
                    </a:lnTo>
                    <a:lnTo>
                      <a:pt x="85810" y="98867"/>
                    </a:lnTo>
                    <a:lnTo>
                      <a:pt x="83798" y="101132"/>
                    </a:lnTo>
                    <a:lnTo>
                      <a:pt x="83798" y="101132"/>
                    </a:lnTo>
                    <a:lnTo>
                      <a:pt x="81117" y="102641"/>
                    </a:lnTo>
                    <a:lnTo>
                      <a:pt x="77094" y="104905"/>
                    </a:lnTo>
                    <a:lnTo>
                      <a:pt x="77094" y="104905"/>
                    </a:lnTo>
                    <a:lnTo>
                      <a:pt x="71061" y="104905"/>
                    </a:lnTo>
                    <a:lnTo>
                      <a:pt x="71061" y="104905"/>
                    </a:lnTo>
                    <a:lnTo>
                      <a:pt x="69050" y="102641"/>
                    </a:lnTo>
                    <a:lnTo>
                      <a:pt x="68379" y="102641"/>
                    </a:lnTo>
                    <a:lnTo>
                      <a:pt x="67039" y="101132"/>
                    </a:lnTo>
                    <a:lnTo>
                      <a:pt x="67039" y="101132"/>
                    </a:lnTo>
                    <a:lnTo>
                      <a:pt x="66368" y="104905"/>
                    </a:lnTo>
                    <a:lnTo>
                      <a:pt x="65698" y="107924"/>
                    </a:lnTo>
                    <a:lnTo>
                      <a:pt x="65698" y="107924"/>
                    </a:lnTo>
                    <a:lnTo>
                      <a:pt x="64357" y="108679"/>
                    </a:lnTo>
                    <a:lnTo>
                      <a:pt x="61675" y="110943"/>
                    </a:lnTo>
                    <a:lnTo>
                      <a:pt x="61675" y="110943"/>
                    </a:lnTo>
                    <a:lnTo>
                      <a:pt x="58324" y="116981"/>
                    </a:lnTo>
                    <a:lnTo>
                      <a:pt x="55642" y="118490"/>
                    </a:lnTo>
                    <a:lnTo>
                      <a:pt x="54972" y="120000"/>
                    </a:lnTo>
                    <a:lnTo>
                      <a:pt x="53631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Shape 621"/>
              <p:cNvSpPr/>
              <p:nvPr/>
            </p:nvSpPr>
            <p:spPr>
              <a:xfrm>
                <a:off x="7883525" y="3424239"/>
                <a:ext cx="147600" cy="13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774" y="111724"/>
                    </a:moveTo>
                    <a:lnTo>
                      <a:pt x="16774" y="111724"/>
                    </a:lnTo>
                    <a:lnTo>
                      <a:pt x="11612" y="117241"/>
                    </a:lnTo>
                    <a:lnTo>
                      <a:pt x="7741" y="120000"/>
                    </a:lnTo>
                    <a:lnTo>
                      <a:pt x="6451" y="117241"/>
                    </a:lnTo>
                    <a:lnTo>
                      <a:pt x="6451" y="117241"/>
                    </a:lnTo>
                    <a:lnTo>
                      <a:pt x="2580" y="113103"/>
                    </a:lnTo>
                    <a:lnTo>
                      <a:pt x="2580" y="111724"/>
                    </a:lnTo>
                    <a:lnTo>
                      <a:pt x="2580" y="108965"/>
                    </a:lnTo>
                    <a:lnTo>
                      <a:pt x="2580" y="108965"/>
                    </a:lnTo>
                    <a:lnTo>
                      <a:pt x="6451" y="104827"/>
                    </a:lnTo>
                    <a:lnTo>
                      <a:pt x="6451" y="104827"/>
                    </a:lnTo>
                    <a:lnTo>
                      <a:pt x="6451" y="103448"/>
                    </a:lnTo>
                    <a:lnTo>
                      <a:pt x="6451" y="103448"/>
                    </a:lnTo>
                    <a:lnTo>
                      <a:pt x="2580" y="95172"/>
                    </a:lnTo>
                    <a:lnTo>
                      <a:pt x="0" y="91034"/>
                    </a:lnTo>
                    <a:lnTo>
                      <a:pt x="0" y="86896"/>
                    </a:lnTo>
                    <a:lnTo>
                      <a:pt x="0" y="86896"/>
                    </a:lnTo>
                    <a:lnTo>
                      <a:pt x="2580" y="85517"/>
                    </a:lnTo>
                    <a:lnTo>
                      <a:pt x="6451" y="81379"/>
                    </a:lnTo>
                    <a:lnTo>
                      <a:pt x="11612" y="77241"/>
                    </a:lnTo>
                    <a:lnTo>
                      <a:pt x="11612" y="77241"/>
                    </a:lnTo>
                    <a:lnTo>
                      <a:pt x="12903" y="75862"/>
                    </a:lnTo>
                    <a:lnTo>
                      <a:pt x="12903" y="71724"/>
                    </a:lnTo>
                    <a:lnTo>
                      <a:pt x="12903" y="68965"/>
                    </a:lnTo>
                    <a:lnTo>
                      <a:pt x="16774" y="67586"/>
                    </a:lnTo>
                    <a:lnTo>
                      <a:pt x="16774" y="67586"/>
                    </a:lnTo>
                    <a:lnTo>
                      <a:pt x="23225" y="71724"/>
                    </a:lnTo>
                    <a:lnTo>
                      <a:pt x="27096" y="71724"/>
                    </a:lnTo>
                    <a:lnTo>
                      <a:pt x="28387" y="71724"/>
                    </a:lnTo>
                    <a:lnTo>
                      <a:pt x="28387" y="71724"/>
                    </a:lnTo>
                    <a:lnTo>
                      <a:pt x="33548" y="64827"/>
                    </a:lnTo>
                    <a:lnTo>
                      <a:pt x="36129" y="62068"/>
                    </a:lnTo>
                    <a:lnTo>
                      <a:pt x="36129" y="57931"/>
                    </a:lnTo>
                    <a:lnTo>
                      <a:pt x="36129" y="57931"/>
                    </a:lnTo>
                    <a:lnTo>
                      <a:pt x="36129" y="53793"/>
                    </a:lnTo>
                    <a:lnTo>
                      <a:pt x="36129" y="49655"/>
                    </a:lnTo>
                    <a:lnTo>
                      <a:pt x="40000" y="41379"/>
                    </a:lnTo>
                    <a:lnTo>
                      <a:pt x="40000" y="41379"/>
                    </a:lnTo>
                    <a:lnTo>
                      <a:pt x="41290" y="27586"/>
                    </a:lnTo>
                    <a:lnTo>
                      <a:pt x="41290" y="17931"/>
                    </a:lnTo>
                    <a:lnTo>
                      <a:pt x="40000" y="13793"/>
                    </a:lnTo>
                    <a:lnTo>
                      <a:pt x="40000" y="13793"/>
                    </a:lnTo>
                    <a:lnTo>
                      <a:pt x="40000" y="6896"/>
                    </a:lnTo>
                    <a:lnTo>
                      <a:pt x="41290" y="1379"/>
                    </a:lnTo>
                    <a:lnTo>
                      <a:pt x="41290" y="1379"/>
                    </a:lnTo>
                    <a:lnTo>
                      <a:pt x="45161" y="0"/>
                    </a:lnTo>
                    <a:lnTo>
                      <a:pt x="47741" y="0"/>
                    </a:lnTo>
                    <a:lnTo>
                      <a:pt x="47741" y="0"/>
                    </a:lnTo>
                    <a:lnTo>
                      <a:pt x="47741" y="0"/>
                    </a:lnTo>
                    <a:lnTo>
                      <a:pt x="52903" y="9655"/>
                    </a:lnTo>
                    <a:lnTo>
                      <a:pt x="61935" y="22068"/>
                    </a:lnTo>
                    <a:lnTo>
                      <a:pt x="61935" y="22068"/>
                    </a:lnTo>
                    <a:lnTo>
                      <a:pt x="73548" y="28965"/>
                    </a:lnTo>
                    <a:lnTo>
                      <a:pt x="77419" y="33103"/>
                    </a:lnTo>
                    <a:lnTo>
                      <a:pt x="82580" y="35862"/>
                    </a:lnTo>
                    <a:lnTo>
                      <a:pt x="82580" y="35862"/>
                    </a:lnTo>
                    <a:lnTo>
                      <a:pt x="87741" y="33103"/>
                    </a:lnTo>
                    <a:lnTo>
                      <a:pt x="90322" y="31724"/>
                    </a:lnTo>
                    <a:lnTo>
                      <a:pt x="91612" y="33103"/>
                    </a:lnTo>
                    <a:lnTo>
                      <a:pt x="91612" y="33103"/>
                    </a:lnTo>
                    <a:lnTo>
                      <a:pt x="91612" y="40000"/>
                    </a:lnTo>
                    <a:lnTo>
                      <a:pt x="94193" y="40000"/>
                    </a:lnTo>
                    <a:lnTo>
                      <a:pt x="95483" y="41379"/>
                    </a:lnTo>
                    <a:lnTo>
                      <a:pt x="95483" y="41379"/>
                    </a:lnTo>
                    <a:lnTo>
                      <a:pt x="103225" y="37241"/>
                    </a:lnTo>
                    <a:lnTo>
                      <a:pt x="107096" y="37241"/>
                    </a:lnTo>
                    <a:lnTo>
                      <a:pt x="108387" y="37241"/>
                    </a:lnTo>
                    <a:lnTo>
                      <a:pt x="108387" y="37241"/>
                    </a:lnTo>
                    <a:lnTo>
                      <a:pt x="108387" y="49655"/>
                    </a:lnTo>
                    <a:lnTo>
                      <a:pt x="108387" y="49655"/>
                    </a:lnTo>
                    <a:lnTo>
                      <a:pt x="110967" y="55172"/>
                    </a:lnTo>
                    <a:lnTo>
                      <a:pt x="110967" y="59310"/>
                    </a:lnTo>
                    <a:lnTo>
                      <a:pt x="112258" y="59310"/>
                    </a:lnTo>
                    <a:lnTo>
                      <a:pt x="112258" y="59310"/>
                    </a:lnTo>
                    <a:lnTo>
                      <a:pt x="118709" y="59310"/>
                    </a:lnTo>
                    <a:lnTo>
                      <a:pt x="120000" y="62068"/>
                    </a:lnTo>
                    <a:lnTo>
                      <a:pt x="120000" y="62068"/>
                    </a:lnTo>
                    <a:lnTo>
                      <a:pt x="120000" y="62068"/>
                    </a:lnTo>
                    <a:lnTo>
                      <a:pt x="108387" y="64827"/>
                    </a:lnTo>
                    <a:lnTo>
                      <a:pt x="94193" y="68965"/>
                    </a:lnTo>
                    <a:lnTo>
                      <a:pt x="94193" y="68965"/>
                    </a:lnTo>
                    <a:lnTo>
                      <a:pt x="87741" y="73103"/>
                    </a:lnTo>
                    <a:lnTo>
                      <a:pt x="82580" y="80000"/>
                    </a:lnTo>
                    <a:lnTo>
                      <a:pt x="78709" y="84137"/>
                    </a:lnTo>
                    <a:lnTo>
                      <a:pt x="74838" y="89655"/>
                    </a:lnTo>
                    <a:lnTo>
                      <a:pt x="74838" y="89655"/>
                    </a:lnTo>
                    <a:lnTo>
                      <a:pt x="73548" y="102068"/>
                    </a:lnTo>
                    <a:lnTo>
                      <a:pt x="70967" y="103448"/>
                    </a:lnTo>
                    <a:lnTo>
                      <a:pt x="67096" y="103448"/>
                    </a:lnTo>
                    <a:lnTo>
                      <a:pt x="67096" y="103448"/>
                    </a:lnTo>
                    <a:lnTo>
                      <a:pt x="58064" y="95172"/>
                    </a:lnTo>
                    <a:lnTo>
                      <a:pt x="52903" y="91034"/>
                    </a:lnTo>
                    <a:lnTo>
                      <a:pt x="47741" y="89655"/>
                    </a:lnTo>
                    <a:lnTo>
                      <a:pt x="47741" y="89655"/>
                    </a:lnTo>
                    <a:lnTo>
                      <a:pt x="45161" y="89655"/>
                    </a:lnTo>
                    <a:lnTo>
                      <a:pt x="41290" y="86896"/>
                    </a:lnTo>
                    <a:lnTo>
                      <a:pt x="37419" y="85517"/>
                    </a:lnTo>
                    <a:lnTo>
                      <a:pt x="36129" y="85517"/>
                    </a:lnTo>
                    <a:lnTo>
                      <a:pt x="36129" y="85517"/>
                    </a:lnTo>
                    <a:lnTo>
                      <a:pt x="28387" y="91034"/>
                    </a:lnTo>
                    <a:lnTo>
                      <a:pt x="24516" y="93793"/>
                    </a:lnTo>
                    <a:lnTo>
                      <a:pt x="23225" y="93793"/>
                    </a:lnTo>
                    <a:lnTo>
                      <a:pt x="23225" y="93793"/>
                    </a:lnTo>
                    <a:lnTo>
                      <a:pt x="19354" y="86896"/>
                    </a:lnTo>
                    <a:lnTo>
                      <a:pt x="16774" y="85517"/>
                    </a:lnTo>
                    <a:lnTo>
                      <a:pt x="15483" y="84137"/>
                    </a:lnTo>
                    <a:lnTo>
                      <a:pt x="15483" y="84137"/>
                    </a:lnTo>
                    <a:lnTo>
                      <a:pt x="11612" y="89655"/>
                    </a:lnTo>
                    <a:lnTo>
                      <a:pt x="10322" y="93793"/>
                    </a:lnTo>
                    <a:lnTo>
                      <a:pt x="11612" y="95172"/>
                    </a:lnTo>
                    <a:lnTo>
                      <a:pt x="11612" y="95172"/>
                    </a:lnTo>
                    <a:lnTo>
                      <a:pt x="20645" y="97931"/>
                    </a:lnTo>
                    <a:lnTo>
                      <a:pt x="20645" y="97931"/>
                    </a:lnTo>
                    <a:lnTo>
                      <a:pt x="24516" y="99310"/>
                    </a:lnTo>
                    <a:lnTo>
                      <a:pt x="27096" y="103448"/>
                    </a:lnTo>
                    <a:lnTo>
                      <a:pt x="27096" y="104827"/>
                    </a:lnTo>
                    <a:lnTo>
                      <a:pt x="24516" y="104827"/>
                    </a:lnTo>
                    <a:lnTo>
                      <a:pt x="24516" y="104827"/>
                    </a:lnTo>
                    <a:lnTo>
                      <a:pt x="20645" y="108965"/>
                    </a:lnTo>
                    <a:lnTo>
                      <a:pt x="16774" y="11172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Shape 622"/>
              <p:cNvSpPr/>
              <p:nvPr/>
            </p:nvSpPr>
            <p:spPr>
              <a:xfrm>
                <a:off x="7883525" y="3424239"/>
                <a:ext cx="147600" cy="13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774" y="111724"/>
                    </a:moveTo>
                    <a:lnTo>
                      <a:pt x="16774" y="111724"/>
                    </a:lnTo>
                    <a:lnTo>
                      <a:pt x="11612" y="117241"/>
                    </a:lnTo>
                    <a:lnTo>
                      <a:pt x="7741" y="120000"/>
                    </a:lnTo>
                    <a:lnTo>
                      <a:pt x="6451" y="117241"/>
                    </a:lnTo>
                    <a:lnTo>
                      <a:pt x="6451" y="117241"/>
                    </a:lnTo>
                    <a:lnTo>
                      <a:pt x="2580" y="113103"/>
                    </a:lnTo>
                    <a:lnTo>
                      <a:pt x="2580" y="111724"/>
                    </a:lnTo>
                    <a:lnTo>
                      <a:pt x="2580" y="108965"/>
                    </a:lnTo>
                    <a:lnTo>
                      <a:pt x="2580" y="108965"/>
                    </a:lnTo>
                    <a:lnTo>
                      <a:pt x="6451" y="104827"/>
                    </a:lnTo>
                    <a:lnTo>
                      <a:pt x="6451" y="104827"/>
                    </a:lnTo>
                    <a:lnTo>
                      <a:pt x="6451" y="103448"/>
                    </a:lnTo>
                    <a:lnTo>
                      <a:pt x="6451" y="103448"/>
                    </a:lnTo>
                    <a:lnTo>
                      <a:pt x="2580" y="95172"/>
                    </a:lnTo>
                    <a:lnTo>
                      <a:pt x="0" y="91034"/>
                    </a:lnTo>
                    <a:lnTo>
                      <a:pt x="0" y="86896"/>
                    </a:lnTo>
                    <a:lnTo>
                      <a:pt x="0" y="86896"/>
                    </a:lnTo>
                    <a:lnTo>
                      <a:pt x="2580" y="85517"/>
                    </a:lnTo>
                    <a:lnTo>
                      <a:pt x="6451" y="81379"/>
                    </a:lnTo>
                    <a:lnTo>
                      <a:pt x="11612" y="77241"/>
                    </a:lnTo>
                    <a:lnTo>
                      <a:pt x="11612" y="77241"/>
                    </a:lnTo>
                    <a:lnTo>
                      <a:pt x="12903" y="75862"/>
                    </a:lnTo>
                    <a:lnTo>
                      <a:pt x="12903" y="71724"/>
                    </a:lnTo>
                    <a:lnTo>
                      <a:pt x="12903" y="68965"/>
                    </a:lnTo>
                    <a:lnTo>
                      <a:pt x="16774" y="67586"/>
                    </a:lnTo>
                    <a:lnTo>
                      <a:pt x="16774" y="67586"/>
                    </a:lnTo>
                    <a:lnTo>
                      <a:pt x="23225" y="71724"/>
                    </a:lnTo>
                    <a:lnTo>
                      <a:pt x="27096" y="71724"/>
                    </a:lnTo>
                    <a:lnTo>
                      <a:pt x="28387" y="71724"/>
                    </a:lnTo>
                    <a:lnTo>
                      <a:pt x="28387" y="71724"/>
                    </a:lnTo>
                    <a:lnTo>
                      <a:pt x="33548" y="64827"/>
                    </a:lnTo>
                    <a:lnTo>
                      <a:pt x="36129" y="62068"/>
                    </a:lnTo>
                    <a:lnTo>
                      <a:pt x="36129" y="57931"/>
                    </a:lnTo>
                    <a:lnTo>
                      <a:pt x="36129" y="57931"/>
                    </a:lnTo>
                    <a:lnTo>
                      <a:pt x="36129" y="53793"/>
                    </a:lnTo>
                    <a:lnTo>
                      <a:pt x="36129" y="49655"/>
                    </a:lnTo>
                    <a:lnTo>
                      <a:pt x="40000" y="41379"/>
                    </a:lnTo>
                    <a:lnTo>
                      <a:pt x="40000" y="41379"/>
                    </a:lnTo>
                    <a:lnTo>
                      <a:pt x="41290" y="27586"/>
                    </a:lnTo>
                    <a:lnTo>
                      <a:pt x="41290" y="17931"/>
                    </a:lnTo>
                    <a:lnTo>
                      <a:pt x="40000" y="13793"/>
                    </a:lnTo>
                    <a:lnTo>
                      <a:pt x="40000" y="13793"/>
                    </a:lnTo>
                    <a:lnTo>
                      <a:pt x="40000" y="6896"/>
                    </a:lnTo>
                    <a:lnTo>
                      <a:pt x="41290" y="1379"/>
                    </a:lnTo>
                    <a:lnTo>
                      <a:pt x="41290" y="1379"/>
                    </a:lnTo>
                    <a:lnTo>
                      <a:pt x="45161" y="0"/>
                    </a:lnTo>
                    <a:lnTo>
                      <a:pt x="47741" y="0"/>
                    </a:lnTo>
                    <a:lnTo>
                      <a:pt x="47741" y="0"/>
                    </a:lnTo>
                    <a:lnTo>
                      <a:pt x="47741" y="0"/>
                    </a:lnTo>
                    <a:lnTo>
                      <a:pt x="52903" y="9655"/>
                    </a:lnTo>
                    <a:lnTo>
                      <a:pt x="61935" y="22068"/>
                    </a:lnTo>
                    <a:lnTo>
                      <a:pt x="61935" y="22068"/>
                    </a:lnTo>
                    <a:lnTo>
                      <a:pt x="73548" y="28965"/>
                    </a:lnTo>
                    <a:lnTo>
                      <a:pt x="77419" y="33103"/>
                    </a:lnTo>
                    <a:lnTo>
                      <a:pt x="82580" y="35862"/>
                    </a:lnTo>
                    <a:lnTo>
                      <a:pt x="82580" y="35862"/>
                    </a:lnTo>
                    <a:lnTo>
                      <a:pt x="87741" y="33103"/>
                    </a:lnTo>
                    <a:lnTo>
                      <a:pt x="90322" y="31724"/>
                    </a:lnTo>
                    <a:lnTo>
                      <a:pt x="91612" y="33103"/>
                    </a:lnTo>
                    <a:lnTo>
                      <a:pt x="91612" y="33103"/>
                    </a:lnTo>
                    <a:lnTo>
                      <a:pt x="91612" y="40000"/>
                    </a:lnTo>
                    <a:lnTo>
                      <a:pt x="94193" y="40000"/>
                    </a:lnTo>
                    <a:lnTo>
                      <a:pt x="95483" y="41379"/>
                    </a:lnTo>
                    <a:lnTo>
                      <a:pt x="95483" y="41379"/>
                    </a:lnTo>
                    <a:lnTo>
                      <a:pt x="103225" y="37241"/>
                    </a:lnTo>
                    <a:lnTo>
                      <a:pt x="107096" y="37241"/>
                    </a:lnTo>
                    <a:lnTo>
                      <a:pt x="108387" y="37241"/>
                    </a:lnTo>
                    <a:lnTo>
                      <a:pt x="108387" y="37241"/>
                    </a:lnTo>
                    <a:lnTo>
                      <a:pt x="108387" y="49655"/>
                    </a:lnTo>
                    <a:lnTo>
                      <a:pt x="108387" y="49655"/>
                    </a:lnTo>
                    <a:lnTo>
                      <a:pt x="110967" y="55172"/>
                    </a:lnTo>
                    <a:lnTo>
                      <a:pt x="110967" y="59310"/>
                    </a:lnTo>
                    <a:lnTo>
                      <a:pt x="112258" y="59310"/>
                    </a:lnTo>
                    <a:lnTo>
                      <a:pt x="112258" y="59310"/>
                    </a:lnTo>
                    <a:lnTo>
                      <a:pt x="118709" y="59310"/>
                    </a:lnTo>
                    <a:lnTo>
                      <a:pt x="120000" y="62068"/>
                    </a:lnTo>
                    <a:lnTo>
                      <a:pt x="120000" y="62068"/>
                    </a:lnTo>
                    <a:lnTo>
                      <a:pt x="120000" y="62068"/>
                    </a:lnTo>
                    <a:lnTo>
                      <a:pt x="108387" y="64827"/>
                    </a:lnTo>
                    <a:lnTo>
                      <a:pt x="94193" y="68965"/>
                    </a:lnTo>
                    <a:lnTo>
                      <a:pt x="94193" y="68965"/>
                    </a:lnTo>
                    <a:lnTo>
                      <a:pt x="87741" y="73103"/>
                    </a:lnTo>
                    <a:lnTo>
                      <a:pt x="82580" y="80000"/>
                    </a:lnTo>
                    <a:lnTo>
                      <a:pt x="78709" y="84137"/>
                    </a:lnTo>
                    <a:lnTo>
                      <a:pt x="74838" y="89655"/>
                    </a:lnTo>
                    <a:lnTo>
                      <a:pt x="74838" y="89655"/>
                    </a:lnTo>
                    <a:lnTo>
                      <a:pt x="73548" y="102068"/>
                    </a:lnTo>
                    <a:lnTo>
                      <a:pt x="70967" y="103448"/>
                    </a:lnTo>
                    <a:lnTo>
                      <a:pt x="67096" y="103448"/>
                    </a:lnTo>
                    <a:lnTo>
                      <a:pt x="67096" y="103448"/>
                    </a:lnTo>
                    <a:lnTo>
                      <a:pt x="58064" y="95172"/>
                    </a:lnTo>
                    <a:lnTo>
                      <a:pt x="52903" y="91034"/>
                    </a:lnTo>
                    <a:lnTo>
                      <a:pt x="47741" y="89655"/>
                    </a:lnTo>
                    <a:lnTo>
                      <a:pt x="47741" y="89655"/>
                    </a:lnTo>
                    <a:lnTo>
                      <a:pt x="45161" y="89655"/>
                    </a:lnTo>
                    <a:lnTo>
                      <a:pt x="41290" y="86896"/>
                    </a:lnTo>
                    <a:lnTo>
                      <a:pt x="37419" y="85517"/>
                    </a:lnTo>
                    <a:lnTo>
                      <a:pt x="36129" y="85517"/>
                    </a:lnTo>
                    <a:lnTo>
                      <a:pt x="36129" y="85517"/>
                    </a:lnTo>
                    <a:lnTo>
                      <a:pt x="28387" y="91034"/>
                    </a:lnTo>
                    <a:lnTo>
                      <a:pt x="24516" y="93793"/>
                    </a:lnTo>
                    <a:lnTo>
                      <a:pt x="23225" y="93793"/>
                    </a:lnTo>
                    <a:lnTo>
                      <a:pt x="23225" y="93793"/>
                    </a:lnTo>
                    <a:lnTo>
                      <a:pt x="19354" y="86896"/>
                    </a:lnTo>
                    <a:lnTo>
                      <a:pt x="16774" y="85517"/>
                    </a:lnTo>
                    <a:lnTo>
                      <a:pt x="15483" y="84137"/>
                    </a:lnTo>
                    <a:lnTo>
                      <a:pt x="15483" y="84137"/>
                    </a:lnTo>
                    <a:lnTo>
                      <a:pt x="11612" y="89655"/>
                    </a:lnTo>
                    <a:lnTo>
                      <a:pt x="10322" y="93793"/>
                    </a:lnTo>
                    <a:lnTo>
                      <a:pt x="11612" y="95172"/>
                    </a:lnTo>
                    <a:lnTo>
                      <a:pt x="11612" y="95172"/>
                    </a:lnTo>
                    <a:lnTo>
                      <a:pt x="20645" y="97931"/>
                    </a:lnTo>
                    <a:lnTo>
                      <a:pt x="20645" y="97931"/>
                    </a:lnTo>
                    <a:lnTo>
                      <a:pt x="24516" y="99310"/>
                    </a:lnTo>
                    <a:lnTo>
                      <a:pt x="27096" y="103448"/>
                    </a:lnTo>
                    <a:lnTo>
                      <a:pt x="27096" y="104827"/>
                    </a:lnTo>
                    <a:lnTo>
                      <a:pt x="24516" y="104827"/>
                    </a:lnTo>
                    <a:lnTo>
                      <a:pt x="24516" y="104827"/>
                    </a:lnTo>
                    <a:lnTo>
                      <a:pt x="20645" y="108965"/>
                    </a:lnTo>
                    <a:lnTo>
                      <a:pt x="16774" y="111724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7369175" y="4233864"/>
                <a:ext cx="114300" cy="157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00" y="119999"/>
                    </a:moveTo>
                    <a:lnTo>
                      <a:pt x="115000" y="119999"/>
                    </a:lnTo>
                    <a:lnTo>
                      <a:pt x="101666" y="118787"/>
                    </a:lnTo>
                    <a:lnTo>
                      <a:pt x="93333" y="117575"/>
                    </a:lnTo>
                    <a:lnTo>
                      <a:pt x="91666" y="113939"/>
                    </a:lnTo>
                    <a:lnTo>
                      <a:pt x="91666" y="113939"/>
                    </a:lnTo>
                    <a:lnTo>
                      <a:pt x="91666" y="111515"/>
                    </a:lnTo>
                    <a:lnTo>
                      <a:pt x="93333" y="110303"/>
                    </a:lnTo>
                    <a:lnTo>
                      <a:pt x="93333" y="107878"/>
                    </a:lnTo>
                    <a:lnTo>
                      <a:pt x="93333" y="106666"/>
                    </a:lnTo>
                    <a:lnTo>
                      <a:pt x="93333" y="106666"/>
                    </a:lnTo>
                    <a:lnTo>
                      <a:pt x="91666" y="99393"/>
                    </a:lnTo>
                    <a:lnTo>
                      <a:pt x="88333" y="98181"/>
                    </a:lnTo>
                    <a:lnTo>
                      <a:pt x="86666" y="99393"/>
                    </a:lnTo>
                    <a:lnTo>
                      <a:pt x="86666" y="99393"/>
                    </a:lnTo>
                    <a:lnTo>
                      <a:pt x="85000" y="104242"/>
                    </a:lnTo>
                    <a:lnTo>
                      <a:pt x="85000" y="107878"/>
                    </a:lnTo>
                    <a:lnTo>
                      <a:pt x="81666" y="107878"/>
                    </a:lnTo>
                    <a:lnTo>
                      <a:pt x="81666" y="107878"/>
                    </a:lnTo>
                    <a:lnTo>
                      <a:pt x="76666" y="104242"/>
                    </a:lnTo>
                    <a:lnTo>
                      <a:pt x="75000" y="103030"/>
                    </a:lnTo>
                    <a:lnTo>
                      <a:pt x="70000" y="103030"/>
                    </a:lnTo>
                    <a:lnTo>
                      <a:pt x="70000" y="103030"/>
                    </a:lnTo>
                    <a:lnTo>
                      <a:pt x="60000" y="103030"/>
                    </a:lnTo>
                    <a:lnTo>
                      <a:pt x="55000" y="101818"/>
                    </a:lnTo>
                    <a:lnTo>
                      <a:pt x="55000" y="99393"/>
                    </a:lnTo>
                    <a:lnTo>
                      <a:pt x="55000" y="99393"/>
                    </a:lnTo>
                    <a:lnTo>
                      <a:pt x="60000" y="94545"/>
                    </a:lnTo>
                    <a:lnTo>
                      <a:pt x="60000" y="92121"/>
                    </a:lnTo>
                    <a:lnTo>
                      <a:pt x="58333" y="94545"/>
                    </a:lnTo>
                    <a:lnTo>
                      <a:pt x="58333" y="94545"/>
                    </a:lnTo>
                    <a:lnTo>
                      <a:pt x="48333" y="98181"/>
                    </a:lnTo>
                    <a:lnTo>
                      <a:pt x="45000" y="99393"/>
                    </a:lnTo>
                    <a:lnTo>
                      <a:pt x="38333" y="98181"/>
                    </a:lnTo>
                    <a:lnTo>
                      <a:pt x="38333" y="98181"/>
                    </a:lnTo>
                    <a:lnTo>
                      <a:pt x="31666" y="94545"/>
                    </a:lnTo>
                    <a:lnTo>
                      <a:pt x="21666" y="90909"/>
                    </a:lnTo>
                    <a:lnTo>
                      <a:pt x="21666" y="90909"/>
                    </a:lnTo>
                    <a:lnTo>
                      <a:pt x="16666" y="87272"/>
                    </a:lnTo>
                    <a:lnTo>
                      <a:pt x="16666" y="86060"/>
                    </a:lnTo>
                    <a:lnTo>
                      <a:pt x="21666" y="83636"/>
                    </a:lnTo>
                    <a:lnTo>
                      <a:pt x="21666" y="83636"/>
                    </a:lnTo>
                    <a:lnTo>
                      <a:pt x="23333" y="82424"/>
                    </a:lnTo>
                    <a:lnTo>
                      <a:pt x="23333" y="82424"/>
                    </a:lnTo>
                    <a:lnTo>
                      <a:pt x="18333" y="80000"/>
                    </a:lnTo>
                    <a:lnTo>
                      <a:pt x="6666" y="75151"/>
                    </a:lnTo>
                    <a:lnTo>
                      <a:pt x="6666" y="75151"/>
                    </a:lnTo>
                    <a:lnTo>
                      <a:pt x="0" y="67878"/>
                    </a:lnTo>
                    <a:lnTo>
                      <a:pt x="0" y="66666"/>
                    </a:lnTo>
                    <a:lnTo>
                      <a:pt x="0" y="63030"/>
                    </a:lnTo>
                    <a:lnTo>
                      <a:pt x="0" y="63030"/>
                    </a:lnTo>
                    <a:lnTo>
                      <a:pt x="0" y="59393"/>
                    </a:lnTo>
                    <a:lnTo>
                      <a:pt x="0" y="55757"/>
                    </a:lnTo>
                    <a:lnTo>
                      <a:pt x="0" y="50909"/>
                    </a:lnTo>
                    <a:lnTo>
                      <a:pt x="1666" y="50909"/>
                    </a:lnTo>
                    <a:lnTo>
                      <a:pt x="5000" y="48484"/>
                    </a:lnTo>
                    <a:lnTo>
                      <a:pt x="5000" y="48484"/>
                    </a:lnTo>
                    <a:lnTo>
                      <a:pt x="6666" y="50909"/>
                    </a:lnTo>
                    <a:lnTo>
                      <a:pt x="10000" y="52121"/>
                    </a:lnTo>
                    <a:lnTo>
                      <a:pt x="11666" y="53333"/>
                    </a:lnTo>
                    <a:lnTo>
                      <a:pt x="16666" y="52121"/>
                    </a:lnTo>
                    <a:lnTo>
                      <a:pt x="16666" y="52121"/>
                    </a:lnTo>
                    <a:lnTo>
                      <a:pt x="18333" y="48484"/>
                    </a:lnTo>
                    <a:lnTo>
                      <a:pt x="21666" y="44848"/>
                    </a:lnTo>
                    <a:lnTo>
                      <a:pt x="21666" y="35151"/>
                    </a:lnTo>
                    <a:lnTo>
                      <a:pt x="21666" y="13333"/>
                    </a:lnTo>
                    <a:lnTo>
                      <a:pt x="21666" y="13333"/>
                    </a:lnTo>
                    <a:lnTo>
                      <a:pt x="21666" y="8484"/>
                    </a:lnTo>
                    <a:lnTo>
                      <a:pt x="26666" y="4848"/>
                    </a:lnTo>
                    <a:lnTo>
                      <a:pt x="33333" y="1212"/>
                    </a:lnTo>
                    <a:lnTo>
                      <a:pt x="41666" y="0"/>
                    </a:lnTo>
                    <a:lnTo>
                      <a:pt x="41666" y="0"/>
                    </a:lnTo>
                    <a:lnTo>
                      <a:pt x="45000" y="0"/>
                    </a:lnTo>
                    <a:lnTo>
                      <a:pt x="50000" y="2424"/>
                    </a:lnTo>
                    <a:lnTo>
                      <a:pt x="53333" y="4848"/>
                    </a:lnTo>
                    <a:lnTo>
                      <a:pt x="60000" y="6060"/>
                    </a:lnTo>
                    <a:lnTo>
                      <a:pt x="60000" y="6060"/>
                    </a:lnTo>
                    <a:lnTo>
                      <a:pt x="65000" y="6060"/>
                    </a:lnTo>
                    <a:lnTo>
                      <a:pt x="66666" y="8484"/>
                    </a:lnTo>
                    <a:lnTo>
                      <a:pt x="66666" y="9696"/>
                    </a:lnTo>
                    <a:lnTo>
                      <a:pt x="66666" y="12121"/>
                    </a:lnTo>
                    <a:lnTo>
                      <a:pt x="66666" y="12121"/>
                    </a:lnTo>
                    <a:lnTo>
                      <a:pt x="63333" y="15757"/>
                    </a:lnTo>
                    <a:lnTo>
                      <a:pt x="63333" y="18181"/>
                    </a:lnTo>
                    <a:lnTo>
                      <a:pt x="63333" y="21818"/>
                    </a:lnTo>
                    <a:lnTo>
                      <a:pt x="66666" y="27878"/>
                    </a:lnTo>
                    <a:lnTo>
                      <a:pt x="66666" y="27878"/>
                    </a:lnTo>
                    <a:lnTo>
                      <a:pt x="70000" y="29090"/>
                    </a:lnTo>
                    <a:lnTo>
                      <a:pt x="71666" y="32727"/>
                    </a:lnTo>
                    <a:lnTo>
                      <a:pt x="71666" y="40000"/>
                    </a:lnTo>
                    <a:lnTo>
                      <a:pt x="66666" y="50909"/>
                    </a:lnTo>
                    <a:lnTo>
                      <a:pt x="66666" y="50909"/>
                    </a:lnTo>
                    <a:lnTo>
                      <a:pt x="65000" y="52121"/>
                    </a:lnTo>
                    <a:lnTo>
                      <a:pt x="60000" y="53333"/>
                    </a:lnTo>
                    <a:lnTo>
                      <a:pt x="55000" y="56969"/>
                    </a:lnTo>
                    <a:lnTo>
                      <a:pt x="53333" y="59393"/>
                    </a:lnTo>
                    <a:lnTo>
                      <a:pt x="53333" y="59393"/>
                    </a:lnTo>
                    <a:lnTo>
                      <a:pt x="55000" y="64242"/>
                    </a:lnTo>
                    <a:lnTo>
                      <a:pt x="63333" y="69090"/>
                    </a:lnTo>
                    <a:lnTo>
                      <a:pt x="63333" y="69090"/>
                    </a:lnTo>
                    <a:lnTo>
                      <a:pt x="66666" y="72727"/>
                    </a:lnTo>
                    <a:lnTo>
                      <a:pt x="71666" y="76363"/>
                    </a:lnTo>
                    <a:lnTo>
                      <a:pt x="71666" y="80000"/>
                    </a:lnTo>
                    <a:lnTo>
                      <a:pt x="71666" y="80000"/>
                    </a:lnTo>
                    <a:lnTo>
                      <a:pt x="70000" y="80000"/>
                    </a:lnTo>
                    <a:lnTo>
                      <a:pt x="70000" y="80000"/>
                    </a:lnTo>
                    <a:lnTo>
                      <a:pt x="60000" y="75151"/>
                    </a:lnTo>
                    <a:lnTo>
                      <a:pt x="58333" y="75151"/>
                    </a:lnTo>
                    <a:lnTo>
                      <a:pt x="58333" y="75151"/>
                    </a:lnTo>
                    <a:lnTo>
                      <a:pt x="58333" y="75151"/>
                    </a:lnTo>
                    <a:lnTo>
                      <a:pt x="58333" y="82424"/>
                    </a:lnTo>
                    <a:lnTo>
                      <a:pt x="58333" y="86060"/>
                    </a:lnTo>
                    <a:lnTo>
                      <a:pt x="63333" y="87272"/>
                    </a:lnTo>
                    <a:lnTo>
                      <a:pt x="63333" y="87272"/>
                    </a:lnTo>
                    <a:lnTo>
                      <a:pt x="76666" y="87272"/>
                    </a:lnTo>
                    <a:lnTo>
                      <a:pt x="85000" y="88484"/>
                    </a:lnTo>
                    <a:lnTo>
                      <a:pt x="88333" y="88484"/>
                    </a:lnTo>
                    <a:lnTo>
                      <a:pt x="88333" y="88484"/>
                    </a:lnTo>
                    <a:lnTo>
                      <a:pt x="93333" y="92121"/>
                    </a:lnTo>
                    <a:lnTo>
                      <a:pt x="101666" y="94545"/>
                    </a:lnTo>
                    <a:lnTo>
                      <a:pt x="101666" y="94545"/>
                    </a:lnTo>
                    <a:lnTo>
                      <a:pt x="108333" y="94545"/>
                    </a:lnTo>
                    <a:lnTo>
                      <a:pt x="111666" y="94545"/>
                    </a:lnTo>
                    <a:lnTo>
                      <a:pt x="113333" y="98181"/>
                    </a:lnTo>
                    <a:lnTo>
                      <a:pt x="113333" y="98181"/>
                    </a:lnTo>
                    <a:lnTo>
                      <a:pt x="113333" y="99393"/>
                    </a:lnTo>
                    <a:lnTo>
                      <a:pt x="111666" y="101818"/>
                    </a:lnTo>
                    <a:lnTo>
                      <a:pt x="108333" y="103030"/>
                    </a:lnTo>
                    <a:lnTo>
                      <a:pt x="108333" y="104242"/>
                    </a:lnTo>
                    <a:lnTo>
                      <a:pt x="108333" y="104242"/>
                    </a:lnTo>
                    <a:lnTo>
                      <a:pt x="115000" y="110303"/>
                    </a:lnTo>
                    <a:lnTo>
                      <a:pt x="120000" y="111515"/>
                    </a:lnTo>
                    <a:lnTo>
                      <a:pt x="120000" y="113939"/>
                    </a:lnTo>
                    <a:lnTo>
                      <a:pt x="120000" y="113939"/>
                    </a:lnTo>
                    <a:lnTo>
                      <a:pt x="120000" y="118787"/>
                    </a:lnTo>
                    <a:lnTo>
                      <a:pt x="118333" y="119999"/>
                    </a:lnTo>
                    <a:lnTo>
                      <a:pt x="115000" y="1199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Shape 624"/>
              <p:cNvSpPr/>
              <p:nvPr/>
            </p:nvSpPr>
            <p:spPr>
              <a:xfrm>
                <a:off x="7369175" y="4233864"/>
                <a:ext cx="114300" cy="157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00" y="119999"/>
                    </a:moveTo>
                    <a:lnTo>
                      <a:pt x="115000" y="119999"/>
                    </a:lnTo>
                    <a:lnTo>
                      <a:pt x="101666" y="118787"/>
                    </a:lnTo>
                    <a:lnTo>
                      <a:pt x="93333" y="117575"/>
                    </a:lnTo>
                    <a:lnTo>
                      <a:pt x="91666" y="113939"/>
                    </a:lnTo>
                    <a:lnTo>
                      <a:pt x="91666" y="113939"/>
                    </a:lnTo>
                    <a:lnTo>
                      <a:pt x="91666" y="111515"/>
                    </a:lnTo>
                    <a:lnTo>
                      <a:pt x="93333" y="110303"/>
                    </a:lnTo>
                    <a:lnTo>
                      <a:pt x="93333" y="107878"/>
                    </a:lnTo>
                    <a:lnTo>
                      <a:pt x="93333" y="106666"/>
                    </a:lnTo>
                    <a:lnTo>
                      <a:pt x="93333" y="106666"/>
                    </a:lnTo>
                    <a:lnTo>
                      <a:pt x="91666" y="99393"/>
                    </a:lnTo>
                    <a:lnTo>
                      <a:pt x="88333" y="98181"/>
                    </a:lnTo>
                    <a:lnTo>
                      <a:pt x="86666" y="99393"/>
                    </a:lnTo>
                    <a:lnTo>
                      <a:pt x="86666" y="99393"/>
                    </a:lnTo>
                    <a:lnTo>
                      <a:pt x="85000" y="104242"/>
                    </a:lnTo>
                    <a:lnTo>
                      <a:pt x="85000" y="107878"/>
                    </a:lnTo>
                    <a:lnTo>
                      <a:pt x="81666" y="107878"/>
                    </a:lnTo>
                    <a:lnTo>
                      <a:pt x="81666" y="107878"/>
                    </a:lnTo>
                    <a:lnTo>
                      <a:pt x="76666" y="104242"/>
                    </a:lnTo>
                    <a:lnTo>
                      <a:pt x="75000" y="103030"/>
                    </a:lnTo>
                    <a:lnTo>
                      <a:pt x="70000" y="103030"/>
                    </a:lnTo>
                    <a:lnTo>
                      <a:pt x="70000" y="103030"/>
                    </a:lnTo>
                    <a:lnTo>
                      <a:pt x="60000" y="103030"/>
                    </a:lnTo>
                    <a:lnTo>
                      <a:pt x="55000" y="101818"/>
                    </a:lnTo>
                    <a:lnTo>
                      <a:pt x="55000" y="99393"/>
                    </a:lnTo>
                    <a:lnTo>
                      <a:pt x="55000" y="99393"/>
                    </a:lnTo>
                    <a:lnTo>
                      <a:pt x="60000" y="94545"/>
                    </a:lnTo>
                    <a:lnTo>
                      <a:pt x="60000" y="92121"/>
                    </a:lnTo>
                    <a:lnTo>
                      <a:pt x="58333" y="94545"/>
                    </a:lnTo>
                    <a:lnTo>
                      <a:pt x="58333" y="94545"/>
                    </a:lnTo>
                    <a:lnTo>
                      <a:pt x="48333" y="98181"/>
                    </a:lnTo>
                    <a:lnTo>
                      <a:pt x="45000" y="99393"/>
                    </a:lnTo>
                    <a:lnTo>
                      <a:pt x="38333" y="98181"/>
                    </a:lnTo>
                    <a:lnTo>
                      <a:pt x="38333" y="98181"/>
                    </a:lnTo>
                    <a:lnTo>
                      <a:pt x="31666" y="94545"/>
                    </a:lnTo>
                    <a:lnTo>
                      <a:pt x="21666" y="90909"/>
                    </a:lnTo>
                    <a:lnTo>
                      <a:pt x="21666" y="90909"/>
                    </a:lnTo>
                    <a:lnTo>
                      <a:pt x="16666" y="87272"/>
                    </a:lnTo>
                    <a:lnTo>
                      <a:pt x="16666" y="86060"/>
                    </a:lnTo>
                    <a:lnTo>
                      <a:pt x="21666" y="83636"/>
                    </a:lnTo>
                    <a:lnTo>
                      <a:pt x="21666" y="83636"/>
                    </a:lnTo>
                    <a:lnTo>
                      <a:pt x="23333" y="82424"/>
                    </a:lnTo>
                    <a:lnTo>
                      <a:pt x="23333" y="82424"/>
                    </a:lnTo>
                    <a:lnTo>
                      <a:pt x="18333" y="80000"/>
                    </a:lnTo>
                    <a:lnTo>
                      <a:pt x="6666" y="75151"/>
                    </a:lnTo>
                    <a:lnTo>
                      <a:pt x="6666" y="75151"/>
                    </a:lnTo>
                    <a:lnTo>
                      <a:pt x="0" y="67878"/>
                    </a:lnTo>
                    <a:lnTo>
                      <a:pt x="0" y="66666"/>
                    </a:lnTo>
                    <a:lnTo>
                      <a:pt x="0" y="63030"/>
                    </a:lnTo>
                    <a:lnTo>
                      <a:pt x="0" y="63030"/>
                    </a:lnTo>
                    <a:lnTo>
                      <a:pt x="0" y="59393"/>
                    </a:lnTo>
                    <a:lnTo>
                      <a:pt x="0" y="55757"/>
                    </a:lnTo>
                    <a:lnTo>
                      <a:pt x="0" y="50909"/>
                    </a:lnTo>
                    <a:lnTo>
                      <a:pt x="1666" y="50909"/>
                    </a:lnTo>
                    <a:lnTo>
                      <a:pt x="5000" y="48484"/>
                    </a:lnTo>
                    <a:lnTo>
                      <a:pt x="5000" y="48484"/>
                    </a:lnTo>
                    <a:lnTo>
                      <a:pt x="6666" y="50909"/>
                    </a:lnTo>
                    <a:lnTo>
                      <a:pt x="10000" y="52121"/>
                    </a:lnTo>
                    <a:lnTo>
                      <a:pt x="11666" y="53333"/>
                    </a:lnTo>
                    <a:lnTo>
                      <a:pt x="16666" y="52121"/>
                    </a:lnTo>
                    <a:lnTo>
                      <a:pt x="16666" y="52121"/>
                    </a:lnTo>
                    <a:lnTo>
                      <a:pt x="18333" y="48484"/>
                    </a:lnTo>
                    <a:lnTo>
                      <a:pt x="21666" y="44848"/>
                    </a:lnTo>
                    <a:lnTo>
                      <a:pt x="21666" y="35151"/>
                    </a:lnTo>
                    <a:lnTo>
                      <a:pt x="21666" y="13333"/>
                    </a:lnTo>
                    <a:lnTo>
                      <a:pt x="21666" y="13333"/>
                    </a:lnTo>
                    <a:lnTo>
                      <a:pt x="21666" y="8484"/>
                    </a:lnTo>
                    <a:lnTo>
                      <a:pt x="26666" y="4848"/>
                    </a:lnTo>
                    <a:lnTo>
                      <a:pt x="33333" y="1212"/>
                    </a:lnTo>
                    <a:lnTo>
                      <a:pt x="41666" y="0"/>
                    </a:lnTo>
                    <a:lnTo>
                      <a:pt x="41666" y="0"/>
                    </a:lnTo>
                    <a:lnTo>
                      <a:pt x="45000" y="0"/>
                    </a:lnTo>
                    <a:lnTo>
                      <a:pt x="50000" y="2424"/>
                    </a:lnTo>
                    <a:lnTo>
                      <a:pt x="53333" y="4848"/>
                    </a:lnTo>
                    <a:lnTo>
                      <a:pt x="60000" y="6060"/>
                    </a:lnTo>
                    <a:lnTo>
                      <a:pt x="60000" y="6060"/>
                    </a:lnTo>
                    <a:lnTo>
                      <a:pt x="65000" y="6060"/>
                    </a:lnTo>
                    <a:lnTo>
                      <a:pt x="66666" y="8484"/>
                    </a:lnTo>
                    <a:lnTo>
                      <a:pt x="66666" y="9696"/>
                    </a:lnTo>
                    <a:lnTo>
                      <a:pt x="66666" y="12121"/>
                    </a:lnTo>
                    <a:lnTo>
                      <a:pt x="66666" y="12121"/>
                    </a:lnTo>
                    <a:lnTo>
                      <a:pt x="63333" y="15757"/>
                    </a:lnTo>
                    <a:lnTo>
                      <a:pt x="63333" y="18181"/>
                    </a:lnTo>
                    <a:lnTo>
                      <a:pt x="63333" y="21818"/>
                    </a:lnTo>
                    <a:lnTo>
                      <a:pt x="66666" y="27878"/>
                    </a:lnTo>
                    <a:lnTo>
                      <a:pt x="66666" y="27878"/>
                    </a:lnTo>
                    <a:lnTo>
                      <a:pt x="70000" y="29090"/>
                    </a:lnTo>
                    <a:lnTo>
                      <a:pt x="71666" y="32727"/>
                    </a:lnTo>
                    <a:lnTo>
                      <a:pt x="71666" y="40000"/>
                    </a:lnTo>
                    <a:lnTo>
                      <a:pt x="66666" y="50909"/>
                    </a:lnTo>
                    <a:lnTo>
                      <a:pt x="66666" y="50909"/>
                    </a:lnTo>
                    <a:lnTo>
                      <a:pt x="65000" y="52121"/>
                    </a:lnTo>
                    <a:lnTo>
                      <a:pt x="60000" y="53333"/>
                    </a:lnTo>
                    <a:lnTo>
                      <a:pt x="55000" y="56969"/>
                    </a:lnTo>
                    <a:lnTo>
                      <a:pt x="53333" y="59393"/>
                    </a:lnTo>
                    <a:lnTo>
                      <a:pt x="53333" y="59393"/>
                    </a:lnTo>
                    <a:lnTo>
                      <a:pt x="55000" y="64242"/>
                    </a:lnTo>
                    <a:lnTo>
                      <a:pt x="63333" y="69090"/>
                    </a:lnTo>
                    <a:lnTo>
                      <a:pt x="63333" y="69090"/>
                    </a:lnTo>
                    <a:lnTo>
                      <a:pt x="66666" y="72727"/>
                    </a:lnTo>
                    <a:lnTo>
                      <a:pt x="71666" y="76363"/>
                    </a:lnTo>
                    <a:lnTo>
                      <a:pt x="71666" y="80000"/>
                    </a:lnTo>
                    <a:lnTo>
                      <a:pt x="71666" y="80000"/>
                    </a:lnTo>
                    <a:lnTo>
                      <a:pt x="70000" y="80000"/>
                    </a:lnTo>
                    <a:lnTo>
                      <a:pt x="70000" y="80000"/>
                    </a:lnTo>
                    <a:lnTo>
                      <a:pt x="60000" y="75151"/>
                    </a:lnTo>
                    <a:lnTo>
                      <a:pt x="58333" y="75151"/>
                    </a:lnTo>
                    <a:lnTo>
                      <a:pt x="58333" y="75151"/>
                    </a:lnTo>
                    <a:lnTo>
                      <a:pt x="58333" y="75151"/>
                    </a:lnTo>
                    <a:lnTo>
                      <a:pt x="58333" y="82424"/>
                    </a:lnTo>
                    <a:lnTo>
                      <a:pt x="58333" y="86060"/>
                    </a:lnTo>
                    <a:lnTo>
                      <a:pt x="63333" y="87272"/>
                    </a:lnTo>
                    <a:lnTo>
                      <a:pt x="63333" y="87272"/>
                    </a:lnTo>
                    <a:lnTo>
                      <a:pt x="76666" y="87272"/>
                    </a:lnTo>
                    <a:lnTo>
                      <a:pt x="85000" y="88484"/>
                    </a:lnTo>
                    <a:lnTo>
                      <a:pt x="88333" y="88484"/>
                    </a:lnTo>
                    <a:lnTo>
                      <a:pt x="88333" y="88484"/>
                    </a:lnTo>
                    <a:lnTo>
                      <a:pt x="93333" y="92121"/>
                    </a:lnTo>
                    <a:lnTo>
                      <a:pt x="101666" y="94545"/>
                    </a:lnTo>
                    <a:lnTo>
                      <a:pt x="101666" y="94545"/>
                    </a:lnTo>
                    <a:lnTo>
                      <a:pt x="108333" y="94545"/>
                    </a:lnTo>
                    <a:lnTo>
                      <a:pt x="111666" y="94545"/>
                    </a:lnTo>
                    <a:lnTo>
                      <a:pt x="113333" y="98181"/>
                    </a:lnTo>
                    <a:lnTo>
                      <a:pt x="113333" y="98181"/>
                    </a:lnTo>
                    <a:lnTo>
                      <a:pt x="113333" y="99393"/>
                    </a:lnTo>
                    <a:lnTo>
                      <a:pt x="111666" y="101818"/>
                    </a:lnTo>
                    <a:lnTo>
                      <a:pt x="108333" y="103030"/>
                    </a:lnTo>
                    <a:lnTo>
                      <a:pt x="108333" y="104242"/>
                    </a:lnTo>
                    <a:lnTo>
                      <a:pt x="108333" y="104242"/>
                    </a:lnTo>
                    <a:lnTo>
                      <a:pt x="115000" y="110303"/>
                    </a:lnTo>
                    <a:lnTo>
                      <a:pt x="120000" y="111515"/>
                    </a:lnTo>
                    <a:lnTo>
                      <a:pt x="120000" y="113939"/>
                    </a:lnTo>
                    <a:lnTo>
                      <a:pt x="120000" y="113939"/>
                    </a:lnTo>
                    <a:lnTo>
                      <a:pt x="120000" y="118787"/>
                    </a:lnTo>
                    <a:lnTo>
                      <a:pt x="118333" y="119999"/>
                    </a:lnTo>
                    <a:lnTo>
                      <a:pt x="115000" y="119999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Shape 625"/>
              <p:cNvSpPr/>
              <p:nvPr/>
            </p:nvSpPr>
            <p:spPr>
              <a:xfrm>
                <a:off x="7488238" y="4394201"/>
                <a:ext cx="31800" cy="60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0"/>
                    </a:moveTo>
                    <a:lnTo>
                      <a:pt x="72000" y="0"/>
                    </a:lnTo>
                    <a:lnTo>
                      <a:pt x="54000" y="0"/>
                    </a:lnTo>
                    <a:lnTo>
                      <a:pt x="36000" y="3157"/>
                    </a:lnTo>
                    <a:lnTo>
                      <a:pt x="30000" y="9473"/>
                    </a:lnTo>
                    <a:lnTo>
                      <a:pt x="18000" y="9473"/>
                    </a:lnTo>
                    <a:lnTo>
                      <a:pt x="18000" y="9473"/>
                    </a:lnTo>
                    <a:lnTo>
                      <a:pt x="0" y="12631"/>
                    </a:lnTo>
                    <a:lnTo>
                      <a:pt x="18000" y="22105"/>
                    </a:lnTo>
                    <a:lnTo>
                      <a:pt x="18000" y="22105"/>
                    </a:lnTo>
                    <a:lnTo>
                      <a:pt x="42000" y="41052"/>
                    </a:lnTo>
                    <a:lnTo>
                      <a:pt x="60000" y="44210"/>
                    </a:lnTo>
                    <a:lnTo>
                      <a:pt x="60000" y="53684"/>
                    </a:lnTo>
                    <a:lnTo>
                      <a:pt x="60000" y="53684"/>
                    </a:lnTo>
                    <a:lnTo>
                      <a:pt x="60000" y="69473"/>
                    </a:lnTo>
                    <a:lnTo>
                      <a:pt x="54000" y="72631"/>
                    </a:lnTo>
                    <a:lnTo>
                      <a:pt x="54000" y="72631"/>
                    </a:lnTo>
                    <a:lnTo>
                      <a:pt x="36000" y="78947"/>
                    </a:lnTo>
                    <a:lnTo>
                      <a:pt x="30000" y="82105"/>
                    </a:lnTo>
                    <a:lnTo>
                      <a:pt x="30000" y="85263"/>
                    </a:lnTo>
                    <a:lnTo>
                      <a:pt x="30000" y="85263"/>
                    </a:lnTo>
                    <a:lnTo>
                      <a:pt x="42000" y="110526"/>
                    </a:lnTo>
                    <a:lnTo>
                      <a:pt x="54000" y="120000"/>
                    </a:lnTo>
                    <a:lnTo>
                      <a:pt x="60000" y="120000"/>
                    </a:lnTo>
                    <a:lnTo>
                      <a:pt x="60000" y="120000"/>
                    </a:lnTo>
                    <a:lnTo>
                      <a:pt x="72000" y="113684"/>
                    </a:lnTo>
                    <a:lnTo>
                      <a:pt x="72000" y="104210"/>
                    </a:lnTo>
                    <a:lnTo>
                      <a:pt x="78000" y="94736"/>
                    </a:lnTo>
                    <a:lnTo>
                      <a:pt x="90000" y="85263"/>
                    </a:lnTo>
                    <a:lnTo>
                      <a:pt x="90000" y="85263"/>
                    </a:lnTo>
                    <a:lnTo>
                      <a:pt x="114000" y="82105"/>
                    </a:lnTo>
                    <a:lnTo>
                      <a:pt x="120000" y="78947"/>
                    </a:lnTo>
                    <a:lnTo>
                      <a:pt x="120000" y="69473"/>
                    </a:lnTo>
                    <a:lnTo>
                      <a:pt x="120000" y="69473"/>
                    </a:lnTo>
                    <a:lnTo>
                      <a:pt x="120000" y="44210"/>
                    </a:lnTo>
                    <a:lnTo>
                      <a:pt x="120000" y="31578"/>
                    </a:lnTo>
                    <a:lnTo>
                      <a:pt x="114000" y="22105"/>
                    </a:lnTo>
                    <a:lnTo>
                      <a:pt x="114000" y="22105"/>
                    </a:lnTo>
                    <a:lnTo>
                      <a:pt x="96000" y="9473"/>
                    </a:lnTo>
                    <a:lnTo>
                      <a:pt x="90000" y="3157"/>
                    </a:lnTo>
                    <a:lnTo>
                      <a:pt x="72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Shape 626"/>
              <p:cNvSpPr/>
              <p:nvPr/>
            </p:nvSpPr>
            <p:spPr>
              <a:xfrm>
                <a:off x="7488238" y="4394201"/>
                <a:ext cx="31800" cy="60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0"/>
                    </a:moveTo>
                    <a:lnTo>
                      <a:pt x="72000" y="0"/>
                    </a:lnTo>
                    <a:lnTo>
                      <a:pt x="54000" y="0"/>
                    </a:lnTo>
                    <a:lnTo>
                      <a:pt x="36000" y="3157"/>
                    </a:lnTo>
                    <a:lnTo>
                      <a:pt x="30000" y="9473"/>
                    </a:lnTo>
                    <a:lnTo>
                      <a:pt x="18000" y="9473"/>
                    </a:lnTo>
                    <a:lnTo>
                      <a:pt x="18000" y="9473"/>
                    </a:lnTo>
                    <a:lnTo>
                      <a:pt x="0" y="12631"/>
                    </a:lnTo>
                    <a:lnTo>
                      <a:pt x="18000" y="22105"/>
                    </a:lnTo>
                    <a:lnTo>
                      <a:pt x="18000" y="22105"/>
                    </a:lnTo>
                    <a:lnTo>
                      <a:pt x="42000" y="41052"/>
                    </a:lnTo>
                    <a:lnTo>
                      <a:pt x="60000" y="44210"/>
                    </a:lnTo>
                    <a:lnTo>
                      <a:pt x="60000" y="53684"/>
                    </a:lnTo>
                    <a:lnTo>
                      <a:pt x="60000" y="53684"/>
                    </a:lnTo>
                    <a:lnTo>
                      <a:pt x="60000" y="69473"/>
                    </a:lnTo>
                    <a:lnTo>
                      <a:pt x="54000" y="72631"/>
                    </a:lnTo>
                    <a:lnTo>
                      <a:pt x="54000" y="72631"/>
                    </a:lnTo>
                    <a:lnTo>
                      <a:pt x="36000" y="78947"/>
                    </a:lnTo>
                    <a:lnTo>
                      <a:pt x="30000" y="82105"/>
                    </a:lnTo>
                    <a:lnTo>
                      <a:pt x="30000" y="85263"/>
                    </a:lnTo>
                    <a:lnTo>
                      <a:pt x="30000" y="85263"/>
                    </a:lnTo>
                    <a:lnTo>
                      <a:pt x="42000" y="110526"/>
                    </a:lnTo>
                    <a:lnTo>
                      <a:pt x="54000" y="120000"/>
                    </a:lnTo>
                    <a:lnTo>
                      <a:pt x="60000" y="120000"/>
                    </a:lnTo>
                    <a:lnTo>
                      <a:pt x="60000" y="120000"/>
                    </a:lnTo>
                    <a:lnTo>
                      <a:pt x="72000" y="113684"/>
                    </a:lnTo>
                    <a:lnTo>
                      <a:pt x="72000" y="104210"/>
                    </a:lnTo>
                    <a:lnTo>
                      <a:pt x="78000" y="94736"/>
                    </a:lnTo>
                    <a:lnTo>
                      <a:pt x="90000" y="85263"/>
                    </a:lnTo>
                    <a:lnTo>
                      <a:pt x="90000" y="85263"/>
                    </a:lnTo>
                    <a:lnTo>
                      <a:pt x="114000" y="82105"/>
                    </a:lnTo>
                    <a:lnTo>
                      <a:pt x="120000" y="78947"/>
                    </a:lnTo>
                    <a:lnTo>
                      <a:pt x="120000" y="69473"/>
                    </a:lnTo>
                    <a:lnTo>
                      <a:pt x="120000" y="69473"/>
                    </a:lnTo>
                    <a:lnTo>
                      <a:pt x="120000" y="44210"/>
                    </a:lnTo>
                    <a:lnTo>
                      <a:pt x="120000" y="31578"/>
                    </a:lnTo>
                    <a:lnTo>
                      <a:pt x="114000" y="22105"/>
                    </a:lnTo>
                    <a:lnTo>
                      <a:pt x="114000" y="22105"/>
                    </a:lnTo>
                    <a:lnTo>
                      <a:pt x="96000" y="9473"/>
                    </a:lnTo>
                    <a:lnTo>
                      <a:pt x="90000" y="3157"/>
                    </a:lnTo>
                    <a:lnTo>
                      <a:pt x="72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Shape 627"/>
              <p:cNvSpPr/>
              <p:nvPr/>
            </p:nvSpPr>
            <p:spPr>
              <a:xfrm>
                <a:off x="7431088" y="4467226"/>
                <a:ext cx="114300" cy="99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333" y="0"/>
                    </a:moveTo>
                    <a:lnTo>
                      <a:pt x="98333" y="0"/>
                    </a:lnTo>
                    <a:lnTo>
                      <a:pt x="96666" y="0"/>
                    </a:lnTo>
                    <a:lnTo>
                      <a:pt x="93333" y="3809"/>
                    </a:lnTo>
                    <a:lnTo>
                      <a:pt x="91666" y="15238"/>
                    </a:lnTo>
                    <a:lnTo>
                      <a:pt x="86666" y="28571"/>
                    </a:lnTo>
                    <a:lnTo>
                      <a:pt x="86666" y="28571"/>
                    </a:lnTo>
                    <a:lnTo>
                      <a:pt x="80000" y="30476"/>
                    </a:lnTo>
                    <a:lnTo>
                      <a:pt x="75000" y="30476"/>
                    </a:lnTo>
                    <a:lnTo>
                      <a:pt x="71666" y="34285"/>
                    </a:lnTo>
                    <a:lnTo>
                      <a:pt x="71666" y="34285"/>
                    </a:lnTo>
                    <a:lnTo>
                      <a:pt x="60000" y="47619"/>
                    </a:lnTo>
                    <a:lnTo>
                      <a:pt x="55000" y="53333"/>
                    </a:lnTo>
                    <a:lnTo>
                      <a:pt x="50000" y="53333"/>
                    </a:lnTo>
                    <a:lnTo>
                      <a:pt x="50000" y="53333"/>
                    </a:lnTo>
                    <a:lnTo>
                      <a:pt x="46666" y="43809"/>
                    </a:lnTo>
                    <a:lnTo>
                      <a:pt x="41666" y="41904"/>
                    </a:lnTo>
                    <a:lnTo>
                      <a:pt x="41666" y="41904"/>
                    </a:lnTo>
                    <a:lnTo>
                      <a:pt x="33333" y="41904"/>
                    </a:lnTo>
                    <a:lnTo>
                      <a:pt x="31666" y="43809"/>
                    </a:lnTo>
                    <a:lnTo>
                      <a:pt x="28333" y="47619"/>
                    </a:lnTo>
                    <a:lnTo>
                      <a:pt x="28333" y="47619"/>
                    </a:lnTo>
                    <a:lnTo>
                      <a:pt x="28333" y="49523"/>
                    </a:lnTo>
                    <a:lnTo>
                      <a:pt x="23333" y="53333"/>
                    </a:lnTo>
                    <a:lnTo>
                      <a:pt x="16666" y="53333"/>
                    </a:lnTo>
                    <a:lnTo>
                      <a:pt x="16666" y="53333"/>
                    </a:lnTo>
                    <a:lnTo>
                      <a:pt x="6666" y="59047"/>
                    </a:lnTo>
                    <a:lnTo>
                      <a:pt x="1666" y="60952"/>
                    </a:lnTo>
                    <a:lnTo>
                      <a:pt x="1666" y="66666"/>
                    </a:lnTo>
                    <a:lnTo>
                      <a:pt x="1666" y="66666"/>
                    </a:lnTo>
                    <a:lnTo>
                      <a:pt x="0" y="78095"/>
                    </a:lnTo>
                    <a:lnTo>
                      <a:pt x="0" y="80000"/>
                    </a:lnTo>
                    <a:lnTo>
                      <a:pt x="1666" y="80000"/>
                    </a:lnTo>
                    <a:lnTo>
                      <a:pt x="1666" y="80000"/>
                    </a:lnTo>
                    <a:lnTo>
                      <a:pt x="10000" y="70476"/>
                    </a:lnTo>
                    <a:lnTo>
                      <a:pt x="11666" y="66666"/>
                    </a:lnTo>
                    <a:lnTo>
                      <a:pt x="15000" y="66666"/>
                    </a:lnTo>
                    <a:lnTo>
                      <a:pt x="15000" y="66666"/>
                    </a:lnTo>
                    <a:lnTo>
                      <a:pt x="16666" y="74285"/>
                    </a:lnTo>
                    <a:lnTo>
                      <a:pt x="20000" y="74285"/>
                    </a:lnTo>
                    <a:lnTo>
                      <a:pt x="23333" y="74285"/>
                    </a:lnTo>
                    <a:lnTo>
                      <a:pt x="23333" y="74285"/>
                    </a:lnTo>
                    <a:lnTo>
                      <a:pt x="38333" y="66666"/>
                    </a:lnTo>
                    <a:lnTo>
                      <a:pt x="46666" y="64761"/>
                    </a:lnTo>
                    <a:lnTo>
                      <a:pt x="48333" y="66666"/>
                    </a:lnTo>
                    <a:lnTo>
                      <a:pt x="48333" y="66666"/>
                    </a:lnTo>
                    <a:lnTo>
                      <a:pt x="55000" y="72380"/>
                    </a:lnTo>
                    <a:lnTo>
                      <a:pt x="58333" y="78095"/>
                    </a:lnTo>
                    <a:lnTo>
                      <a:pt x="58333" y="80000"/>
                    </a:lnTo>
                    <a:lnTo>
                      <a:pt x="58333" y="80000"/>
                    </a:lnTo>
                    <a:lnTo>
                      <a:pt x="53333" y="85714"/>
                    </a:lnTo>
                    <a:lnTo>
                      <a:pt x="53333" y="91428"/>
                    </a:lnTo>
                    <a:lnTo>
                      <a:pt x="53333" y="99047"/>
                    </a:lnTo>
                    <a:lnTo>
                      <a:pt x="58333" y="108571"/>
                    </a:lnTo>
                    <a:lnTo>
                      <a:pt x="58333" y="108571"/>
                    </a:lnTo>
                    <a:lnTo>
                      <a:pt x="70000" y="116190"/>
                    </a:lnTo>
                    <a:lnTo>
                      <a:pt x="75000" y="120000"/>
                    </a:lnTo>
                    <a:lnTo>
                      <a:pt x="80000" y="120000"/>
                    </a:lnTo>
                    <a:lnTo>
                      <a:pt x="80000" y="120000"/>
                    </a:lnTo>
                    <a:lnTo>
                      <a:pt x="90000" y="114285"/>
                    </a:lnTo>
                    <a:lnTo>
                      <a:pt x="93333" y="108571"/>
                    </a:lnTo>
                    <a:lnTo>
                      <a:pt x="93333" y="104761"/>
                    </a:lnTo>
                    <a:lnTo>
                      <a:pt x="93333" y="104761"/>
                    </a:lnTo>
                    <a:lnTo>
                      <a:pt x="91666" y="97142"/>
                    </a:lnTo>
                    <a:lnTo>
                      <a:pt x="91666" y="89523"/>
                    </a:lnTo>
                    <a:lnTo>
                      <a:pt x="91666" y="89523"/>
                    </a:lnTo>
                    <a:lnTo>
                      <a:pt x="96666" y="85714"/>
                    </a:lnTo>
                    <a:lnTo>
                      <a:pt x="101666" y="85714"/>
                    </a:lnTo>
                    <a:lnTo>
                      <a:pt x="103333" y="89523"/>
                    </a:lnTo>
                    <a:lnTo>
                      <a:pt x="103333" y="89523"/>
                    </a:lnTo>
                    <a:lnTo>
                      <a:pt x="108333" y="91428"/>
                    </a:lnTo>
                    <a:lnTo>
                      <a:pt x="111666" y="95238"/>
                    </a:lnTo>
                    <a:lnTo>
                      <a:pt x="116666" y="95238"/>
                    </a:lnTo>
                    <a:lnTo>
                      <a:pt x="120000" y="91428"/>
                    </a:lnTo>
                    <a:lnTo>
                      <a:pt x="120000" y="91428"/>
                    </a:lnTo>
                    <a:lnTo>
                      <a:pt x="120000" y="85714"/>
                    </a:lnTo>
                    <a:lnTo>
                      <a:pt x="120000" y="78095"/>
                    </a:lnTo>
                    <a:lnTo>
                      <a:pt x="118333" y="55238"/>
                    </a:lnTo>
                    <a:lnTo>
                      <a:pt x="118333" y="55238"/>
                    </a:lnTo>
                    <a:lnTo>
                      <a:pt x="116666" y="41904"/>
                    </a:lnTo>
                    <a:lnTo>
                      <a:pt x="111666" y="22857"/>
                    </a:lnTo>
                    <a:lnTo>
                      <a:pt x="103333" y="9523"/>
                    </a:lnTo>
                    <a:lnTo>
                      <a:pt x="98333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Shape 628"/>
              <p:cNvSpPr/>
              <p:nvPr/>
            </p:nvSpPr>
            <p:spPr>
              <a:xfrm>
                <a:off x="7431088" y="4467226"/>
                <a:ext cx="114300" cy="99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333" y="0"/>
                    </a:moveTo>
                    <a:lnTo>
                      <a:pt x="98333" y="0"/>
                    </a:lnTo>
                    <a:lnTo>
                      <a:pt x="96666" y="0"/>
                    </a:lnTo>
                    <a:lnTo>
                      <a:pt x="93333" y="3809"/>
                    </a:lnTo>
                    <a:lnTo>
                      <a:pt x="91666" y="15238"/>
                    </a:lnTo>
                    <a:lnTo>
                      <a:pt x="86666" y="28571"/>
                    </a:lnTo>
                    <a:lnTo>
                      <a:pt x="86666" y="28571"/>
                    </a:lnTo>
                    <a:lnTo>
                      <a:pt x="80000" y="30476"/>
                    </a:lnTo>
                    <a:lnTo>
                      <a:pt x="75000" y="30476"/>
                    </a:lnTo>
                    <a:lnTo>
                      <a:pt x="71666" y="34285"/>
                    </a:lnTo>
                    <a:lnTo>
                      <a:pt x="71666" y="34285"/>
                    </a:lnTo>
                    <a:lnTo>
                      <a:pt x="60000" y="47619"/>
                    </a:lnTo>
                    <a:lnTo>
                      <a:pt x="55000" y="53333"/>
                    </a:lnTo>
                    <a:lnTo>
                      <a:pt x="50000" y="53333"/>
                    </a:lnTo>
                    <a:lnTo>
                      <a:pt x="50000" y="53333"/>
                    </a:lnTo>
                    <a:lnTo>
                      <a:pt x="46666" y="43809"/>
                    </a:lnTo>
                    <a:lnTo>
                      <a:pt x="41666" y="41904"/>
                    </a:lnTo>
                    <a:lnTo>
                      <a:pt x="41666" y="41904"/>
                    </a:lnTo>
                    <a:lnTo>
                      <a:pt x="33333" y="41904"/>
                    </a:lnTo>
                    <a:lnTo>
                      <a:pt x="31666" y="43809"/>
                    </a:lnTo>
                    <a:lnTo>
                      <a:pt x="28333" y="47619"/>
                    </a:lnTo>
                    <a:lnTo>
                      <a:pt x="28333" y="47619"/>
                    </a:lnTo>
                    <a:lnTo>
                      <a:pt x="28333" y="49523"/>
                    </a:lnTo>
                    <a:lnTo>
                      <a:pt x="23333" y="53333"/>
                    </a:lnTo>
                    <a:lnTo>
                      <a:pt x="16666" y="53333"/>
                    </a:lnTo>
                    <a:lnTo>
                      <a:pt x="16666" y="53333"/>
                    </a:lnTo>
                    <a:lnTo>
                      <a:pt x="6666" y="59047"/>
                    </a:lnTo>
                    <a:lnTo>
                      <a:pt x="1666" y="60952"/>
                    </a:lnTo>
                    <a:lnTo>
                      <a:pt x="1666" y="66666"/>
                    </a:lnTo>
                    <a:lnTo>
                      <a:pt x="1666" y="66666"/>
                    </a:lnTo>
                    <a:lnTo>
                      <a:pt x="0" y="78095"/>
                    </a:lnTo>
                    <a:lnTo>
                      <a:pt x="0" y="80000"/>
                    </a:lnTo>
                    <a:lnTo>
                      <a:pt x="1666" y="80000"/>
                    </a:lnTo>
                    <a:lnTo>
                      <a:pt x="1666" y="80000"/>
                    </a:lnTo>
                    <a:lnTo>
                      <a:pt x="10000" y="70476"/>
                    </a:lnTo>
                    <a:lnTo>
                      <a:pt x="11666" y="66666"/>
                    </a:lnTo>
                    <a:lnTo>
                      <a:pt x="15000" y="66666"/>
                    </a:lnTo>
                    <a:lnTo>
                      <a:pt x="15000" y="66666"/>
                    </a:lnTo>
                    <a:lnTo>
                      <a:pt x="16666" y="74285"/>
                    </a:lnTo>
                    <a:lnTo>
                      <a:pt x="20000" y="74285"/>
                    </a:lnTo>
                    <a:lnTo>
                      <a:pt x="23333" y="74285"/>
                    </a:lnTo>
                    <a:lnTo>
                      <a:pt x="23333" y="74285"/>
                    </a:lnTo>
                    <a:lnTo>
                      <a:pt x="38333" y="66666"/>
                    </a:lnTo>
                    <a:lnTo>
                      <a:pt x="46666" y="64761"/>
                    </a:lnTo>
                    <a:lnTo>
                      <a:pt x="48333" y="66666"/>
                    </a:lnTo>
                    <a:lnTo>
                      <a:pt x="48333" y="66666"/>
                    </a:lnTo>
                    <a:lnTo>
                      <a:pt x="55000" y="72380"/>
                    </a:lnTo>
                    <a:lnTo>
                      <a:pt x="58333" y="78095"/>
                    </a:lnTo>
                    <a:lnTo>
                      <a:pt x="58333" y="80000"/>
                    </a:lnTo>
                    <a:lnTo>
                      <a:pt x="58333" y="80000"/>
                    </a:lnTo>
                    <a:lnTo>
                      <a:pt x="53333" y="85714"/>
                    </a:lnTo>
                    <a:lnTo>
                      <a:pt x="53333" y="91428"/>
                    </a:lnTo>
                    <a:lnTo>
                      <a:pt x="53333" y="99047"/>
                    </a:lnTo>
                    <a:lnTo>
                      <a:pt x="58333" y="108571"/>
                    </a:lnTo>
                    <a:lnTo>
                      <a:pt x="58333" y="108571"/>
                    </a:lnTo>
                    <a:lnTo>
                      <a:pt x="70000" y="116190"/>
                    </a:lnTo>
                    <a:lnTo>
                      <a:pt x="75000" y="120000"/>
                    </a:lnTo>
                    <a:lnTo>
                      <a:pt x="80000" y="120000"/>
                    </a:lnTo>
                    <a:lnTo>
                      <a:pt x="80000" y="120000"/>
                    </a:lnTo>
                    <a:lnTo>
                      <a:pt x="90000" y="114285"/>
                    </a:lnTo>
                    <a:lnTo>
                      <a:pt x="93333" y="108571"/>
                    </a:lnTo>
                    <a:lnTo>
                      <a:pt x="93333" y="104761"/>
                    </a:lnTo>
                    <a:lnTo>
                      <a:pt x="93333" y="104761"/>
                    </a:lnTo>
                    <a:lnTo>
                      <a:pt x="91666" y="97142"/>
                    </a:lnTo>
                    <a:lnTo>
                      <a:pt x="91666" y="89523"/>
                    </a:lnTo>
                    <a:lnTo>
                      <a:pt x="91666" y="89523"/>
                    </a:lnTo>
                    <a:lnTo>
                      <a:pt x="96666" y="85714"/>
                    </a:lnTo>
                    <a:lnTo>
                      <a:pt x="101666" y="85714"/>
                    </a:lnTo>
                    <a:lnTo>
                      <a:pt x="103333" y="89523"/>
                    </a:lnTo>
                    <a:lnTo>
                      <a:pt x="103333" y="89523"/>
                    </a:lnTo>
                    <a:lnTo>
                      <a:pt x="108333" y="91428"/>
                    </a:lnTo>
                    <a:lnTo>
                      <a:pt x="111666" y="95238"/>
                    </a:lnTo>
                    <a:lnTo>
                      <a:pt x="116666" y="95238"/>
                    </a:lnTo>
                    <a:lnTo>
                      <a:pt x="120000" y="91428"/>
                    </a:lnTo>
                    <a:lnTo>
                      <a:pt x="120000" y="91428"/>
                    </a:lnTo>
                    <a:lnTo>
                      <a:pt x="120000" y="85714"/>
                    </a:lnTo>
                    <a:lnTo>
                      <a:pt x="120000" y="78095"/>
                    </a:lnTo>
                    <a:lnTo>
                      <a:pt x="118333" y="55238"/>
                    </a:lnTo>
                    <a:lnTo>
                      <a:pt x="118333" y="55238"/>
                    </a:lnTo>
                    <a:lnTo>
                      <a:pt x="116666" y="41904"/>
                    </a:lnTo>
                    <a:lnTo>
                      <a:pt x="111666" y="22857"/>
                    </a:lnTo>
                    <a:lnTo>
                      <a:pt x="103333" y="9523"/>
                    </a:lnTo>
                    <a:lnTo>
                      <a:pt x="98333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Shape 629"/>
              <p:cNvSpPr/>
              <p:nvPr/>
            </p:nvSpPr>
            <p:spPr>
              <a:xfrm>
                <a:off x="7429500" y="4414839"/>
                <a:ext cx="33300" cy="3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285" y="62608"/>
                    </a:moveTo>
                    <a:lnTo>
                      <a:pt x="114285" y="62608"/>
                    </a:lnTo>
                    <a:lnTo>
                      <a:pt x="85714" y="73043"/>
                    </a:lnTo>
                    <a:lnTo>
                      <a:pt x="57142" y="99130"/>
                    </a:lnTo>
                    <a:lnTo>
                      <a:pt x="57142" y="99130"/>
                    </a:lnTo>
                    <a:lnTo>
                      <a:pt x="11428" y="120000"/>
                    </a:lnTo>
                    <a:lnTo>
                      <a:pt x="5714" y="120000"/>
                    </a:lnTo>
                    <a:lnTo>
                      <a:pt x="0" y="114782"/>
                    </a:lnTo>
                    <a:lnTo>
                      <a:pt x="0" y="114782"/>
                    </a:lnTo>
                    <a:lnTo>
                      <a:pt x="5714" y="88695"/>
                    </a:lnTo>
                    <a:lnTo>
                      <a:pt x="22857" y="83478"/>
                    </a:lnTo>
                    <a:lnTo>
                      <a:pt x="28571" y="73043"/>
                    </a:lnTo>
                    <a:lnTo>
                      <a:pt x="28571" y="62608"/>
                    </a:lnTo>
                    <a:lnTo>
                      <a:pt x="28571" y="62608"/>
                    </a:lnTo>
                    <a:lnTo>
                      <a:pt x="5714" y="20869"/>
                    </a:lnTo>
                    <a:lnTo>
                      <a:pt x="5714" y="5217"/>
                    </a:lnTo>
                    <a:lnTo>
                      <a:pt x="11428" y="0"/>
                    </a:lnTo>
                    <a:lnTo>
                      <a:pt x="11428" y="0"/>
                    </a:lnTo>
                    <a:lnTo>
                      <a:pt x="40000" y="0"/>
                    </a:lnTo>
                    <a:lnTo>
                      <a:pt x="45714" y="5217"/>
                    </a:lnTo>
                    <a:lnTo>
                      <a:pt x="62857" y="15652"/>
                    </a:lnTo>
                    <a:lnTo>
                      <a:pt x="80000" y="15652"/>
                    </a:lnTo>
                    <a:lnTo>
                      <a:pt x="80000" y="15652"/>
                    </a:lnTo>
                    <a:lnTo>
                      <a:pt x="102857" y="20869"/>
                    </a:lnTo>
                    <a:lnTo>
                      <a:pt x="114285" y="36521"/>
                    </a:lnTo>
                    <a:lnTo>
                      <a:pt x="120000" y="46956"/>
                    </a:lnTo>
                    <a:lnTo>
                      <a:pt x="114285" y="626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Shape 630"/>
              <p:cNvSpPr/>
              <p:nvPr/>
            </p:nvSpPr>
            <p:spPr>
              <a:xfrm>
                <a:off x="7429500" y="4414839"/>
                <a:ext cx="33300" cy="3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285" y="62608"/>
                    </a:moveTo>
                    <a:lnTo>
                      <a:pt x="114285" y="62608"/>
                    </a:lnTo>
                    <a:lnTo>
                      <a:pt x="85714" y="73043"/>
                    </a:lnTo>
                    <a:lnTo>
                      <a:pt x="57142" y="99130"/>
                    </a:lnTo>
                    <a:lnTo>
                      <a:pt x="57142" y="99130"/>
                    </a:lnTo>
                    <a:lnTo>
                      <a:pt x="11428" y="120000"/>
                    </a:lnTo>
                    <a:lnTo>
                      <a:pt x="5714" y="120000"/>
                    </a:lnTo>
                    <a:lnTo>
                      <a:pt x="0" y="114782"/>
                    </a:lnTo>
                    <a:lnTo>
                      <a:pt x="0" y="114782"/>
                    </a:lnTo>
                    <a:lnTo>
                      <a:pt x="5714" y="88695"/>
                    </a:lnTo>
                    <a:lnTo>
                      <a:pt x="22857" y="83478"/>
                    </a:lnTo>
                    <a:lnTo>
                      <a:pt x="28571" y="73043"/>
                    </a:lnTo>
                    <a:lnTo>
                      <a:pt x="28571" y="62608"/>
                    </a:lnTo>
                    <a:lnTo>
                      <a:pt x="28571" y="62608"/>
                    </a:lnTo>
                    <a:lnTo>
                      <a:pt x="5714" y="20869"/>
                    </a:lnTo>
                    <a:lnTo>
                      <a:pt x="5714" y="5217"/>
                    </a:lnTo>
                    <a:lnTo>
                      <a:pt x="11428" y="0"/>
                    </a:lnTo>
                    <a:lnTo>
                      <a:pt x="11428" y="0"/>
                    </a:lnTo>
                    <a:lnTo>
                      <a:pt x="40000" y="0"/>
                    </a:lnTo>
                    <a:lnTo>
                      <a:pt x="45714" y="5217"/>
                    </a:lnTo>
                    <a:lnTo>
                      <a:pt x="62857" y="15652"/>
                    </a:lnTo>
                    <a:lnTo>
                      <a:pt x="80000" y="15652"/>
                    </a:lnTo>
                    <a:lnTo>
                      <a:pt x="80000" y="15652"/>
                    </a:lnTo>
                    <a:lnTo>
                      <a:pt x="102857" y="20869"/>
                    </a:lnTo>
                    <a:lnTo>
                      <a:pt x="114285" y="36521"/>
                    </a:lnTo>
                    <a:lnTo>
                      <a:pt x="120000" y="46956"/>
                    </a:lnTo>
                    <a:lnTo>
                      <a:pt x="114285" y="62608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Shape 631"/>
              <p:cNvSpPr/>
              <p:nvPr/>
            </p:nvSpPr>
            <p:spPr>
              <a:xfrm>
                <a:off x="7442200" y="4441826"/>
                <a:ext cx="30300" cy="5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84" y="0"/>
                    </a:moveTo>
                    <a:lnTo>
                      <a:pt x="113684" y="0"/>
                    </a:lnTo>
                    <a:lnTo>
                      <a:pt x="94736" y="0"/>
                    </a:lnTo>
                    <a:lnTo>
                      <a:pt x="75789" y="7500"/>
                    </a:lnTo>
                    <a:lnTo>
                      <a:pt x="56842" y="18750"/>
                    </a:lnTo>
                    <a:lnTo>
                      <a:pt x="37894" y="33750"/>
                    </a:lnTo>
                    <a:lnTo>
                      <a:pt x="37894" y="33750"/>
                    </a:lnTo>
                    <a:lnTo>
                      <a:pt x="31578" y="45000"/>
                    </a:lnTo>
                    <a:lnTo>
                      <a:pt x="12631" y="56250"/>
                    </a:lnTo>
                    <a:lnTo>
                      <a:pt x="0" y="60000"/>
                    </a:lnTo>
                    <a:lnTo>
                      <a:pt x="0" y="78750"/>
                    </a:lnTo>
                    <a:lnTo>
                      <a:pt x="0" y="78750"/>
                    </a:lnTo>
                    <a:lnTo>
                      <a:pt x="37894" y="108750"/>
                    </a:lnTo>
                    <a:lnTo>
                      <a:pt x="56842" y="120000"/>
                    </a:lnTo>
                    <a:lnTo>
                      <a:pt x="63157" y="120000"/>
                    </a:lnTo>
                    <a:lnTo>
                      <a:pt x="63157" y="116250"/>
                    </a:lnTo>
                    <a:lnTo>
                      <a:pt x="63157" y="116250"/>
                    </a:lnTo>
                    <a:lnTo>
                      <a:pt x="75789" y="82500"/>
                    </a:lnTo>
                    <a:lnTo>
                      <a:pt x="82105" y="56250"/>
                    </a:lnTo>
                    <a:lnTo>
                      <a:pt x="82105" y="56250"/>
                    </a:lnTo>
                    <a:lnTo>
                      <a:pt x="94736" y="41250"/>
                    </a:lnTo>
                    <a:lnTo>
                      <a:pt x="113684" y="18750"/>
                    </a:lnTo>
                    <a:lnTo>
                      <a:pt x="120000" y="7500"/>
                    </a:lnTo>
                    <a:lnTo>
                      <a:pt x="120000" y="0"/>
                    </a:lnTo>
                    <a:lnTo>
                      <a:pt x="11368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Shape 632"/>
              <p:cNvSpPr/>
              <p:nvPr/>
            </p:nvSpPr>
            <p:spPr>
              <a:xfrm>
                <a:off x="7442200" y="4441826"/>
                <a:ext cx="30300" cy="5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84" y="0"/>
                    </a:moveTo>
                    <a:lnTo>
                      <a:pt x="113684" y="0"/>
                    </a:lnTo>
                    <a:lnTo>
                      <a:pt x="94736" y="0"/>
                    </a:lnTo>
                    <a:lnTo>
                      <a:pt x="75789" y="7500"/>
                    </a:lnTo>
                    <a:lnTo>
                      <a:pt x="56842" y="18750"/>
                    </a:lnTo>
                    <a:lnTo>
                      <a:pt x="37894" y="33750"/>
                    </a:lnTo>
                    <a:lnTo>
                      <a:pt x="37894" y="33750"/>
                    </a:lnTo>
                    <a:lnTo>
                      <a:pt x="31578" y="45000"/>
                    </a:lnTo>
                    <a:lnTo>
                      <a:pt x="12631" y="56250"/>
                    </a:lnTo>
                    <a:lnTo>
                      <a:pt x="0" y="60000"/>
                    </a:lnTo>
                    <a:lnTo>
                      <a:pt x="0" y="78750"/>
                    </a:lnTo>
                    <a:lnTo>
                      <a:pt x="0" y="78750"/>
                    </a:lnTo>
                    <a:lnTo>
                      <a:pt x="37894" y="108750"/>
                    </a:lnTo>
                    <a:lnTo>
                      <a:pt x="56842" y="120000"/>
                    </a:lnTo>
                    <a:lnTo>
                      <a:pt x="63157" y="120000"/>
                    </a:lnTo>
                    <a:lnTo>
                      <a:pt x="63157" y="116250"/>
                    </a:lnTo>
                    <a:lnTo>
                      <a:pt x="63157" y="116250"/>
                    </a:lnTo>
                    <a:lnTo>
                      <a:pt x="75789" y="82500"/>
                    </a:lnTo>
                    <a:lnTo>
                      <a:pt x="82105" y="56250"/>
                    </a:lnTo>
                    <a:lnTo>
                      <a:pt x="82105" y="56250"/>
                    </a:lnTo>
                    <a:lnTo>
                      <a:pt x="94736" y="41250"/>
                    </a:lnTo>
                    <a:lnTo>
                      <a:pt x="113684" y="18750"/>
                    </a:lnTo>
                    <a:lnTo>
                      <a:pt x="120000" y="7500"/>
                    </a:lnTo>
                    <a:lnTo>
                      <a:pt x="120000" y="0"/>
                    </a:lnTo>
                    <a:lnTo>
                      <a:pt x="113684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Shape 633"/>
              <p:cNvSpPr/>
              <p:nvPr/>
            </p:nvSpPr>
            <p:spPr>
              <a:xfrm>
                <a:off x="7472363" y="4460876"/>
                <a:ext cx="237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0"/>
                    </a:moveTo>
                    <a:lnTo>
                      <a:pt x="80000" y="0"/>
                    </a:lnTo>
                    <a:lnTo>
                      <a:pt x="72000" y="0"/>
                    </a:lnTo>
                    <a:lnTo>
                      <a:pt x="48000" y="0"/>
                    </a:lnTo>
                    <a:lnTo>
                      <a:pt x="24000" y="40000"/>
                    </a:lnTo>
                    <a:lnTo>
                      <a:pt x="0" y="93333"/>
                    </a:lnTo>
                    <a:lnTo>
                      <a:pt x="0" y="93333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48000" y="120000"/>
                    </a:lnTo>
                    <a:lnTo>
                      <a:pt x="96000" y="93333"/>
                    </a:lnTo>
                    <a:lnTo>
                      <a:pt x="120000" y="80000"/>
                    </a:lnTo>
                    <a:lnTo>
                      <a:pt x="120000" y="53333"/>
                    </a:lnTo>
                    <a:lnTo>
                      <a:pt x="120000" y="13333"/>
                    </a:lnTo>
                    <a:lnTo>
                      <a:pt x="8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Shape 634"/>
              <p:cNvSpPr/>
              <p:nvPr/>
            </p:nvSpPr>
            <p:spPr>
              <a:xfrm>
                <a:off x="7472363" y="4460876"/>
                <a:ext cx="237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0"/>
                    </a:moveTo>
                    <a:lnTo>
                      <a:pt x="80000" y="0"/>
                    </a:lnTo>
                    <a:lnTo>
                      <a:pt x="72000" y="0"/>
                    </a:lnTo>
                    <a:lnTo>
                      <a:pt x="48000" y="0"/>
                    </a:lnTo>
                    <a:lnTo>
                      <a:pt x="24000" y="40000"/>
                    </a:lnTo>
                    <a:lnTo>
                      <a:pt x="0" y="93333"/>
                    </a:lnTo>
                    <a:lnTo>
                      <a:pt x="0" y="93333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48000" y="120000"/>
                    </a:lnTo>
                    <a:lnTo>
                      <a:pt x="96000" y="93333"/>
                    </a:lnTo>
                    <a:lnTo>
                      <a:pt x="120000" y="80000"/>
                    </a:lnTo>
                    <a:lnTo>
                      <a:pt x="120000" y="53333"/>
                    </a:lnTo>
                    <a:lnTo>
                      <a:pt x="120000" y="13333"/>
                    </a:lnTo>
                    <a:lnTo>
                      <a:pt x="8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Shape 635"/>
              <p:cNvSpPr/>
              <p:nvPr/>
            </p:nvSpPr>
            <p:spPr>
              <a:xfrm>
                <a:off x="7386638" y="4373564"/>
                <a:ext cx="30300" cy="30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789" y="120000"/>
                    </a:moveTo>
                    <a:lnTo>
                      <a:pt x="75789" y="120000"/>
                    </a:lnTo>
                    <a:lnTo>
                      <a:pt x="69473" y="120000"/>
                    </a:lnTo>
                    <a:lnTo>
                      <a:pt x="56842" y="107368"/>
                    </a:lnTo>
                    <a:lnTo>
                      <a:pt x="50526" y="82105"/>
                    </a:lnTo>
                    <a:lnTo>
                      <a:pt x="37894" y="63157"/>
                    </a:lnTo>
                    <a:lnTo>
                      <a:pt x="37894" y="56842"/>
                    </a:lnTo>
                    <a:lnTo>
                      <a:pt x="31578" y="44210"/>
                    </a:lnTo>
                    <a:lnTo>
                      <a:pt x="31578" y="44210"/>
                    </a:lnTo>
                    <a:lnTo>
                      <a:pt x="12631" y="44210"/>
                    </a:lnTo>
                    <a:lnTo>
                      <a:pt x="12631" y="25263"/>
                    </a:lnTo>
                    <a:lnTo>
                      <a:pt x="12631" y="1894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631" y="0"/>
                    </a:lnTo>
                    <a:lnTo>
                      <a:pt x="37894" y="0"/>
                    </a:lnTo>
                    <a:lnTo>
                      <a:pt x="94736" y="6315"/>
                    </a:lnTo>
                    <a:lnTo>
                      <a:pt x="94736" y="6315"/>
                    </a:lnTo>
                    <a:lnTo>
                      <a:pt x="113684" y="18947"/>
                    </a:lnTo>
                    <a:lnTo>
                      <a:pt x="120000" y="37894"/>
                    </a:lnTo>
                    <a:lnTo>
                      <a:pt x="120000" y="63157"/>
                    </a:lnTo>
                    <a:lnTo>
                      <a:pt x="120000" y="63157"/>
                    </a:lnTo>
                    <a:lnTo>
                      <a:pt x="113684" y="101052"/>
                    </a:lnTo>
                    <a:lnTo>
                      <a:pt x="101052" y="107368"/>
                    </a:lnTo>
                    <a:lnTo>
                      <a:pt x="75789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Shape 636"/>
              <p:cNvSpPr/>
              <p:nvPr/>
            </p:nvSpPr>
            <p:spPr>
              <a:xfrm>
                <a:off x="7386638" y="4373564"/>
                <a:ext cx="30300" cy="30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789" y="120000"/>
                    </a:moveTo>
                    <a:lnTo>
                      <a:pt x="75789" y="120000"/>
                    </a:lnTo>
                    <a:lnTo>
                      <a:pt x="69473" y="120000"/>
                    </a:lnTo>
                    <a:lnTo>
                      <a:pt x="56842" y="107368"/>
                    </a:lnTo>
                    <a:lnTo>
                      <a:pt x="50526" y="82105"/>
                    </a:lnTo>
                    <a:lnTo>
                      <a:pt x="37894" y="63157"/>
                    </a:lnTo>
                    <a:lnTo>
                      <a:pt x="37894" y="56842"/>
                    </a:lnTo>
                    <a:lnTo>
                      <a:pt x="31578" y="44210"/>
                    </a:lnTo>
                    <a:lnTo>
                      <a:pt x="31578" y="44210"/>
                    </a:lnTo>
                    <a:lnTo>
                      <a:pt x="12631" y="44210"/>
                    </a:lnTo>
                    <a:lnTo>
                      <a:pt x="12631" y="25263"/>
                    </a:lnTo>
                    <a:lnTo>
                      <a:pt x="12631" y="1894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631" y="0"/>
                    </a:lnTo>
                    <a:lnTo>
                      <a:pt x="37894" y="0"/>
                    </a:lnTo>
                    <a:lnTo>
                      <a:pt x="94736" y="6315"/>
                    </a:lnTo>
                    <a:lnTo>
                      <a:pt x="94736" y="6315"/>
                    </a:lnTo>
                    <a:lnTo>
                      <a:pt x="113684" y="18947"/>
                    </a:lnTo>
                    <a:lnTo>
                      <a:pt x="120000" y="37894"/>
                    </a:lnTo>
                    <a:lnTo>
                      <a:pt x="120000" y="63157"/>
                    </a:lnTo>
                    <a:lnTo>
                      <a:pt x="120000" y="63157"/>
                    </a:lnTo>
                    <a:lnTo>
                      <a:pt x="113684" y="101052"/>
                    </a:lnTo>
                    <a:lnTo>
                      <a:pt x="101052" y="107368"/>
                    </a:lnTo>
                    <a:lnTo>
                      <a:pt x="75789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Shape 637"/>
              <p:cNvSpPr/>
              <p:nvPr/>
            </p:nvSpPr>
            <p:spPr>
              <a:xfrm>
                <a:off x="7307263" y="4435476"/>
                <a:ext cx="61800" cy="65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7692" y="2926"/>
                    </a:moveTo>
                    <a:lnTo>
                      <a:pt x="107692" y="2926"/>
                    </a:lnTo>
                    <a:lnTo>
                      <a:pt x="101538" y="8780"/>
                    </a:lnTo>
                    <a:lnTo>
                      <a:pt x="101538" y="17560"/>
                    </a:lnTo>
                    <a:lnTo>
                      <a:pt x="101538" y="26341"/>
                    </a:lnTo>
                    <a:lnTo>
                      <a:pt x="98461" y="35121"/>
                    </a:lnTo>
                    <a:lnTo>
                      <a:pt x="98461" y="35121"/>
                    </a:lnTo>
                    <a:lnTo>
                      <a:pt x="83076" y="38048"/>
                    </a:lnTo>
                    <a:lnTo>
                      <a:pt x="70769" y="49756"/>
                    </a:lnTo>
                    <a:lnTo>
                      <a:pt x="49230" y="67317"/>
                    </a:lnTo>
                    <a:lnTo>
                      <a:pt x="49230" y="67317"/>
                    </a:lnTo>
                    <a:lnTo>
                      <a:pt x="18461" y="96585"/>
                    </a:lnTo>
                    <a:lnTo>
                      <a:pt x="3076" y="114146"/>
                    </a:lnTo>
                    <a:lnTo>
                      <a:pt x="0" y="120000"/>
                    </a:lnTo>
                    <a:lnTo>
                      <a:pt x="3076" y="120000"/>
                    </a:lnTo>
                    <a:lnTo>
                      <a:pt x="3076" y="120000"/>
                    </a:lnTo>
                    <a:lnTo>
                      <a:pt x="12307" y="114146"/>
                    </a:lnTo>
                    <a:lnTo>
                      <a:pt x="30769" y="102439"/>
                    </a:lnTo>
                    <a:lnTo>
                      <a:pt x="67692" y="76097"/>
                    </a:lnTo>
                    <a:lnTo>
                      <a:pt x="67692" y="76097"/>
                    </a:lnTo>
                    <a:lnTo>
                      <a:pt x="98461" y="58536"/>
                    </a:lnTo>
                    <a:lnTo>
                      <a:pt x="110769" y="49756"/>
                    </a:lnTo>
                    <a:lnTo>
                      <a:pt x="120000" y="43902"/>
                    </a:lnTo>
                    <a:lnTo>
                      <a:pt x="120000" y="43902"/>
                    </a:lnTo>
                    <a:lnTo>
                      <a:pt x="120000" y="11707"/>
                    </a:lnTo>
                    <a:lnTo>
                      <a:pt x="113846" y="2926"/>
                    </a:lnTo>
                    <a:lnTo>
                      <a:pt x="110769" y="0"/>
                    </a:lnTo>
                    <a:lnTo>
                      <a:pt x="107692" y="292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Shape 638"/>
              <p:cNvSpPr/>
              <p:nvPr/>
            </p:nvSpPr>
            <p:spPr>
              <a:xfrm>
                <a:off x="7307263" y="4435476"/>
                <a:ext cx="61800" cy="65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7692" y="2926"/>
                    </a:moveTo>
                    <a:lnTo>
                      <a:pt x="107692" y="2926"/>
                    </a:lnTo>
                    <a:lnTo>
                      <a:pt x="101538" y="8780"/>
                    </a:lnTo>
                    <a:lnTo>
                      <a:pt x="101538" y="17560"/>
                    </a:lnTo>
                    <a:lnTo>
                      <a:pt x="101538" y="26341"/>
                    </a:lnTo>
                    <a:lnTo>
                      <a:pt x="98461" y="35121"/>
                    </a:lnTo>
                    <a:lnTo>
                      <a:pt x="98461" y="35121"/>
                    </a:lnTo>
                    <a:lnTo>
                      <a:pt x="83076" y="38048"/>
                    </a:lnTo>
                    <a:lnTo>
                      <a:pt x="70769" y="49756"/>
                    </a:lnTo>
                    <a:lnTo>
                      <a:pt x="49230" y="67317"/>
                    </a:lnTo>
                    <a:lnTo>
                      <a:pt x="49230" y="67317"/>
                    </a:lnTo>
                    <a:lnTo>
                      <a:pt x="18461" y="96585"/>
                    </a:lnTo>
                    <a:lnTo>
                      <a:pt x="3076" y="114146"/>
                    </a:lnTo>
                    <a:lnTo>
                      <a:pt x="0" y="120000"/>
                    </a:lnTo>
                    <a:lnTo>
                      <a:pt x="3076" y="120000"/>
                    </a:lnTo>
                    <a:lnTo>
                      <a:pt x="3076" y="120000"/>
                    </a:lnTo>
                    <a:lnTo>
                      <a:pt x="12307" y="114146"/>
                    </a:lnTo>
                    <a:lnTo>
                      <a:pt x="30769" y="102439"/>
                    </a:lnTo>
                    <a:lnTo>
                      <a:pt x="67692" y="76097"/>
                    </a:lnTo>
                    <a:lnTo>
                      <a:pt x="67692" y="76097"/>
                    </a:lnTo>
                    <a:lnTo>
                      <a:pt x="98461" y="58536"/>
                    </a:lnTo>
                    <a:lnTo>
                      <a:pt x="110769" y="49756"/>
                    </a:lnTo>
                    <a:lnTo>
                      <a:pt x="120000" y="43902"/>
                    </a:lnTo>
                    <a:lnTo>
                      <a:pt x="120000" y="43902"/>
                    </a:lnTo>
                    <a:lnTo>
                      <a:pt x="120000" y="11707"/>
                    </a:lnTo>
                    <a:lnTo>
                      <a:pt x="113846" y="2926"/>
                    </a:lnTo>
                    <a:lnTo>
                      <a:pt x="110769" y="0"/>
                    </a:lnTo>
                    <a:lnTo>
                      <a:pt x="107692" y="2926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Shape 639"/>
              <p:cNvSpPr/>
              <p:nvPr/>
            </p:nvSpPr>
            <p:spPr>
              <a:xfrm>
                <a:off x="8116888" y="4840289"/>
                <a:ext cx="840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8823"/>
                    </a:moveTo>
                    <a:lnTo>
                      <a:pt x="0" y="98823"/>
                    </a:lnTo>
                    <a:lnTo>
                      <a:pt x="11320" y="112941"/>
                    </a:lnTo>
                    <a:lnTo>
                      <a:pt x="36226" y="120000"/>
                    </a:lnTo>
                    <a:lnTo>
                      <a:pt x="61132" y="120000"/>
                    </a:lnTo>
                    <a:lnTo>
                      <a:pt x="76981" y="120000"/>
                    </a:lnTo>
                    <a:lnTo>
                      <a:pt x="76981" y="120000"/>
                    </a:lnTo>
                    <a:lnTo>
                      <a:pt x="104150" y="84705"/>
                    </a:lnTo>
                    <a:lnTo>
                      <a:pt x="117735" y="49411"/>
                    </a:lnTo>
                    <a:lnTo>
                      <a:pt x="120000" y="42352"/>
                    </a:lnTo>
                    <a:lnTo>
                      <a:pt x="120000" y="28235"/>
                    </a:lnTo>
                    <a:lnTo>
                      <a:pt x="120000" y="28235"/>
                    </a:lnTo>
                    <a:lnTo>
                      <a:pt x="113207" y="7058"/>
                    </a:lnTo>
                    <a:lnTo>
                      <a:pt x="106415" y="0"/>
                    </a:lnTo>
                    <a:lnTo>
                      <a:pt x="97358" y="0"/>
                    </a:lnTo>
                    <a:lnTo>
                      <a:pt x="95094" y="0"/>
                    </a:lnTo>
                    <a:lnTo>
                      <a:pt x="95094" y="0"/>
                    </a:lnTo>
                    <a:lnTo>
                      <a:pt x="76981" y="42352"/>
                    </a:lnTo>
                    <a:lnTo>
                      <a:pt x="65660" y="63529"/>
                    </a:lnTo>
                    <a:lnTo>
                      <a:pt x="58867" y="70588"/>
                    </a:lnTo>
                    <a:lnTo>
                      <a:pt x="58867" y="70588"/>
                    </a:lnTo>
                    <a:lnTo>
                      <a:pt x="54339" y="63529"/>
                    </a:lnTo>
                    <a:lnTo>
                      <a:pt x="52075" y="49411"/>
                    </a:lnTo>
                    <a:lnTo>
                      <a:pt x="52075" y="49411"/>
                    </a:lnTo>
                    <a:lnTo>
                      <a:pt x="47547" y="49411"/>
                    </a:lnTo>
                    <a:lnTo>
                      <a:pt x="47547" y="49411"/>
                    </a:lnTo>
                    <a:lnTo>
                      <a:pt x="18113" y="70588"/>
                    </a:lnTo>
                    <a:lnTo>
                      <a:pt x="4528" y="84705"/>
                    </a:lnTo>
                    <a:lnTo>
                      <a:pt x="0" y="91764"/>
                    </a:lnTo>
                    <a:lnTo>
                      <a:pt x="0" y="9882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Shape 640"/>
              <p:cNvSpPr/>
              <p:nvPr/>
            </p:nvSpPr>
            <p:spPr>
              <a:xfrm>
                <a:off x="8116888" y="4840289"/>
                <a:ext cx="840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8823"/>
                    </a:moveTo>
                    <a:lnTo>
                      <a:pt x="0" y="98823"/>
                    </a:lnTo>
                    <a:lnTo>
                      <a:pt x="11320" y="112941"/>
                    </a:lnTo>
                    <a:lnTo>
                      <a:pt x="36226" y="120000"/>
                    </a:lnTo>
                    <a:lnTo>
                      <a:pt x="61132" y="120000"/>
                    </a:lnTo>
                    <a:lnTo>
                      <a:pt x="76981" y="120000"/>
                    </a:lnTo>
                    <a:lnTo>
                      <a:pt x="76981" y="120000"/>
                    </a:lnTo>
                    <a:lnTo>
                      <a:pt x="104150" y="84705"/>
                    </a:lnTo>
                    <a:lnTo>
                      <a:pt x="117735" y="49411"/>
                    </a:lnTo>
                    <a:lnTo>
                      <a:pt x="120000" y="42352"/>
                    </a:lnTo>
                    <a:lnTo>
                      <a:pt x="120000" y="28235"/>
                    </a:lnTo>
                    <a:lnTo>
                      <a:pt x="120000" y="28235"/>
                    </a:lnTo>
                    <a:lnTo>
                      <a:pt x="113207" y="7058"/>
                    </a:lnTo>
                    <a:lnTo>
                      <a:pt x="106415" y="0"/>
                    </a:lnTo>
                    <a:lnTo>
                      <a:pt x="97358" y="0"/>
                    </a:lnTo>
                    <a:lnTo>
                      <a:pt x="95094" y="0"/>
                    </a:lnTo>
                    <a:lnTo>
                      <a:pt x="95094" y="0"/>
                    </a:lnTo>
                    <a:lnTo>
                      <a:pt x="76981" y="42352"/>
                    </a:lnTo>
                    <a:lnTo>
                      <a:pt x="65660" y="63529"/>
                    </a:lnTo>
                    <a:lnTo>
                      <a:pt x="58867" y="70588"/>
                    </a:lnTo>
                    <a:lnTo>
                      <a:pt x="58867" y="70588"/>
                    </a:lnTo>
                    <a:lnTo>
                      <a:pt x="54339" y="63529"/>
                    </a:lnTo>
                    <a:lnTo>
                      <a:pt x="52075" y="49411"/>
                    </a:lnTo>
                    <a:lnTo>
                      <a:pt x="52075" y="49411"/>
                    </a:lnTo>
                    <a:lnTo>
                      <a:pt x="47547" y="49411"/>
                    </a:lnTo>
                    <a:lnTo>
                      <a:pt x="47547" y="49411"/>
                    </a:lnTo>
                    <a:lnTo>
                      <a:pt x="18113" y="70588"/>
                    </a:lnTo>
                    <a:lnTo>
                      <a:pt x="4528" y="84705"/>
                    </a:lnTo>
                    <a:lnTo>
                      <a:pt x="0" y="91764"/>
                    </a:lnTo>
                    <a:lnTo>
                      <a:pt x="0" y="98823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Shape 641"/>
              <p:cNvSpPr/>
              <p:nvPr/>
            </p:nvSpPr>
            <p:spPr>
              <a:xfrm>
                <a:off x="8275638" y="4860926"/>
                <a:ext cx="237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000" y="120000"/>
                    </a:moveTo>
                    <a:lnTo>
                      <a:pt x="64000" y="120000"/>
                    </a:lnTo>
                    <a:lnTo>
                      <a:pt x="32000" y="91764"/>
                    </a:lnTo>
                    <a:lnTo>
                      <a:pt x="8000" y="49411"/>
                    </a:lnTo>
                    <a:lnTo>
                      <a:pt x="0" y="7058"/>
                    </a:lnTo>
                    <a:lnTo>
                      <a:pt x="0" y="0"/>
                    </a:lnTo>
                    <a:lnTo>
                      <a:pt x="16000" y="0"/>
                    </a:lnTo>
                    <a:lnTo>
                      <a:pt x="16000" y="0"/>
                    </a:lnTo>
                    <a:lnTo>
                      <a:pt x="64000" y="28235"/>
                    </a:lnTo>
                    <a:lnTo>
                      <a:pt x="112000" y="70588"/>
                    </a:lnTo>
                    <a:lnTo>
                      <a:pt x="120000" y="91764"/>
                    </a:lnTo>
                    <a:lnTo>
                      <a:pt x="120000" y="112941"/>
                    </a:lnTo>
                    <a:lnTo>
                      <a:pt x="112000" y="120000"/>
                    </a:lnTo>
                    <a:lnTo>
                      <a:pt x="64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Shape 642"/>
              <p:cNvSpPr/>
              <p:nvPr/>
            </p:nvSpPr>
            <p:spPr>
              <a:xfrm>
                <a:off x="8275638" y="4860926"/>
                <a:ext cx="237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000" y="120000"/>
                    </a:moveTo>
                    <a:lnTo>
                      <a:pt x="64000" y="120000"/>
                    </a:lnTo>
                    <a:lnTo>
                      <a:pt x="32000" y="91764"/>
                    </a:lnTo>
                    <a:lnTo>
                      <a:pt x="8000" y="49411"/>
                    </a:lnTo>
                    <a:lnTo>
                      <a:pt x="0" y="7058"/>
                    </a:lnTo>
                    <a:lnTo>
                      <a:pt x="0" y="0"/>
                    </a:lnTo>
                    <a:lnTo>
                      <a:pt x="16000" y="0"/>
                    </a:lnTo>
                    <a:lnTo>
                      <a:pt x="16000" y="0"/>
                    </a:lnTo>
                    <a:lnTo>
                      <a:pt x="64000" y="28235"/>
                    </a:lnTo>
                    <a:lnTo>
                      <a:pt x="112000" y="70588"/>
                    </a:lnTo>
                    <a:lnTo>
                      <a:pt x="120000" y="91764"/>
                    </a:lnTo>
                    <a:lnTo>
                      <a:pt x="120000" y="112941"/>
                    </a:lnTo>
                    <a:lnTo>
                      <a:pt x="112000" y="120000"/>
                    </a:lnTo>
                    <a:lnTo>
                      <a:pt x="64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Shape 643"/>
              <p:cNvSpPr/>
              <p:nvPr/>
            </p:nvSpPr>
            <p:spPr>
              <a:xfrm>
                <a:off x="8194675" y="4821239"/>
                <a:ext cx="159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08000"/>
                    </a:moveTo>
                    <a:lnTo>
                      <a:pt x="72000" y="108000"/>
                    </a:lnTo>
                    <a:lnTo>
                      <a:pt x="12000" y="60000"/>
                    </a:lnTo>
                    <a:lnTo>
                      <a:pt x="0" y="24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2000" y="0"/>
                    </a:lnTo>
                    <a:lnTo>
                      <a:pt x="108000" y="0"/>
                    </a:lnTo>
                    <a:lnTo>
                      <a:pt x="120000" y="24000"/>
                    </a:lnTo>
                    <a:lnTo>
                      <a:pt x="120000" y="24000"/>
                    </a:lnTo>
                    <a:lnTo>
                      <a:pt x="120000" y="96000"/>
                    </a:lnTo>
                    <a:lnTo>
                      <a:pt x="108000" y="120000"/>
                    </a:lnTo>
                    <a:lnTo>
                      <a:pt x="84000" y="120000"/>
                    </a:lnTo>
                    <a:lnTo>
                      <a:pt x="72000" y="108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Shape 644"/>
              <p:cNvSpPr/>
              <p:nvPr/>
            </p:nvSpPr>
            <p:spPr>
              <a:xfrm>
                <a:off x="8194675" y="4821239"/>
                <a:ext cx="159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08000"/>
                    </a:moveTo>
                    <a:lnTo>
                      <a:pt x="72000" y="108000"/>
                    </a:lnTo>
                    <a:lnTo>
                      <a:pt x="12000" y="60000"/>
                    </a:lnTo>
                    <a:lnTo>
                      <a:pt x="0" y="24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2000" y="0"/>
                    </a:lnTo>
                    <a:lnTo>
                      <a:pt x="108000" y="0"/>
                    </a:lnTo>
                    <a:lnTo>
                      <a:pt x="120000" y="24000"/>
                    </a:lnTo>
                    <a:lnTo>
                      <a:pt x="120000" y="24000"/>
                    </a:lnTo>
                    <a:lnTo>
                      <a:pt x="120000" y="96000"/>
                    </a:lnTo>
                    <a:lnTo>
                      <a:pt x="108000" y="120000"/>
                    </a:lnTo>
                    <a:lnTo>
                      <a:pt x="84000" y="120000"/>
                    </a:lnTo>
                    <a:lnTo>
                      <a:pt x="72000" y="108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Shape 645"/>
              <p:cNvSpPr/>
              <p:nvPr/>
            </p:nvSpPr>
            <p:spPr>
              <a:xfrm>
                <a:off x="7999413" y="5838826"/>
                <a:ext cx="93600" cy="98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5084" y="120000"/>
                    </a:moveTo>
                    <a:lnTo>
                      <a:pt x="65084" y="120000"/>
                    </a:lnTo>
                    <a:lnTo>
                      <a:pt x="52881" y="116129"/>
                    </a:lnTo>
                    <a:lnTo>
                      <a:pt x="38644" y="108387"/>
                    </a:lnTo>
                    <a:lnTo>
                      <a:pt x="28474" y="96774"/>
                    </a:lnTo>
                    <a:lnTo>
                      <a:pt x="26440" y="89032"/>
                    </a:lnTo>
                    <a:lnTo>
                      <a:pt x="26440" y="83225"/>
                    </a:lnTo>
                    <a:lnTo>
                      <a:pt x="26440" y="83225"/>
                    </a:lnTo>
                    <a:lnTo>
                      <a:pt x="26440" y="65806"/>
                    </a:lnTo>
                    <a:lnTo>
                      <a:pt x="20338" y="56129"/>
                    </a:lnTo>
                    <a:lnTo>
                      <a:pt x="20338" y="56129"/>
                    </a:lnTo>
                    <a:lnTo>
                      <a:pt x="8135" y="27096"/>
                    </a:lnTo>
                    <a:lnTo>
                      <a:pt x="0" y="3870"/>
                    </a:lnTo>
                    <a:lnTo>
                      <a:pt x="0" y="3870"/>
                    </a:lnTo>
                    <a:lnTo>
                      <a:pt x="0" y="1935"/>
                    </a:lnTo>
                    <a:lnTo>
                      <a:pt x="6101" y="0"/>
                    </a:lnTo>
                    <a:lnTo>
                      <a:pt x="14237" y="0"/>
                    </a:lnTo>
                    <a:lnTo>
                      <a:pt x="22372" y="1935"/>
                    </a:lnTo>
                    <a:lnTo>
                      <a:pt x="22372" y="1935"/>
                    </a:lnTo>
                    <a:lnTo>
                      <a:pt x="48813" y="9677"/>
                    </a:lnTo>
                    <a:lnTo>
                      <a:pt x="61016" y="13548"/>
                    </a:lnTo>
                    <a:lnTo>
                      <a:pt x="69152" y="13548"/>
                    </a:lnTo>
                    <a:lnTo>
                      <a:pt x="69152" y="13548"/>
                    </a:lnTo>
                    <a:lnTo>
                      <a:pt x="93559" y="7741"/>
                    </a:lnTo>
                    <a:lnTo>
                      <a:pt x="107796" y="3870"/>
                    </a:lnTo>
                    <a:lnTo>
                      <a:pt x="111864" y="7741"/>
                    </a:lnTo>
                    <a:lnTo>
                      <a:pt x="113898" y="7741"/>
                    </a:lnTo>
                    <a:lnTo>
                      <a:pt x="113898" y="7741"/>
                    </a:lnTo>
                    <a:lnTo>
                      <a:pt x="117966" y="13548"/>
                    </a:lnTo>
                    <a:lnTo>
                      <a:pt x="117966" y="15483"/>
                    </a:lnTo>
                    <a:lnTo>
                      <a:pt x="117966" y="19354"/>
                    </a:lnTo>
                    <a:lnTo>
                      <a:pt x="117966" y="25161"/>
                    </a:lnTo>
                    <a:lnTo>
                      <a:pt x="117966" y="25161"/>
                    </a:lnTo>
                    <a:lnTo>
                      <a:pt x="120000" y="34838"/>
                    </a:lnTo>
                    <a:lnTo>
                      <a:pt x="120000" y="46451"/>
                    </a:lnTo>
                    <a:lnTo>
                      <a:pt x="120000" y="58064"/>
                    </a:lnTo>
                    <a:lnTo>
                      <a:pt x="117966" y="65806"/>
                    </a:lnTo>
                    <a:lnTo>
                      <a:pt x="117966" y="65806"/>
                    </a:lnTo>
                    <a:lnTo>
                      <a:pt x="107796" y="81290"/>
                    </a:lnTo>
                    <a:lnTo>
                      <a:pt x="101694" y="90967"/>
                    </a:lnTo>
                    <a:lnTo>
                      <a:pt x="101694" y="90967"/>
                    </a:lnTo>
                    <a:lnTo>
                      <a:pt x="105762" y="100645"/>
                    </a:lnTo>
                    <a:lnTo>
                      <a:pt x="101694" y="106451"/>
                    </a:lnTo>
                    <a:lnTo>
                      <a:pt x="99661" y="106451"/>
                    </a:lnTo>
                    <a:lnTo>
                      <a:pt x="99661" y="106451"/>
                    </a:lnTo>
                    <a:lnTo>
                      <a:pt x="93559" y="96774"/>
                    </a:lnTo>
                    <a:lnTo>
                      <a:pt x="91525" y="94838"/>
                    </a:lnTo>
                    <a:lnTo>
                      <a:pt x="87457" y="94838"/>
                    </a:lnTo>
                    <a:lnTo>
                      <a:pt x="87457" y="94838"/>
                    </a:lnTo>
                    <a:lnTo>
                      <a:pt x="79322" y="112258"/>
                    </a:lnTo>
                    <a:lnTo>
                      <a:pt x="73220" y="116129"/>
                    </a:lnTo>
                    <a:lnTo>
                      <a:pt x="67118" y="120000"/>
                    </a:lnTo>
                    <a:lnTo>
                      <a:pt x="65084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Shape 646"/>
              <p:cNvSpPr/>
              <p:nvPr/>
            </p:nvSpPr>
            <p:spPr>
              <a:xfrm>
                <a:off x="7999413" y="5838826"/>
                <a:ext cx="93600" cy="98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5084" y="120000"/>
                    </a:moveTo>
                    <a:lnTo>
                      <a:pt x="65084" y="120000"/>
                    </a:lnTo>
                    <a:lnTo>
                      <a:pt x="52881" y="116129"/>
                    </a:lnTo>
                    <a:lnTo>
                      <a:pt x="38644" y="108387"/>
                    </a:lnTo>
                    <a:lnTo>
                      <a:pt x="28474" y="96774"/>
                    </a:lnTo>
                    <a:lnTo>
                      <a:pt x="26440" y="89032"/>
                    </a:lnTo>
                    <a:lnTo>
                      <a:pt x="26440" y="83225"/>
                    </a:lnTo>
                    <a:lnTo>
                      <a:pt x="26440" y="83225"/>
                    </a:lnTo>
                    <a:lnTo>
                      <a:pt x="26440" y="65806"/>
                    </a:lnTo>
                    <a:lnTo>
                      <a:pt x="20338" y="56129"/>
                    </a:lnTo>
                    <a:lnTo>
                      <a:pt x="20338" y="56129"/>
                    </a:lnTo>
                    <a:lnTo>
                      <a:pt x="8135" y="27096"/>
                    </a:lnTo>
                    <a:lnTo>
                      <a:pt x="0" y="3870"/>
                    </a:lnTo>
                    <a:lnTo>
                      <a:pt x="0" y="3870"/>
                    </a:lnTo>
                    <a:lnTo>
                      <a:pt x="0" y="1935"/>
                    </a:lnTo>
                    <a:lnTo>
                      <a:pt x="6101" y="0"/>
                    </a:lnTo>
                    <a:lnTo>
                      <a:pt x="14237" y="0"/>
                    </a:lnTo>
                    <a:lnTo>
                      <a:pt x="22372" y="1935"/>
                    </a:lnTo>
                    <a:lnTo>
                      <a:pt x="22372" y="1935"/>
                    </a:lnTo>
                    <a:lnTo>
                      <a:pt x="48813" y="9677"/>
                    </a:lnTo>
                    <a:lnTo>
                      <a:pt x="61016" y="13548"/>
                    </a:lnTo>
                    <a:lnTo>
                      <a:pt x="69152" y="13548"/>
                    </a:lnTo>
                    <a:lnTo>
                      <a:pt x="69152" y="13548"/>
                    </a:lnTo>
                    <a:lnTo>
                      <a:pt x="93559" y="7741"/>
                    </a:lnTo>
                    <a:lnTo>
                      <a:pt x="107796" y="3870"/>
                    </a:lnTo>
                    <a:lnTo>
                      <a:pt x="111864" y="7741"/>
                    </a:lnTo>
                    <a:lnTo>
                      <a:pt x="113898" y="7741"/>
                    </a:lnTo>
                    <a:lnTo>
                      <a:pt x="113898" y="7741"/>
                    </a:lnTo>
                    <a:lnTo>
                      <a:pt x="117966" y="13548"/>
                    </a:lnTo>
                    <a:lnTo>
                      <a:pt x="117966" y="15483"/>
                    </a:lnTo>
                    <a:lnTo>
                      <a:pt x="117966" y="19354"/>
                    </a:lnTo>
                    <a:lnTo>
                      <a:pt x="117966" y="25161"/>
                    </a:lnTo>
                    <a:lnTo>
                      <a:pt x="117966" y="25161"/>
                    </a:lnTo>
                    <a:lnTo>
                      <a:pt x="120000" y="34838"/>
                    </a:lnTo>
                    <a:lnTo>
                      <a:pt x="120000" y="46451"/>
                    </a:lnTo>
                    <a:lnTo>
                      <a:pt x="120000" y="58064"/>
                    </a:lnTo>
                    <a:lnTo>
                      <a:pt x="117966" y="65806"/>
                    </a:lnTo>
                    <a:lnTo>
                      <a:pt x="117966" y="65806"/>
                    </a:lnTo>
                    <a:lnTo>
                      <a:pt x="107796" y="81290"/>
                    </a:lnTo>
                    <a:lnTo>
                      <a:pt x="101694" y="90967"/>
                    </a:lnTo>
                    <a:lnTo>
                      <a:pt x="101694" y="90967"/>
                    </a:lnTo>
                    <a:lnTo>
                      <a:pt x="105762" y="100645"/>
                    </a:lnTo>
                    <a:lnTo>
                      <a:pt x="101694" y="106451"/>
                    </a:lnTo>
                    <a:lnTo>
                      <a:pt x="99661" y="106451"/>
                    </a:lnTo>
                    <a:lnTo>
                      <a:pt x="99661" y="106451"/>
                    </a:lnTo>
                    <a:lnTo>
                      <a:pt x="93559" y="96774"/>
                    </a:lnTo>
                    <a:lnTo>
                      <a:pt x="91525" y="94838"/>
                    </a:lnTo>
                    <a:lnTo>
                      <a:pt x="87457" y="94838"/>
                    </a:lnTo>
                    <a:lnTo>
                      <a:pt x="87457" y="94838"/>
                    </a:lnTo>
                    <a:lnTo>
                      <a:pt x="79322" y="112258"/>
                    </a:lnTo>
                    <a:lnTo>
                      <a:pt x="73220" y="116129"/>
                    </a:lnTo>
                    <a:lnTo>
                      <a:pt x="67118" y="120000"/>
                    </a:lnTo>
                    <a:lnTo>
                      <a:pt x="65084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Shape 647"/>
              <p:cNvSpPr/>
              <p:nvPr/>
            </p:nvSpPr>
            <p:spPr>
              <a:xfrm>
                <a:off x="8534400" y="5830889"/>
                <a:ext cx="182700" cy="216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782" y="119117"/>
                    </a:moveTo>
                    <a:lnTo>
                      <a:pt x="42782" y="119117"/>
                    </a:lnTo>
                    <a:lnTo>
                      <a:pt x="39652" y="119117"/>
                    </a:lnTo>
                    <a:lnTo>
                      <a:pt x="33391" y="120000"/>
                    </a:lnTo>
                    <a:lnTo>
                      <a:pt x="29217" y="119117"/>
                    </a:lnTo>
                    <a:lnTo>
                      <a:pt x="26086" y="119117"/>
                    </a:lnTo>
                    <a:lnTo>
                      <a:pt x="26086" y="117352"/>
                    </a:lnTo>
                    <a:lnTo>
                      <a:pt x="26086" y="117352"/>
                    </a:lnTo>
                    <a:lnTo>
                      <a:pt x="22956" y="112941"/>
                    </a:lnTo>
                    <a:lnTo>
                      <a:pt x="22956" y="111176"/>
                    </a:lnTo>
                    <a:lnTo>
                      <a:pt x="19826" y="111176"/>
                    </a:lnTo>
                    <a:lnTo>
                      <a:pt x="19826" y="111176"/>
                    </a:lnTo>
                    <a:lnTo>
                      <a:pt x="15652" y="110294"/>
                    </a:lnTo>
                    <a:lnTo>
                      <a:pt x="9391" y="108529"/>
                    </a:lnTo>
                    <a:lnTo>
                      <a:pt x="3130" y="105882"/>
                    </a:lnTo>
                    <a:lnTo>
                      <a:pt x="2086" y="105000"/>
                    </a:lnTo>
                    <a:lnTo>
                      <a:pt x="0" y="104117"/>
                    </a:lnTo>
                    <a:lnTo>
                      <a:pt x="0" y="104117"/>
                    </a:lnTo>
                    <a:lnTo>
                      <a:pt x="5217" y="97058"/>
                    </a:lnTo>
                    <a:lnTo>
                      <a:pt x="9391" y="92647"/>
                    </a:lnTo>
                    <a:lnTo>
                      <a:pt x="9391" y="92647"/>
                    </a:lnTo>
                    <a:lnTo>
                      <a:pt x="13565" y="88235"/>
                    </a:lnTo>
                    <a:lnTo>
                      <a:pt x="19826" y="84705"/>
                    </a:lnTo>
                    <a:lnTo>
                      <a:pt x="19826" y="84705"/>
                    </a:lnTo>
                    <a:lnTo>
                      <a:pt x="20869" y="80294"/>
                    </a:lnTo>
                    <a:lnTo>
                      <a:pt x="24000" y="75882"/>
                    </a:lnTo>
                    <a:lnTo>
                      <a:pt x="26086" y="71470"/>
                    </a:lnTo>
                    <a:lnTo>
                      <a:pt x="27130" y="70588"/>
                    </a:lnTo>
                    <a:lnTo>
                      <a:pt x="29217" y="68823"/>
                    </a:lnTo>
                    <a:lnTo>
                      <a:pt x="29217" y="68823"/>
                    </a:lnTo>
                    <a:lnTo>
                      <a:pt x="33391" y="67941"/>
                    </a:lnTo>
                    <a:lnTo>
                      <a:pt x="39652" y="64411"/>
                    </a:lnTo>
                    <a:lnTo>
                      <a:pt x="43826" y="61764"/>
                    </a:lnTo>
                    <a:lnTo>
                      <a:pt x="49043" y="56470"/>
                    </a:lnTo>
                    <a:lnTo>
                      <a:pt x="49043" y="56470"/>
                    </a:lnTo>
                    <a:lnTo>
                      <a:pt x="54260" y="52941"/>
                    </a:lnTo>
                    <a:lnTo>
                      <a:pt x="60521" y="45882"/>
                    </a:lnTo>
                    <a:lnTo>
                      <a:pt x="67826" y="41470"/>
                    </a:lnTo>
                    <a:lnTo>
                      <a:pt x="69913" y="38823"/>
                    </a:lnTo>
                    <a:lnTo>
                      <a:pt x="70956" y="36176"/>
                    </a:lnTo>
                    <a:lnTo>
                      <a:pt x="70956" y="36176"/>
                    </a:lnTo>
                    <a:lnTo>
                      <a:pt x="73043" y="27352"/>
                    </a:lnTo>
                    <a:lnTo>
                      <a:pt x="74086" y="24705"/>
                    </a:lnTo>
                    <a:lnTo>
                      <a:pt x="77217" y="22941"/>
                    </a:lnTo>
                    <a:lnTo>
                      <a:pt x="77217" y="22941"/>
                    </a:lnTo>
                    <a:lnTo>
                      <a:pt x="80347" y="19411"/>
                    </a:lnTo>
                    <a:lnTo>
                      <a:pt x="81391" y="15882"/>
                    </a:lnTo>
                    <a:lnTo>
                      <a:pt x="87652" y="5294"/>
                    </a:lnTo>
                    <a:lnTo>
                      <a:pt x="87652" y="5294"/>
                    </a:lnTo>
                    <a:lnTo>
                      <a:pt x="90782" y="1764"/>
                    </a:lnTo>
                    <a:lnTo>
                      <a:pt x="93913" y="0"/>
                    </a:lnTo>
                    <a:lnTo>
                      <a:pt x="97043" y="0"/>
                    </a:lnTo>
                    <a:lnTo>
                      <a:pt x="98086" y="2647"/>
                    </a:lnTo>
                    <a:lnTo>
                      <a:pt x="98086" y="2647"/>
                    </a:lnTo>
                    <a:lnTo>
                      <a:pt x="100173" y="4411"/>
                    </a:lnTo>
                    <a:lnTo>
                      <a:pt x="101217" y="5294"/>
                    </a:lnTo>
                    <a:lnTo>
                      <a:pt x="103304" y="5294"/>
                    </a:lnTo>
                    <a:lnTo>
                      <a:pt x="104347" y="6176"/>
                    </a:lnTo>
                    <a:lnTo>
                      <a:pt x="104347" y="6176"/>
                    </a:lnTo>
                    <a:lnTo>
                      <a:pt x="106434" y="11470"/>
                    </a:lnTo>
                    <a:lnTo>
                      <a:pt x="106434" y="13235"/>
                    </a:lnTo>
                    <a:lnTo>
                      <a:pt x="107478" y="13235"/>
                    </a:lnTo>
                    <a:lnTo>
                      <a:pt x="107478" y="13235"/>
                    </a:lnTo>
                    <a:lnTo>
                      <a:pt x="111652" y="8823"/>
                    </a:lnTo>
                    <a:lnTo>
                      <a:pt x="114782" y="7941"/>
                    </a:lnTo>
                    <a:lnTo>
                      <a:pt x="116869" y="7941"/>
                    </a:lnTo>
                    <a:lnTo>
                      <a:pt x="116869" y="7941"/>
                    </a:lnTo>
                    <a:lnTo>
                      <a:pt x="117913" y="8823"/>
                    </a:lnTo>
                    <a:lnTo>
                      <a:pt x="120000" y="15882"/>
                    </a:lnTo>
                    <a:lnTo>
                      <a:pt x="120000" y="15882"/>
                    </a:lnTo>
                    <a:lnTo>
                      <a:pt x="120000" y="25588"/>
                    </a:lnTo>
                    <a:lnTo>
                      <a:pt x="120000" y="30000"/>
                    </a:lnTo>
                    <a:lnTo>
                      <a:pt x="116869" y="33529"/>
                    </a:lnTo>
                    <a:lnTo>
                      <a:pt x="116869" y="33529"/>
                    </a:lnTo>
                    <a:lnTo>
                      <a:pt x="110608" y="42352"/>
                    </a:lnTo>
                    <a:lnTo>
                      <a:pt x="106434" y="51176"/>
                    </a:lnTo>
                    <a:lnTo>
                      <a:pt x="106434" y="51176"/>
                    </a:lnTo>
                    <a:lnTo>
                      <a:pt x="104347" y="55588"/>
                    </a:lnTo>
                    <a:lnTo>
                      <a:pt x="106434" y="59117"/>
                    </a:lnTo>
                    <a:lnTo>
                      <a:pt x="106434" y="62647"/>
                    </a:lnTo>
                    <a:lnTo>
                      <a:pt x="106434" y="64411"/>
                    </a:lnTo>
                    <a:lnTo>
                      <a:pt x="106434" y="64411"/>
                    </a:lnTo>
                    <a:lnTo>
                      <a:pt x="103304" y="64411"/>
                    </a:lnTo>
                    <a:lnTo>
                      <a:pt x="100173" y="62647"/>
                    </a:lnTo>
                    <a:lnTo>
                      <a:pt x="97043" y="62647"/>
                    </a:lnTo>
                    <a:lnTo>
                      <a:pt x="93913" y="64411"/>
                    </a:lnTo>
                    <a:lnTo>
                      <a:pt x="93913" y="64411"/>
                    </a:lnTo>
                    <a:lnTo>
                      <a:pt x="81391" y="70588"/>
                    </a:lnTo>
                    <a:lnTo>
                      <a:pt x="74086" y="74117"/>
                    </a:lnTo>
                    <a:lnTo>
                      <a:pt x="70956" y="78529"/>
                    </a:lnTo>
                    <a:lnTo>
                      <a:pt x="70956" y="78529"/>
                    </a:lnTo>
                    <a:lnTo>
                      <a:pt x="69913" y="85588"/>
                    </a:lnTo>
                    <a:lnTo>
                      <a:pt x="69913" y="90882"/>
                    </a:lnTo>
                    <a:lnTo>
                      <a:pt x="67826" y="94411"/>
                    </a:lnTo>
                    <a:lnTo>
                      <a:pt x="67826" y="94411"/>
                    </a:lnTo>
                    <a:lnTo>
                      <a:pt x="64695" y="101470"/>
                    </a:lnTo>
                    <a:lnTo>
                      <a:pt x="59478" y="107647"/>
                    </a:lnTo>
                    <a:lnTo>
                      <a:pt x="59478" y="107647"/>
                    </a:lnTo>
                    <a:lnTo>
                      <a:pt x="51130" y="113823"/>
                    </a:lnTo>
                    <a:lnTo>
                      <a:pt x="42782" y="11911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Shape 648"/>
              <p:cNvSpPr/>
              <p:nvPr/>
            </p:nvSpPr>
            <p:spPr>
              <a:xfrm>
                <a:off x="8534400" y="5830889"/>
                <a:ext cx="182700" cy="216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782" y="119117"/>
                    </a:moveTo>
                    <a:lnTo>
                      <a:pt x="42782" y="119117"/>
                    </a:lnTo>
                    <a:lnTo>
                      <a:pt x="39652" y="119117"/>
                    </a:lnTo>
                    <a:lnTo>
                      <a:pt x="33391" y="120000"/>
                    </a:lnTo>
                    <a:lnTo>
                      <a:pt x="29217" y="119117"/>
                    </a:lnTo>
                    <a:lnTo>
                      <a:pt x="26086" y="119117"/>
                    </a:lnTo>
                    <a:lnTo>
                      <a:pt x="26086" y="117352"/>
                    </a:lnTo>
                    <a:lnTo>
                      <a:pt x="26086" y="117352"/>
                    </a:lnTo>
                    <a:lnTo>
                      <a:pt x="22956" y="112941"/>
                    </a:lnTo>
                    <a:lnTo>
                      <a:pt x="22956" y="111176"/>
                    </a:lnTo>
                    <a:lnTo>
                      <a:pt x="19826" y="111176"/>
                    </a:lnTo>
                    <a:lnTo>
                      <a:pt x="19826" y="111176"/>
                    </a:lnTo>
                    <a:lnTo>
                      <a:pt x="15652" y="110294"/>
                    </a:lnTo>
                    <a:lnTo>
                      <a:pt x="9391" y="108529"/>
                    </a:lnTo>
                    <a:lnTo>
                      <a:pt x="3130" y="105882"/>
                    </a:lnTo>
                    <a:lnTo>
                      <a:pt x="2086" y="105000"/>
                    </a:lnTo>
                    <a:lnTo>
                      <a:pt x="0" y="104117"/>
                    </a:lnTo>
                    <a:lnTo>
                      <a:pt x="0" y="104117"/>
                    </a:lnTo>
                    <a:lnTo>
                      <a:pt x="5217" y="97058"/>
                    </a:lnTo>
                    <a:lnTo>
                      <a:pt x="9391" y="92647"/>
                    </a:lnTo>
                    <a:lnTo>
                      <a:pt x="9391" y="92647"/>
                    </a:lnTo>
                    <a:lnTo>
                      <a:pt x="13565" y="88235"/>
                    </a:lnTo>
                    <a:lnTo>
                      <a:pt x="19826" y="84705"/>
                    </a:lnTo>
                    <a:lnTo>
                      <a:pt x="19826" y="84705"/>
                    </a:lnTo>
                    <a:lnTo>
                      <a:pt x="20869" y="80294"/>
                    </a:lnTo>
                    <a:lnTo>
                      <a:pt x="24000" y="75882"/>
                    </a:lnTo>
                    <a:lnTo>
                      <a:pt x="26086" y="71470"/>
                    </a:lnTo>
                    <a:lnTo>
                      <a:pt x="27130" y="70588"/>
                    </a:lnTo>
                    <a:lnTo>
                      <a:pt x="29217" y="68823"/>
                    </a:lnTo>
                    <a:lnTo>
                      <a:pt x="29217" y="68823"/>
                    </a:lnTo>
                    <a:lnTo>
                      <a:pt x="33391" y="67941"/>
                    </a:lnTo>
                    <a:lnTo>
                      <a:pt x="39652" y="64411"/>
                    </a:lnTo>
                    <a:lnTo>
                      <a:pt x="43826" y="61764"/>
                    </a:lnTo>
                    <a:lnTo>
                      <a:pt x="49043" y="56470"/>
                    </a:lnTo>
                    <a:lnTo>
                      <a:pt x="49043" y="56470"/>
                    </a:lnTo>
                    <a:lnTo>
                      <a:pt x="54260" y="52941"/>
                    </a:lnTo>
                    <a:lnTo>
                      <a:pt x="60521" y="45882"/>
                    </a:lnTo>
                    <a:lnTo>
                      <a:pt x="67826" y="41470"/>
                    </a:lnTo>
                    <a:lnTo>
                      <a:pt x="69913" y="38823"/>
                    </a:lnTo>
                    <a:lnTo>
                      <a:pt x="70956" y="36176"/>
                    </a:lnTo>
                    <a:lnTo>
                      <a:pt x="70956" y="36176"/>
                    </a:lnTo>
                    <a:lnTo>
                      <a:pt x="73043" y="27352"/>
                    </a:lnTo>
                    <a:lnTo>
                      <a:pt x="74086" y="24705"/>
                    </a:lnTo>
                    <a:lnTo>
                      <a:pt x="77217" y="22941"/>
                    </a:lnTo>
                    <a:lnTo>
                      <a:pt x="77217" y="22941"/>
                    </a:lnTo>
                    <a:lnTo>
                      <a:pt x="80347" y="19411"/>
                    </a:lnTo>
                    <a:lnTo>
                      <a:pt x="81391" y="15882"/>
                    </a:lnTo>
                    <a:lnTo>
                      <a:pt x="87652" y="5294"/>
                    </a:lnTo>
                    <a:lnTo>
                      <a:pt x="87652" y="5294"/>
                    </a:lnTo>
                    <a:lnTo>
                      <a:pt x="90782" y="1764"/>
                    </a:lnTo>
                    <a:lnTo>
                      <a:pt x="93913" y="0"/>
                    </a:lnTo>
                    <a:lnTo>
                      <a:pt x="97043" y="0"/>
                    </a:lnTo>
                    <a:lnTo>
                      <a:pt x="98086" y="2647"/>
                    </a:lnTo>
                    <a:lnTo>
                      <a:pt x="98086" y="2647"/>
                    </a:lnTo>
                    <a:lnTo>
                      <a:pt x="100173" y="4411"/>
                    </a:lnTo>
                    <a:lnTo>
                      <a:pt x="101217" y="5294"/>
                    </a:lnTo>
                    <a:lnTo>
                      <a:pt x="103304" y="5294"/>
                    </a:lnTo>
                    <a:lnTo>
                      <a:pt x="104347" y="6176"/>
                    </a:lnTo>
                    <a:lnTo>
                      <a:pt x="104347" y="6176"/>
                    </a:lnTo>
                    <a:lnTo>
                      <a:pt x="106434" y="11470"/>
                    </a:lnTo>
                    <a:lnTo>
                      <a:pt x="106434" y="13235"/>
                    </a:lnTo>
                    <a:lnTo>
                      <a:pt x="107478" y="13235"/>
                    </a:lnTo>
                    <a:lnTo>
                      <a:pt x="107478" y="13235"/>
                    </a:lnTo>
                    <a:lnTo>
                      <a:pt x="111652" y="8823"/>
                    </a:lnTo>
                    <a:lnTo>
                      <a:pt x="114782" y="7941"/>
                    </a:lnTo>
                    <a:lnTo>
                      <a:pt x="116869" y="7941"/>
                    </a:lnTo>
                    <a:lnTo>
                      <a:pt x="116869" y="7941"/>
                    </a:lnTo>
                    <a:lnTo>
                      <a:pt x="117913" y="8823"/>
                    </a:lnTo>
                    <a:lnTo>
                      <a:pt x="120000" y="15882"/>
                    </a:lnTo>
                    <a:lnTo>
                      <a:pt x="120000" y="15882"/>
                    </a:lnTo>
                    <a:lnTo>
                      <a:pt x="120000" y="25588"/>
                    </a:lnTo>
                    <a:lnTo>
                      <a:pt x="120000" y="30000"/>
                    </a:lnTo>
                    <a:lnTo>
                      <a:pt x="116869" y="33529"/>
                    </a:lnTo>
                    <a:lnTo>
                      <a:pt x="116869" y="33529"/>
                    </a:lnTo>
                    <a:lnTo>
                      <a:pt x="110608" y="42352"/>
                    </a:lnTo>
                    <a:lnTo>
                      <a:pt x="106434" y="51176"/>
                    </a:lnTo>
                    <a:lnTo>
                      <a:pt x="106434" y="51176"/>
                    </a:lnTo>
                    <a:lnTo>
                      <a:pt x="104347" y="55588"/>
                    </a:lnTo>
                    <a:lnTo>
                      <a:pt x="106434" y="59117"/>
                    </a:lnTo>
                    <a:lnTo>
                      <a:pt x="106434" y="62647"/>
                    </a:lnTo>
                    <a:lnTo>
                      <a:pt x="106434" y="64411"/>
                    </a:lnTo>
                    <a:lnTo>
                      <a:pt x="106434" y="64411"/>
                    </a:lnTo>
                    <a:lnTo>
                      <a:pt x="103304" y="64411"/>
                    </a:lnTo>
                    <a:lnTo>
                      <a:pt x="100173" y="62647"/>
                    </a:lnTo>
                    <a:lnTo>
                      <a:pt x="97043" y="62647"/>
                    </a:lnTo>
                    <a:lnTo>
                      <a:pt x="93913" y="64411"/>
                    </a:lnTo>
                    <a:lnTo>
                      <a:pt x="93913" y="64411"/>
                    </a:lnTo>
                    <a:lnTo>
                      <a:pt x="81391" y="70588"/>
                    </a:lnTo>
                    <a:lnTo>
                      <a:pt x="74086" y="74117"/>
                    </a:lnTo>
                    <a:lnTo>
                      <a:pt x="70956" y="78529"/>
                    </a:lnTo>
                    <a:lnTo>
                      <a:pt x="70956" y="78529"/>
                    </a:lnTo>
                    <a:lnTo>
                      <a:pt x="69913" y="85588"/>
                    </a:lnTo>
                    <a:lnTo>
                      <a:pt x="69913" y="90882"/>
                    </a:lnTo>
                    <a:lnTo>
                      <a:pt x="67826" y="94411"/>
                    </a:lnTo>
                    <a:lnTo>
                      <a:pt x="67826" y="94411"/>
                    </a:lnTo>
                    <a:lnTo>
                      <a:pt x="64695" y="101470"/>
                    </a:lnTo>
                    <a:lnTo>
                      <a:pt x="59478" y="107647"/>
                    </a:lnTo>
                    <a:lnTo>
                      <a:pt x="59478" y="107647"/>
                    </a:lnTo>
                    <a:lnTo>
                      <a:pt x="51130" y="113823"/>
                    </a:lnTo>
                    <a:lnTo>
                      <a:pt x="42782" y="119117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Shape 649"/>
              <p:cNvSpPr/>
              <p:nvPr/>
            </p:nvSpPr>
            <p:spPr>
              <a:xfrm>
                <a:off x="8678863" y="5630864"/>
                <a:ext cx="150900" cy="230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947" y="116689"/>
                    </a:moveTo>
                    <a:lnTo>
                      <a:pt x="42947" y="116689"/>
                    </a:lnTo>
                    <a:lnTo>
                      <a:pt x="44210" y="112551"/>
                    </a:lnTo>
                    <a:lnTo>
                      <a:pt x="50526" y="108413"/>
                    </a:lnTo>
                    <a:lnTo>
                      <a:pt x="53052" y="101793"/>
                    </a:lnTo>
                    <a:lnTo>
                      <a:pt x="53052" y="99310"/>
                    </a:lnTo>
                    <a:lnTo>
                      <a:pt x="51789" y="97655"/>
                    </a:lnTo>
                    <a:lnTo>
                      <a:pt x="51789" y="97655"/>
                    </a:lnTo>
                    <a:lnTo>
                      <a:pt x="44210" y="93517"/>
                    </a:lnTo>
                    <a:lnTo>
                      <a:pt x="34105" y="90206"/>
                    </a:lnTo>
                    <a:lnTo>
                      <a:pt x="24000" y="86896"/>
                    </a:lnTo>
                    <a:lnTo>
                      <a:pt x="22736" y="84413"/>
                    </a:lnTo>
                    <a:lnTo>
                      <a:pt x="22736" y="82758"/>
                    </a:lnTo>
                    <a:lnTo>
                      <a:pt x="22736" y="82758"/>
                    </a:lnTo>
                    <a:lnTo>
                      <a:pt x="31578" y="76965"/>
                    </a:lnTo>
                    <a:lnTo>
                      <a:pt x="36631" y="72000"/>
                    </a:lnTo>
                    <a:lnTo>
                      <a:pt x="39157" y="67034"/>
                    </a:lnTo>
                    <a:lnTo>
                      <a:pt x="39157" y="67034"/>
                    </a:lnTo>
                    <a:lnTo>
                      <a:pt x="40421" y="62896"/>
                    </a:lnTo>
                    <a:lnTo>
                      <a:pt x="44210" y="58758"/>
                    </a:lnTo>
                    <a:lnTo>
                      <a:pt x="46736" y="56275"/>
                    </a:lnTo>
                    <a:lnTo>
                      <a:pt x="46736" y="55448"/>
                    </a:lnTo>
                    <a:lnTo>
                      <a:pt x="44210" y="53793"/>
                    </a:lnTo>
                    <a:lnTo>
                      <a:pt x="44210" y="53793"/>
                    </a:lnTo>
                    <a:lnTo>
                      <a:pt x="39157" y="50482"/>
                    </a:lnTo>
                    <a:lnTo>
                      <a:pt x="36631" y="49655"/>
                    </a:lnTo>
                    <a:lnTo>
                      <a:pt x="39157" y="48000"/>
                    </a:lnTo>
                    <a:lnTo>
                      <a:pt x="40421" y="45517"/>
                    </a:lnTo>
                    <a:lnTo>
                      <a:pt x="40421" y="45517"/>
                    </a:lnTo>
                    <a:lnTo>
                      <a:pt x="42947" y="44689"/>
                    </a:lnTo>
                    <a:lnTo>
                      <a:pt x="40421" y="43034"/>
                    </a:lnTo>
                    <a:lnTo>
                      <a:pt x="35368" y="39724"/>
                    </a:lnTo>
                    <a:lnTo>
                      <a:pt x="35368" y="39724"/>
                    </a:lnTo>
                    <a:lnTo>
                      <a:pt x="30315" y="36413"/>
                    </a:lnTo>
                    <a:lnTo>
                      <a:pt x="24000" y="29793"/>
                    </a:lnTo>
                    <a:lnTo>
                      <a:pt x="15157" y="19034"/>
                    </a:lnTo>
                    <a:lnTo>
                      <a:pt x="15157" y="19034"/>
                    </a:lnTo>
                    <a:lnTo>
                      <a:pt x="10105" y="14896"/>
                    </a:lnTo>
                    <a:lnTo>
                      <a:pt x="3789" y="7448"/>
                    </a:lnTo>
                    <a:lnTo>
                      <a:pt x="0" y="165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368" y="5793"/>
                    </a:lnTo>
                    <a:lnTo>
                      <a:pt x="18947" y="9931"/>
                    </a:lnTo>
                    <a:lnTo>
                      <a:pt x="24000" y="12413"/>
                    </a:lnTo>
                    <a:lnTo>
                      <a:pt x="24000" y="12413"/>
                    </a:lnTo>
                    <a:lnTo>
                      <a:pt x="30315" y="14896"/>
                    </a:lnTo>
                    <a:lnTo>
                      <a:pt x="35368" y="18206"/>
                    </a:lnTo>
                    <a:lnTo>
                      <a:pt x="39157" y="21517"/>
                    </a:lnTo>
                    <a:lnTo>
                      <a:pt x="40421" y="25655"/>
                    </a:lnTo>
                    <a:lnTo>
                      <a:pt x="40421" y="25655"/>
                    </a:lnTo>
                    <a:lnTo>
                      <a:pt x="40421" y="31448"/>
                    </a:lnTo>
                    <a:lnTo>
                      <a:pt x="40421" y="34758"/>
                    </a:lnTo>
                    <a:lnTo>
                      <a:pt x="42947" y="38896"/>
                    </a:lnTo>
                    <a:lnTo>
                      <a:pt x="42947" y="38896"/>
                    </a:lnTo>
                    <a:lnTo>
                      <a:pt x="50526" y="44689"/>
                    </a:lnTo>
                    <a:lnTo>
                      <a:pt x="51789" y="47172"/>
                    </a:lnTo>
                    <a:lnTo>
                      <a:pt x="55578" y="47172"/>
                    </a:lnTo>
                    <a:lnTo>
                      <a:pt x="55578" y="47172"/>
                    </a:lnTo>
                    <a:lnTo>
                      <a:pt x="59368" y="43034"/>
                    </a:lnTo>
                    <a:lnTo>
                      <a:pt x="60631" y="42206"/>
                    </a:lnTo>
                    <a:lnTo>
                      <a:pt x="59368" y="38896"/>
                    </a:lnTo>
                    <a:lnTo>
                      <a:pt x="59368" y="38896"/>
                    </a:lnTo>
                    <a:lnTo>
                      <a:pt x="56842" y="34758"/>
                    </a:lnTo>
                    <a:lnTo>
                      <a:pt x="55578" y="31448"/>
                    </a:lnTo>
                    <a:lnTo>
                      <a:pt x="56842" y="28965"/>
                    </a:lnTo>
                    <a:lnTo>
                      <a:pt x="56842" y="28965"/>
                    </a:lnTo>
                    <a:lnTo>
                      <a:pt x="56842" y="28965"/>
                    </a:lnTo>
                    <a:lnTo>
                      <a:pt x="56842" y="28965"/>
                    </a:lnTo>
                    <a:lnTo>
                      <a:pt x="63157" y="37241"/>
                    </a:lnTo>
                    <a:lnTo>
                      <a:pt x="68210" y="47172"/>
                    </a:lnTo>
                    <a:lnTo>
                      <a:pt x="68210" y="47172"/>
                    </a:lnTo>
                    <a:lnTo>
                      <a:pt x="69473" y="49655"/>
                    </a:lnTo>
                    <a:lnTo>
                      <a:pt x="73263" y="52965"/>
                    </a:lnTo>
                    <a:lnTo>
                      <a:pt x="80842" y="55448"/>
                    </a:lnTo>
                    <a:lnTo>
                      <a:pt x="88421" y="57931"/>
                    </a:lnTo>
                    <a:lnTo>
                      <a:pt x="88421" y="57931"/>
                    </a:lnTo>
                    <a:lnTo>
                      <a:pt x="93473" y="58758"/>
                    </a:lnTo>
                    <a:lnTo>
                      <a:pt x="97263" y="58758"/>
                    </a:lnTo>
                    <a:lnTo>
                      <a:pt x="104842" y="55448"/>
                    </a:lnTo>
                    <a:lnTo>
                      <a:pt x="104842" y="55448"/>
                    </a:lnTo>
                    <a:lnTo>
                      <a:pt x="109894" y="53793"/>
                    </a:lnTo>
                    <a:lnTo>
                      <a:pt x="113684" y="55448"/>
                    </a:lnTo>
                    <a:lnTo>
                      <a:pt x="117473" y="56275"/>
                    </a:lnTo>
                    <a:lnTo>
                      <a:pt x="120000" y="58758"/>
                    </a:lnTo>
                    <a:lnTo>
                      <a:pt x="120000" y="58758"/>
                    </a:lnTo>
                    <a:lnTo>
                      <a:pt x="117473" y="62896"/>
                    </a:lnTo>
                    <a:lnTo>
                      <a:pt x="113684" y="67034"/>
                    </a:lnTo>
                    <a:lnTo>
                      <a:pt x="106105" y="74482"/>
                    </a:lnTo>
                    <a:lnTo>
                      <a:pt x="106105" y="74482"/>
                    </a:lnTo>
                    <a:lnTo>
                      <a:pt x="101052" y="79448"/>
                    </a:lnTo>
                    <a:lnTo>
                      <a:pt x="96000" y="81931"/>
                    </a:lnTo>
                    <a:lnTo>
                      <a:pt x="96000" y="81931"/>
                    </a:lnTo>
                    <a:lnTo>
                      <a:pt x="93473" y="84413"/>
                    </a:lnTo>
                    <a:lnTo>
                      <a:pt x="93473" y="86896"/>
                    </a:lnTo>
                    <a:lnTo>
                      <a:pt x="96000" y="88551"/>
                    </a:lnTo>
                    <a:lnTo>
                      <a:pt x="93473" y="92689"/>
                    </a:lnTo>
                    <a:lnTo>
                      <a:pt x="93473" y="92689"/>
                    </a:lnTo>
                    <a:lnTo>
                      <a:pt x="80842" y="100965"/>
                    </a:lnTo>
                    <a:lnTo>
                      <a:pt x="75789" y="105931"/>
                    </a:lnTo>
                    <a:lnTo>
                      <a:pt x="72000" y="109241"/>
                    </a:lnTo>
                    <a:lnTo>
                      <a:pt x="72000" y="109241"/>
                    </a:lnTo>
                    <a:lnTo>
                      <a:pt x="68210" y="116689"/>
                    </a:lnTo>
                    <a:lnTo>
                      <a:pt x="66947" y="119172"/>
                    </a:lnTo>
                    <a:lnTo>
                      <a:pt x="60631" y="120000"/>
                    </a:lnTo>
                    <a:lnTo>
                      <a:pt x="60631" y="120000"/>
                    </a:lnTo>
                    <a:lnTo>
                      <a:pt x="51789" y="120000"/>
                    </a:lnTo>
                    <a:lnTo>
                      <a:pt x="46736" y="119172"/>
                    </a:lnTo>
                    <a:lnTo>
                      <a:pt x="42947" y="11668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Shape 650"/>
              <p:cNvSpPr/>
              <p:nvPr/>
            </p:nvSpPr>
            <p:spPr>
              <a:xfrm>
                <a:off x="8678863" y="5630864"/>
                <a:ext cx="150900" cy="230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947" y="116689"/>
                    </a:moveTo>
                    <a:lnTo>
                      <a:pt x="42947" y="116689"/>
                    </a:lnTo>
                    <a:lnTo>
                      <a:pt x="44210" y="112551"/>
                    </a:lnTo>
                    <a:lnTo>
                      <a:pt x="50526" y="108413"/>
                    </a:lnTo>
                    <a:lnTo>
                      <a:pt x="53052" y="101793"/>
                    </a:lnTo>
                    <a:lnTo>
                      <a:pt x="53052" y="99310"/>
                    </a:lnTo>
                    <a:lnTo>
                      <a:pt x="51789" y="97655"/>
                    </a:lnTo>
                    <a:lnTo>
                      <a:pt x="51789" y="97655"/>
                    </a:lnTo>
                    <a:lnTo>
                      <a:pt x="44210" y="93517"/>
                    </a:lnTo>
                    <a:lnTo>
                      <a:pt x="34105" y="90206"/>
                    </a:lnTo>
                    <a:lnTo>
                      <a:pt x="24000" y="86896"/>
                    </a:lnTo>
                    <a:lnTo>
                      <a:pt x="22736" y="84413"/>
                    </a:lnTo>
                    <a:lnTo>
                      <a:pt x="22736" y="82758"/>
                    </a:lnTo>
                    <a:lnTo>
                      <a:pt x="22736" y="82758"/>
                    </a:lnTo>
                    <a:lnTo>
                      <a:pt x="31578" y="76965"/>
                    </a:lnTo>
                    <a:lnTo>
                      <a:pt x="36631" y="72000"/>
                    </a:lnTo>
                    <a:lnTo>
                      <a:pt x="39157" y="67034"/>
                    </a:lnTo>
                    <a:lnTo>
                      <a:pt x="39157" y="67034"/>
                    </a:lnTo>
                    <a:lnTo>
                      <a:pt x="40421" y="62896"/>
                    </a:lnTo>
                    <a:lnTo>
                      <a:pt x="44210" y="58758"/>
                    </a:lnTo>
                    <a:lnTo>
                      <a:pt x="46736" y="56275"/>
                    </a:lnTo>
                    <a:lnTo>
                      <a:pt x="46736" y="55448"/>
                    </a:lnTo>
                    <a:lnTo>
                      <a:pt x="44210" y="53793"/>
                    </a:lnTo>
                    <a:lnTo>
                      <a:pt x="44210" y="53793"/>
                    </a:lnTo>
                    <a:lnTo>
                      <a:pt x="39157" y="50482"/>
                    </a:lnTo>
                    <a:lnTo>
                      <a:pt x="36631" y="49655"/>
                    </a:lnTo>
                    <a:lnTo>
                      <a:pt x="39157" y="48000"/>
                    </a:lnTo>
                    <a:lnTo>
                      <a:pt x="40421" y="45517"/>
                    </a:lnTo>
                    <a:lnTo>
                      <a:pt x="40421" y="45517"/>
                    </a:lnTo>
                    <a:lnTo>
                      <a:pt x="42947" y="44689"/>
                    </a:lnTo>
                    <a:lnTo>
                      <a:pt x="40421" y="43034"/>
                    </a:lnTo>
                    <a:lnTo>
                      <a:pt x="35368" y="39724"/>
                    </a:lnTo>
                    <a:lnTo>
                      <a:pt x="35368" y="39724"/>
                    </a:lnTo>
                    <a:lnTo>
                      <a:pt x="30315" y="36413"/>
                    </a:lnTo>
                    <a:lnTo>
                      <a:pt x="24000" y="29793"/>
                    </a:lnTo>
                    <a:lnTo>
                      <a:pt x="15157" y="19034"/>
                    </a:lnTo>
                    <a:lnTo>
                      <a:pt x="15157" y="19034"/>
                    </a:lnTo>
                    <a:lnTo>
                      <a:pt x="10105" y="14896"/>
                    </a:lnTo>
                    <a:lnTo>
                      <a:pt x="3789" y="7448"/>
                    </a:lnTo>
                    <a:lnTo>
                      <a:pt x="0" y="165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368" y="5793"/>
                    </a:lnTo>
                    <a:lnTo>
                      <a:pt x="18947" y="9931"/>
                    </a:lnTo>
                    <a:lnTo>
                      <a:pt x="24000" y="12413"/>
                    </a:lnTo>
                    <a:lnTo>
                      <a:pt x="24000" y="12413"/>
                    </a:lnTo>
                    <a:lnTo>
                      <a:pt x="30315" y="14896"/>
                    </a:lnTo>
                    <a:lnTo>
                      <a:pt x="35368" y="18206"/>
                    </a:lnTo>
                    <a:lnTo>
                      <a:pt x="39157" y="21517"/>
                    </a:lnTo>
                    <a:lnTo>
                      <a:pt x="40421" y="25655"/>
                    </a:lnTo>
                    <a:lnTo>
                      <a:pt x="40421" y="25655"/>
                    </a:lnTo>
                    <a:lnTo>
                      <a:pt x="40421" y="31448"/>
                    </a:lnTo>
                    <a:lnTo>
                      <a:pt x="40421" y="34758"/>
                    </a:lnTo>
                    <a:lnTo>
                      <a:pt x="42947" y="38896"/>
                    </a:lnTo>
                    <a:lnTo>
                      <a:pt x="42947" y="38896"/>
                    </a:lnTo>
                    <a:lnTo>
                      <a:pt x="50526" y="44689"/>
                    </a:lnTo>
                    <a:lnTo>
                      <a:pt x="51789" y="47172"/>
                    </a:lnTo>
                    <a:lnTo>
                      <a:pt x="55578" y="47172"/>
                    </a:lnTo>
                    <a:lnTo>
                      <a:pt x="55578" y="47172"/>
                    </a:lnTo>
                    <a:lnTo>
                      <a:pt x="59368" y="43034"/>
                    </a:lnTo>
                    <a:lnTo>
                      <a:pt x="60631" y="42206"/>
                    </a:lnTo>
                    <a:lnTo>
                      <a:pt x="59368" y="38896"/>
                    </a:lnTo>
                    <a:lnTo>
                      <a:pt x="59368" y="38896"/>
                    </a:lnTo>
                    <a:lnTo>
                      <a:pt x="56842" y="34758"/>
                    </a:lnTo>
                    <a:lnTo>
                      <a:pt x="55578" y="31448"/>
                    </a:lnTo>
                    <a:lnTo>
                      <a:pt x="56842" y="28965"/>
                    </a:lnTo>
                    <a:lnTo>
                      <a:pt x="56842" y="28965"/>
                    </a:lnTo>
                    <a:lnTo>
                      <a:pt x="56842" y="28965"/>
                    </a:lnTo>
                    <a:lnTo>
                      <a:pt x="56842" y="28965"/>
                    </a:lnTo>
                    <a:lnTo>
                      <a:pt x="63157" y="37241"/>
                    </a:lnTo>
                    <a:lnTo>
                      <a:pt x="68210" y="47172"/>
                    </a:lnTo>
                    <a:lnTo>
                      <a:pt x="68210" y="47172"/>
                    </a:lnTo>
                    <a:lnTo>
                      <a:pt x="69473" y="49655"/>
                    </a:lnTo>
                    <a:lnTo>
                      <a:pt x="73263" y="52965"/>
                    </a:lnTo>
                    <a:lnTo>
                      <a:pt x="80842" y="55448"/>
                    </a:lnTo>
                    <a:lnTo>
                      <a:pt x="88421" y="57931"/>
                    </a:lnTo>
                    <a:lnTo>
                      <a:pt x="88421" y="57931"/>
                    </a:lnTo>
                    <a:lnTo>
                      <a:pt x="93473" y="58758"/>
                    </a:lnTo>
                    <a:lnTo>
                      <a:pt x="97263" y="58758"/>
                    </a:lnTo>
                    <a:lnTo>
                      <a:pt x="104842" y="55448"/>
                    </a:lnTo>
                    <a:lnTo>
                      <a:pt x="104842" y="55448"/>
                    </a:lnTo>
                    <a:lnTo>
                      <a:pt x="109894" y="53793"/>
                    </a:lnTo>
                    <a:lnTo>
                      <a:pt x="113684" y="55448"/>
                    </a:lnTo>
                    <a:lnTo>
                      <a:pt x="117473" y="56275"/>
                    </a:lnTo>
                    <a:lnTo>
                      <a:pt x="120000" y="58758"/>
                    </a:lnTo>
                    <a:lnTo>
                      <a:pt x="120000" y="58758"/>
                    </a:lnTo>
                    <a:lnTo>
                      <a:pt x="117473" y="62896"/>
                    </a:lnTo>
                    <a:lnTo>
                      <a:pt x="113684" y="67034"/>
                    </a:lnTo>
                    <a:lnTo>
                      <a:pt x="106105" y="74482"/>
                    </a:lnTo>
                    <a:lnTo>
                      <a:pt x="106105" y="74482"/>
                    </a:lnTo>
                    <a:lnTo>
                      <a:pt x="101052" y="79448"/>
                    </a:lnTo>
                    <a:lnTo>
                      <a:pt x="96000" y="81931"/>
                    </a:lnTo>
                    <a:lnTo>
                      <a:pt x="96000" y="81931"/>
                    </a:lnTo>
                    <a:lnTo>
                      <a:pt x="93473" y="84413"/>
                    </a:lnTo>
                    <a:lnTo>
                      <a:pt x="93473" y="86896"/>
                    </a:lnTo>
                    <a:lnTo>
                      <a:pt x="96000" y="88551"/>
                    </a:lnTo>
                    <a:lnTo>
                      <a:pt x="93473" y="92689"/>
                    </a:lnTo>
                    <a:lnTo>
                      <a:pt x="93473" y="92689"/>
                    </a:lnTo>
                    <a:lnTo>
                      <a:pt x="80842" y="100965"/>
                    </a:lnTo>
                    <a:lnTo>
                      <a:pt x="75789" y="105931"/>
                    </a:lnTo>
                    <a:lnTo>
                      <a:pt x="72000" y="109241"/>
                    </a:lnTo>
                    <a:lnTo>
                      <a:pt x="72000" y="109241"/>
                    </a:lnTo>
                    <a:lnTo>
                      <a:pt x="68210" y="116689"/>
                    </a:lnTo>
                    <a:lnTo>
                      <a:pt x="66947" y="119172"/>
                    </a:lnTo>
                    <a:lnTo>
                      <a:pt x="60631" y="120000"/>
                    </a:lnTo>
                    <a:lnTo>
                      <a:pt x="60631" y="120000"/>
                    </a:lnTo>
                    <a:lnTo>
                      <a:pt x="51789" y="120000"/>
                    </a:lnTo>
                    <a:lnTo>
                      <a:pt x="46736" y="119172"/>
                    </a:lnTo>
                    <a:lnTo>
                      <a:pt x="42947" y="116689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Shape 651"/>
              <p:cNvSpPr/>
              <p:nvPr/>
            </p:nvSpPr>
            <p:spPr>
              <a:xfrm>
                <a:off x="7483475" y="3508376"/>
                <a:ext cx="162000" cy="173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705" y="120000"/>
                    </a:moveTo>
                    <a:lnTo>
                      <a:pt x="44705" y="120000"/>
                    </a:lnTo>
                    <a:lnTo>
                      <a:pt x="37647" y="117798"/>
                    </a:lnTo>
                    <a:lnTo>
                      <a:pt x="37647" y="117798"/>
                    </a:lnTo>
                    <a:lnTo>
                      <a:pt x="21176" y="113394"/>
                    </a:lnTo>
                    <a:lnTo>
                      <a:pt x="21176" y="113394"/>
                    </a:lnTo>
                    <a:lnTo>
                      <a:pt x="14117" y="112293"/>
                    </a:lnTo>
                    <a:lnTo>
                      <a:pt x="14117" y="112293"/>
                    </a:lnTo>
                    <a:lnTo>
                      <a:pt x="14117" y="112293"/>
                    </a:lnTo>
                    <a:lnTo>
                      <a:pt x="14117" y="112293"/>
                    </a:lnTo>
                    <a:lnTo>
                      <a:pt x="14117" y="112293"/>
                    </a:lnTo>
                    <a:lnTo>
                      <a:pt x="14117" y="112293"/>
                    </a:lnTo>
                    <a:lnTo>
                      <a:pt x="18823" y="103486"/>
                    </a:lnTo>
                    <a:lnTo>
                      <a:pt x="18823" y="103486"/>
                    </a:lnTo>
                    <a:lnTo>
                      <a:pt x="21176" y="101284"/>
                    </a:lnTo>
                    <a:lnTo>
                      <a:pt x="22352" y="95779"/>
                    </a:lnTo>
                    <a:lnTo>
                      <a:pt x="22352" y="94678"/>
                    </a:lnTo>
                    <a:lnTo>
                      <a:pt x="22352" y="92477"/>
                    </a:lnTo>
                    <a:lnTo>
                      <a:pt x="22352" y="92477"/>
                    </a:lnTo>
                    <a:lnTo>
                      <a:pt x="22352" y="88073"/>
                    </a:lnTo>
                    <a:lnTo>
                      <a:pt x="22352" y="88073"/>
                    </a:lnTo>
                    <a:lnTo>
                      <a:pt x="24705" y="81467"/>
                    </a:lnTo>
                    <a:lnTo>
                      <a:pt x="24705" y="81467"/>
                    </a:lnTo>
                    <a:lnTo>
                      <a:pt x="24705" y="78165"/>
                    </a:lnTo>
                    <a:lnTo>
                      <a:pt x="24705" y="78165"/>
                    </a:lnTo>
                    <a:lnTo>
                      <a:pt x="22352" y="78165"/>
                    </a:lnTo>
                    <a:lnTo>
                      <a:pt x="22352" y="78165"/>
                    </a:lnTo>
                    <a:lnTo>
                      <a:pt x="21176" y="77064"/>
                    </a:lnTo>
                    <a:lnTo>
                      <a:pt x="21176" y="77064"/>
                    </a:lnTo>
                    <a:lnTo>
                      <a:pt x="15294" y="77064"/>
                    </a:lnTo>
                    <a:lnTo>
                      <a:pt x="15294" y="77064"/>
                    </a:lnTo>
                    <a:lnTo>
                      <a:pt x="15294" y="77064"/>
                    </a:lnTo>
                    <a:lnTo>
                      <a:pt x="15294" y="77064"/>
                    </a:lnTo>
                    <a:lnTo>
                      <a:pt x="11764" y="77064"/>
                    </a:lnTo>
                    <a:lnTo>
                      <a:pt x="11764" y="77064"/>
                    </a:lnTo>
                    <a:lnTo>
                      <a:pt x="10588" y="74862"/>
                    </a:lnTo>
                    <a:lnTo>
                      <a:pt x="10588" y="74862"/>
                    </a:lnTo>
                    <a:lnTo>
                      <a:pt x="7058" y="73761"/>
                    </a:lnTo>
                    <a:lnTo>
                      <a:pt x="7058" y="73761"/>
                    </a:lnTo>
                    <a:lnTo>
                      <a:pt x="3529" y="71559"/>
                    </a:lnTo>
                    <a:lnTo>
                      <a:pt x="3529" y="71559"/>
                    </a:lnTo>
                    <a:lnTo>
                      <a:pt x="0" y="73761"/>
                    </a:lnTo>
                    <a:lnTo>
                      <a:pt x="0" y="73761"/>
                    </a:lnTo>
                    <a:lnTo>
                      <a:pt x="5882" y="66055"/>
                    </a:lnTo>
                    <a:lnTo>
                      <a:pt x="9411" y="60550"/>
                    </a:lnTo>
                    <a:lnTo>
                      <a:pt x="9411" y="60550"/>
                    </a:lnTo>
                    <a:lnTo>
                      <a:pt x="15294" y="56146"/>
                    </a:lnTo>
                    <a:lnTo>
                      <a:pt x="24705" y="52844"/>
                    </a:lnTo>
                    <a:lnTo>
                      <a:pt x="24705" y="52844"/>
                    </a:lnTo>
                    <a:lnTo>
                      <a:pt x="37647" y="46238"/>
                    </a:lnTo>
                    <a:lnTo>
                      <a:pt x="44705" y="41834"/>
                    </a:lnTo>
                    <a:lnTo>
                      <a:pt x="48235" y="37431"/>
                    </a:lnTo>
                    <a:lnTo>
                      <a:pt x="48235" y="37431"/>
                    </a:lnTo>
                    <a:lnTo>
                      <a:pt x="51764" y="31926"/>
                    </a:lnTo>
                    <a:lnTo>
                      <a:pt x="52941" y="30825"/>
                    </a:lnTo>
                    <a:lnTo>
                      <a:pt x="55294" y="30825"/>
                    </a:lnTo>
                    <a:lnTo>
                      <a:pt x="55294" y="30825"/>
                    </a:lnTo>
                    <a:lnTo>
                      <a:pt x="56470" y="30825"/>
                    </a:lnTo>
                    <a:lnTo>
                      <a:pt x="56470" y="30825"/>
                    </a:lnTo>
                    <a:lnTo>
                      <a:pt x="61176" y="31926"/>
                    </a:lnTo>
                    <a:lnTo>
                      <a:pt x="68235" y="34128"/>
                    </a:lnTo>
                    <a:lnTo>
                      <a:pt x="68235" y="34128"/>
                    </a:lnTo>
                    <a:lnTo>
                      <a:pt x="74117" y="31926"/>
                    </a:lnTo>
                    <a:lnTo>
                      <a:pt x="74117" y="31926"/>
                    </a:lnTo>
                    <a:lnTo>
                      <a:pt x="75294" y="30825"/>
                    </a:lnTo>
                    <a:lnTo>
                      <a:pt x="76470" y="27522"/>
                    </a:lnTo>
                    <a:lnTo>
                      <a:pt x="76470" y="23119"/>
                    </a:lnTo>
                    <a:lnTo>
                      <a:pt x="76470" y="19816"/>
                    </a:lnTo>
                    <a:lnTo>
                      <a:pt x="76470" y="17614"/>
                    </a:lnTo>
                    <a:lnTo>
                      <a:pt x="78823" y="17614"/>
                    </a:lnTo>
                    <a:lnTo>
                      <a:pt x="78823" y="17614"/>
                    </a:lnTo>
                    <a:lnTo>
                      <a:pt x="85882" y="19816"/>
                    </a:lnTo>
                    <a:lnTo>
                      <a:pt x="85882" y="19816"/>
                    </a:lnTo>
                    <a:lnTo>
                      <a:pt x="89411" y="17614"/>
                    </a:lnTo>
                    <a:lnTo>
                      <a:pt x="90588" y="16513"/>
                    </a:lnTo>
                    <a:lnTo>
                      <a:pt x="90588" y="16513"/>
                    </a:lnTo>
                    <a:lnTo>
                      <a:pt x="98823" y="8807"/>
                    </a:lnTo>
                    <a:lnTo>
                      <a:pt x="104705" y="3302"/>
                    </a:lnTo>
                    <a:lnTo>
                      <a:pt x="109411" y="0"/>
                    </a:lnTo>
                    <a:lnTo>
                      <a:pt x="109411" y="0"/>
                    </a:lnTo>
                    <a:lnTo>
                      <a:pt x="117647" y="0"/>
                    </a:lnTo>
                    <a:lnTo>
                      <a:pt x="120000" y="8807"/>
                    </a:lnTo>
                    <a:lnTo>
                      <a:pt x="120000" y="8807"/>
                    </a:lnTo>
                    <a:lnTo>
                      <a:pt x="120000" y="9908"/>
                    </a:lnTo>
                    <a:lnTo>
                      <a:pt x="120000" y="9908"/>
                    </a:lnTo>
                    <a:lnTo>
                      <a:pt x="116470" y="11009"/>
                    </a:lnTo>
                    <a:lnTo>
                      <a:pt x="116470" y="11009"/>
                    </a:lnTo>
                    <a:lnTo>
                      <a:pt x="112941" y="16513"/>
                    </a:lnTo>
                    <a:lnTo>
                      <a:pt x="112941" y="16513"/>
                    </a:lnTo>
                    <a:lnTo>
                      <a:pt x="102352" y="37431"/>
                    </a:lnTo>
                    <a:lnTo>
                      <a:pt x="102352" y="37431"/>
                    </a:lnTo>
                    <a:lnTo>
                      <a:pt x="98823" y="41834"/>
                    </a:lnTo>
                    <a:lnTo>
                      <a:pt x="98823" y="41834"/>
                    </a:lnTo>
                    <a:lnTo>
                      <a:pt x="89411" y="55045"/>
                    </a:lnTo>
                    <a:lnTo>
                      <a:pt x="89411" y="55045"/>
                    </a:lnTo>
                    <a:lnTo>
                      <a:pt x="83529" y="60550"/>
                    </a:lnTo>
                    <a:lnTo>
                      <a:pt x="83529" y="60550"/>
                    </a:lnTo>
                    <a:lnTo>
                      <a:pt x="80000" y="63853"/>
                    </a:lnTo>
                    <a:lnTo>
                      <a:pt x="80000" y="63853"/>
                    </a:lnTo>
                    <a:lnTo>
                      <a:pt x="70588" y="69357"/>
                    </a:lnTo>
                    <a:lnTo>
                      <a:pt x="70588" y="69357"/>
                    </a:lnTo>
                    <a:lnTo>
                      <a:pt x="64705" y="70458"/>
                    </a:lnTo>
                    <a:lnTo>
                      <a:pt x="64705" y="70458"/>
                    </a:lnTo>
                    <a:lnTo>
                      <a:pt x="61176" y="74862"/>
                    </a:lnTo>
                    <a:lnTo>
                      <a:pt x="61176" y="74862"/>
                    </a:lnTo>
                    <a:lnTo>
                      <a:pt x="60000" y="78165"/>
                    </a:lnTo>
                    <a:lnTo>
                      <a:pt x="60000" y="78165"/>
                    </a:lnTo>
                    <a:lnTo>
                      <a:pt x="58823" y="83669"/>
                    </a:lnTo>
                    <a:lnTo>
                      <a:pt x="58823" y="83669"/>
                    </a:lnTo>
                    <a:lnTo>
                      <a:pt x="60000" y="86972"/>
                    </a:lnTo>
                    <a:lnTo>
                      <a:pt x="61176" y="88073"/>
                    </a:lnTo>
                    <a:lnTo>
                      <a:pt x="61176" y="88073"/>
                    </a:lnTo>
                    <a:lnTo>
                      <a:pt x="68235" y="94678"/>
                    </a:lnTo>
                    <a:lnTo>
                      <a:pt x="68235" y="94678"/>
                    </a:lnTo>
                    <a:lnTo>
                      <a:pt x="74117" y="97981"/>
                    </a:lnTo>
                    <a:lnTo>
                      <a:pt x="76470" y="102385"/>
                    </a:lnTo>
                    <a:lnTo>
                      <a:pt x="76470" y="102385"/>
                    </a:lnTo>
                    <a:lnTo>
                      <a:pt x="71764" y="105688"/>
                    </a:lnTo>
                    <a:lnTo>
                      <a:pt x="67058" y="106788"/>
                    </a:lnTo>
                    <a:lnTo>
                      <a:pt x="67058" y="106788"/>
                    </a:lnTo>
                    <a:lnTo>
                      <a:pt x="63529" y="106788"/>
                    </a:lnTo>
                    <a:lnTo>
                      <a:pt x="58823" y="110091"/>
                    </a:lnTo>
                    <a:lnTo>
                      <a:pt x="44705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Shape 652"/>
              <p:cNvSpPr/>
              <p:nvPr/>
            </p:nvSpPr>
            <p:spPr>
              <a:xfrm>
                <a:off x="7483475" y="3508376"/>
                <a:ext cx="162000" cy="173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705" y="120000"/>
                    </a:moveTo>
                    <a:lnTo>
                      <a:pt x="44705" y="120000"/>
                    </a:lnTo>
                    <a:lnTo>
                      <a:pt x="37647" y="117798"/>
                    </a:lnTo>
                    <a:lnTo>
                      <a:pt x="37647" y="117798"/>
                    </a:lnTo>
                    <a:lnTo>
                      <a:pt x="21176" y="113394"/>
                    </a:lnTo>
                    <a:lnTo>
                      <a:pt x="21176" y="113394"/>
                    </a:lnTo>
                    <a:lnTo>
                      <a:pt x="14117" y="112293"/>
                    </a:lnTo>
                    <a:lnTo>
                      <a:pt x="14117" y="112293"/>
                    </a:lnTo>
                    <a:lnTo>
                      <a:pt x="14117" y="112293"/>
                    </a:lnTo>
                    <a:lnTo>
                      <a:pt x="14117" y="112293"/>
                    </a:lnTo>
                    <a:lnTo>
                      <a:pt x="14117" y="112293"/>
                    </a:lnTo>
                    <a:lnTo>
                      <a:pt x="14117" y="112293"/>
                    </a:lnTo>
                    <a:lnTo>
                      <a:pt x="18823" y="103486"/>
                    </a:lnTo>
                    <a:lnTo>
                      <a:pt x="18823" y="103486"/>
                    </a:lnTo>
                    <a:lnTo>
                      <a:pt x="21176" y="101284"/>
                    </a:lnTo>
                    <a:lnTo>
                      <a:pt x="22352" y="95779"/>
                    </a:lnTo>
                    <a:lnTo>
                      <a:pt x="22352" y="94678"/>
                    </a:lnTo>
                    <a:lnTo>
                      <a:pt x="22352" y="92477"/>
                    </a:lnTo>
                    <a:lnTo>
                      <a:pt x="22352" y="92477"/>
                    </a:lnTo>
                    <a:lnTo>
                      <a:pt x="22352" y="88073"/>
                    </a:lnTo>
                    <a:lnTo>
                      <a:pt x="22352" y="88073"/>
                    </a:lnTo>
                    <a:lnTo>
                      <a:pt x="24705" y="81467"/>
                    </a:lnTo>
                    <a:lnTo>
                      <a:pt x="24705" y="81467"/>
                    </a:lnTo>
                    <a:lnTo>
                      <a:pt x="24705" y="78165"/>
                    </a:lnTo>
                    <a:lnTo>
                      <a:pt x="24705" y="78165"/>
                    </a:lnTo>
                    <a:lnTo>
                      <a:pt x="22352" y="78165"/>
                    </a:lnTo>
                    <a:lnTo>
                      <a:pt x="22352" y="78165"/>
                    </a:lnTo>
                    <a:lnTo>
                      <a:pt x="21176" y="77064"/>
                    </a:lnTo>
                    <a:lnTo>
                      <a:pt x="21176" y="77064"/>
                    </a:lnTo>
                    <a:lnTo>
                      <a:pt x="15294" y="77064"/>
                    </a:lnTo>
                    <a:lnTo>
                      <a:pt x="15294" y="77064"/>
                    </a:lnTo>
                    <a:lnTo>
                      <a:pt x="15294" y="77064"/>
                    </a:lnTo>
                    <a:lnTo>
                      <a:pt x="15294" y="77064"/>
                    </a:lnTo>
                    <a:lnTo>
                      <a:pt x="11764" y="77064"/>
                    </a:lnTo>
                    <a:lnTo>
                      <a:pt x="11764" y="77064"/>
                    </a:lnTo>
                    <a:lnTo>
                      <a:pt x="10588" y="74862"/>
                    </a:lnTo>
                    <a:lnTo>
                      <a:pt x="10588" y="74862"/>
                    </a:lnTo>
                    <a:lnTo>
                      <a:pt x="7058" y="73761"/>
                    </a:lnTo>
                    <a:lnTo>
                      <a:pt x="7058" y="73761"/>
                    </a:lnTo>
                    <a:lnTo>
                      <a:pt x="3529" y="71559"/>
                    </a:lnTo>
                    <a:lnTo>
                      <a:pt x="3529" y="71559"/>
                    </a:lnTo>
                    <a:lnTo>
                      <a:pt x="0" y="73761"/>
                    </a:lnTo>
                    <a:lnTo>
                      <a:pt x="0" y="73761"/>
                    </a:lnTo>
                    <a:lnTo>
                      <a:pt x="5882" y="66055"/>
                    </a:lnTo>
                    <a:lnTo>
                      <a:pt x="9411" y="60550"/>
                    </a:lnTo>
                    <a:lnTo>
                      <a:pt x="9411" y="60550"/>
                    </a:lnTo>
                    <a:lnTo>
                      <a:pt x="15294" y="56146"/>
                    </a:lnTo>
                    <a:lnTo>
                      <a:pt x="24705" y="52844"/>
                    </a:lnTo>
                    <a:lnTo>
                      <a:pt x="24705" y="52844"/>
                    </a:lnTo>
                    <a:lnTo>
                      <a:pt x="37647" y="46238"/>
                    </a:lnTo>
                    <a:lnTo>
                      <a:pt x="44705" y="41834"/>
                    </a:lnTo>
                    <a:lnTo>
                      <a:pt x="48235" y="37431"/>
                    </a:lnTo>
                    <a:lnTo>
                      <a:pt x="48235" y="37431"/>
                    </a:lnTo>
                    <a:lnTo>
                      <a:pt x="51764" y="31926"/>
                    </a:lnTo>
                    <a:lnTo>
                      <a:pt x="52941" y="30825"/>
                    </a:lnTo>
                    <a:lnTo>
                      <a:pt x="55294" y="30825"/>
                    </a:lnTo>
                    <a:lnTo>
                      <a:pt x="55294" y="30825"/>
                    </a:lnTo>
                    <a:lnTo>
                      <a:pt x="56470" y="30825"/>
                    </a:lnTo>
                    <a:lnTo>
                      <a:pt x="56470" y="30825"/>
                    </a:lnTo>
                    <a:lnTo>
                      <a:pt x="61176" y="31926"/>
                    </a:lnTo>
                    <a:lnTo>
                      <a:pt x="68235" y="34128"/>
                    </a:lnTo>
                    <a:lnTo>
                      <a:pt x="68235" y="34128"/>
                    </a:lnTo>
                    <a:lnTo>
                      <a:pt x="74117" y="31926"/>
                    </a:lnTo>
                    <a:lnTo>
                      <a:pt x="74117" y="31926"/>
                    </a:lnTo>
                    <a:lnTo>
                      <a:pt x="75294" y="30825"/>
                    </a:lnTo>
                    <a:lnTo>
                      <a:pt x="76470" y="27522"/>
                    </a:lnTo>
                    <a:lnTo>
                      <a:pt x="76470" y="23119"/>
                    </a:lnTo>
                    <a:lnTo>
                      <a:pt x="76470" y="19816"/>
                    </a:lnTo>
                    <a:lnTo>
                      <a:pt x="76470" y="17614"/>
                    </a:lnTo>
                    <a:lnTo>
                      <a:pt x="78823" y="17614"/>
                    </a:lnTo>
                    <a:lnTo>
                      <a:pt x="78823" y="17614"/>
                    </a:lnTo>
                    <a:lnTo>
                      <a:pt x="85882" y="19816"/>
                    </a:lnTo>
                    <a:lnTo>
                      <a:pt x="85882" y="19816"/>
                    </a:lnTo>
                    <a:lnTo>
                      <a:pt x="89411" y="17614"/>
                    </a:lnTo>
                    <a:lnTo>
                      <a:pt x="90588" y="16513"/>
                    </a:lnTo>
                    <a:lnTo>
                      <a:pt x="90588" y="16513"/>
                    </a:lnTo>
                    <a:lnTo>
                      <a:pt x="98823" y="8807"/>
                    </a:lnTo>
                    <a:lnTo>
                      <a:pt x="104705" y="3302"/>
                    </a:lnTo>
                    <a:lnTo>
                      <a:pt x="109411" y="0"/>
                    </a:lnTo>
                    <a:lnTo>
                      <a:pt x="109411" y="0"/>
                    </a:lnTo>
                    <a:lnTo>
                      <a:pt x="117647" y="0"/>
                    </a:lnTo>
                    <a:lnTo>
                      <a:pt x="120000" y="8807"/>
                    </a:lnTo>
                    <a:lnTo>
                      <a:pt x="120000" y="8807"/>
                    </a:lnTo>
                    <a:lnTo>
                      <a:pt x="120000" y="9908"/>
                    </a:lnTo>
                    <a:lnTo>
                      <a:pt x="120000" y="9908"/>
                    </a:lnTo>
                    <a:lnTo>
                      <a:pt x="116470" y="11009"/>
                    </a:lnTo>
                    <a:lnTo>
                      <a:pt x="116470" y="11009"/>
                    </a:lnTo>
                    <a:lnTo>
                      <a:pt x="112941" y="16513"/>
                    </a:lnTo>
                    <a:lnTo>
                      <a:pt x="112941" y="16513"/>
                    </a:lnTo>
                    <a:lnTo>
                      <a:pt x="102352" y="37431"/>
                    </a:lnTo>
                    <a:lnTo>
                      <a:pt x="102352" y="37431"/>
                    </a:lnTo>
                    <a:lnTo>
                      <a:pt x="98823" y="41834"/>
                    </a:lnTo>
                    <a:lnTo>
                      <a:pt x="98823" y="41834"/>
                    </a:lnTo>
                    <a:lnTo>
                      <a:pt x="89411" y="55045"/>
                    </a:lnTo>
                    <a:lnTo>
                      <a:pt x="89411" y="55045"/>
                    </a:lnTo>
                    <a:lnTo>
                      <a:pt x="83529" y="60550"/>
                    </a:lnTo>
                    <a:lnTo>
                      <a:pt x="83529" y="60550"/>
                    </a:lnTo>
                    <a:lnTo>
                      <a:pt x="80000" y="63853"/>
                    </a:lnTo>
                    <a:lnTo>
                      <a:pt x="80000" y="63853"/>
                    </a:lnTo>
                    <a:lnTo>
                      <a:pt x="70588" y="69357"/>
                    </a:lnTo>
                    <a:lnTo>
                      <a:pt x="70588" y="69357"/>
                    </a:lnTo>
                    <a:lnTo>
                      <a:pt x="64705" y="70458"/>
                    </a:lnTo>
                    <a:lnTo>
                      <a:pt x="64705" y="70458"/>
                    </a:lnTo>
                    <a:lnTo>
                      <a:pt x="61176" y="74862"/>
                    </a:lnTo>
                    <a:lnTo>
                      <a:pt x="61176" y="74862"/>
                    </a:lnTo>
                    <a:lnTo>
                      <a:pt x="60000" y="78165"/>
                    </a:lnTo>
                    <a:lnTo>
                      <a:pt x="60000" y="78165"/>
                    </a:lnTo>
                    <a:lnTo>
                      <a:pt x="58823" y="83669"/>
                    </a:lnTo>
                    <a:lnTo>
                      <a:pt x="58823" y="83669"/>
                    </a:lnTo>
                    <a:lnTo>
                      <a:pt x="60000" y="86972"/>
                    </a:lnTo>
                    <a:lnTo>
                      <a:pt x="61176" y="88073"/>
                    </a:lnTo>
                    <a:lnTo>
                      <a:pt x="61176" y="88073"/>
                    </a:lnTo>
                    <a:lnTo>
                      <a:pt x="68235" y="94678"/>
                    </a:lnTo>
                    <a:lnTo>
                      <a:pt x="68235" y="94678"/>
                    </a:lnTo>
                    <a:lnTo>
                      <a:pt x="74117" y="97981"/>
                    </a:lnTo>
                    <a:lnTo>
                      <a:pt x="76470" y="102385"/>
                    </a:lnTo>
                    <a:lnTo>
                      <a:pt x="76470" y="102385"/>
                    </a:lnTo>
                    <a:lnTo>
                      <a:pt x="71764" y="105688"/>
                    </a:lnTo>
                    <a:lnTo>
                      <a:pt x="67058" y="106788"/>
                    </a:lnTo>
                    <a:lnTo>
                      <a:pt x="67058" y="106788"/>
                    </a:lnTo>
                    <a:lnTo>
                      <a:pt x="63529" y="106788"/>
                    </a:lnTo>
                    <a:lnTo>
                      <a:pt x="58823" y="110091"/>
                    </a:lnTo>
                    <a:lnTo>
                      <a:pt x="44705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Shape 653"/>
              <p:cNvSpPr/>
              <p:nvPr/>
            </p:nvSpPr>
            <p:spPr>
              <a:xfrm>
                <a:off x="7467600" y="4941889"/>
                <a:ext cx="396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000" y="70588"/>
                    </a:moveTo>
                    <a:lnTo>
                      <a:pt x="24000" y="70588"/>
                    </a:lnTo>
                    <a:lnTo>
                      <a:pt x="0" y="91764"/>
                    </a:lnTo>
                    <a:lnTo>
                      <a:pt x="0" y="98823"/>
                    </a:lnTo>
                    <a:lnTo>
                      <a:pt x="9600" y="112941"/>
                    </a:lnTo>
                    <a:lnTo>
                      <a:pt x="24000" y="120000"/>
                    </a:lnTo>
                    <a:lnTo>
                      <a:pt x="43200" y="120000"/>
                    </a:lnTo>
                    <a:lnTo>
                      <a:pt x="43200" y="120000"/>
                    </a:lnTo>
                    <a:lnTo>
                      <a:pt x="62400" y="120000"/>
                    </a:lnTo>
                    <a:lnTo>
                      <a:pt x="86400" y="112941"/>
                    </a:lnTo>
                    <a:lnTo>
                      <a:pt x="120000" y="70588"/>
                    </a:lnTo>
                    <a:lnTo>
                      <a:pt x="120000" y="70588"/>
                    </a:lnTo>
                    <a:lnTo>
                      <a:pt x="96000" y="0"/>
                    </a:lnTo>
                    <a:lnTo>
                      <a:pt x="96000" y="0"/>
                    </a:lnTo>
                    <a:lnTo>
                      <a:pt x="62400" y="28235"/>
                    </a:lnTo>
                    <a:lnTo>
                      <a:pt x="24000" y="7058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Shape 654"/>
              <p:cNvSpPr/>
              <p:nvPr/>
            </p:nvSpPr>
            <p:spPr>
              <a:xfrm>
                <a:off x="7467600" y="4941889"/>
                <a:ext cx="396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000" y="70588"/>
                    </a:moveTo>
                    <a:lnTo>
                      <a:pt x="24000" y="70588"/>
                    </a:lnTo>
                    <a:lnTo>
                      <a:pt x="0" y="91764"/>
                    </a:lnTo>
                    <a:lnTo>
                      <a:pt x="0" y="98823"/>
                    </a:lnTo>
                    <a:lnTo>
                      <a:pt x="9600" y="112941"/>
                    </a:lnTo>
                    <a:lnTo>
                      <a:pt x="24000" y="120000"/>
                    </a:lnTo>
                    <a:lnTo>
                      <a:pt x="43200" y="120000"/>
                    </a:lnTo>
                    <a:lnTo>
                      <a:pt x="43200" y="120000"/>
                    </a:lnTo>
                    <a:lnTo>
                      <a:pt x="62400" y="120000"/>
                    </a:lnTo>
                    <a:lnTo>
                      <a:pt x="86400" y="112941"/>
                    </a:lnTo>
                    <a:lnTo>
                      <a:pt x="120000" y="70588"/>
                    </a:lnTo>
                    <a:lnTo>
                      <a:pt x="120000" y="70588"/>
                    </a:lnTo>
                    <a:lnTo>
                      <a:pt x="96000" y="0"/>
                    </a:lnTo>
                    <a:lnTo>
                      <a:pt x="96000" y="0"/>
                    </a:lnTo>
                    <a:lnTo>
                      <a:pt x="62400" y="28235"/>
                    </a:lnTo>
                    <a:lnTo>
                      <a:pt x="24000" y="70588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Shape 655"/>
              <p:cNvSpPr/>
              <p:nvPr/>
            </p:nvSpPr>
            <p:spPr>
              <a:xfrm>
                <a:off x="7499350" y="4933951"/>
                <a:ext cx="44400" cy="23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16000"/>
                    </a:moveTo>
                    <a:lnTo>
                      <a:pt x="119999" y="16000"/>
                    </a:lnTo>
                    <a:lnTo>
                      <a:pt x="94285" y="0"/>
                    </a:lnTo>
                    <a:lnTo>
                      <a:pt x="55714" y="0"/>
                    </a:lnTo>
                    <a:lnTo>
                      <a:pt x="25714" y="16000"/>
                    </a:lnTo>
                    <a:lnTo>
                      <a:pt x="8571" y="24000"/>
                    </a:lnTo>
                    <a:lnTo>
                      <a:pt x="8571" y="24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21428" y="120000"/>
                    </a:lnTo>
                    <a:lnTo>
                      <a:pt x="21428" y="120000"/>
                    </a:lnTo>
                    <a:lnTo>
                      <a:pt x="51428" y="72000"/>
                    </a:lnTo>
                    <a:lnTo>
                      <a:pt x="68571" y="48000"/>
                    </a:lnTo>
                    <a:lnTo>
                      <a:pt x="68571" y="48000"/>
                    </a:lnTo>
                    <a:lnTo>
                      <a:pt x="107142" y="40000"/>
                    </a:lnTo>
                    <a:lnTo>
                      <a:pt x="119999" y="24000"/>
                    </a:lnTo>
                    <a:lnTo>
                      <a:pt x="119999" y="16000"/>
                    </a:lnTo>
                    <a:lnTo>
                      <a:pt x="119999" y="16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Shape 656"/>
              <p:cNvSpPr/>
              <p:nvPr/>
            </p:nvSpPr>
            <p:spPr>
              <a:xfrm>
                <a:off x="7499350" y="4933951"/>
                <a:ext cx="44400" cy="23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16000"/>
                    </a:moveTo>
                    <a:lnTo>
                      <a:pt x="119999" y="16000"/>
                    </a:lnTo>
                    <a:lnTo>
                      <a:pt x="94285" y="0"/>
                    </a:lnTo>
                    <a:lnTo>
                      <a:pt x="55714" y="0"/>
                    </a:lnTo>
                    <a:lnTo>
                      <a:pt x="25714" y="16000"/>
                    </a:lnTo>
                    <a:lnTo>
                      <a:pt x="8571" y="24000"/>
                    </a:lnTo>
                    <a:lnTo>
                      <a:pt x="8571" y="24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21428" y="120000"/>
                    </a:lnTo>
                    <a:lnTo>
                      <a:pt x="21428" y="120000"/>
                    </a:lnTo>
                    <a:lnTo>
                      <a:pt x="51428" y="72000"/>
                    </a:lnTo>
                    <a:lnTo>
                      <a:pt x="68571" y="48000"/>
                    </a:lnTo>
                    <a:lnTo>
                      <a:pt x="68571" y="48000"/>
                    </a:lnTo>
                    <a:lnTo>
                      <a:pt x="107142" y="40000"/>
                    </a:lnTo>
                    <a:lnTo>
                      <a:pt x="119999" y="24000"/>
                    </a:lnTo>
                    <a:lnTo>
                      <a:pt x="119999" y="16000"/>
                    </a:lnTo>
                    <a:lnTo>
                      <a:pt x="119999" y="16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Shape 657"/>
              <p:cNvSpPr/>
              <p:nvPr/>
            </p:nvSpPr>
            <p:spPr>
              <a:xfrm>
                <a:off x="8343900" y="4533901"/>
                <a:ext cx="63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90000" y="120000"/>
                    </a:lnTo>
                    <a:lnTo>
                      <a:pt x="30000" y="120000"/>
                    </a:lnTo>
                    <a:lnTo>
                      <a:pt x="0" y="72000"/>
                    </a:lnTo>
                    <a:lnTo>
                      <a:pt x="0" y="0"/>
                    </a:lnTo>
                    <a:lnTo>
                      <a:pt x="30000" y="0"/>
                    </a:lnTo>
                    <a:lnTo>
                      <a:pt x="30000" y="0"/>
                    </a:lnTo>
                    <a:lnTo>
                      <a:pt x="90000" y="0"/>
                    </a:lnTo>
                    <a:lnTo>
                      <a:pt x="120000" y="48000"/>
                    </a:lnTo>
                    <a:lnTo>
                      <a:pt x="120000" y="72000"/>
                    </a:lnTo>
                    <a:lnTo>
                      <a:pt x="9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Shape 658"/>
              <p:cNvSpPr/>
              <p:nvPr/>
            </p:nvSpPr>
            <p:spPr>
              <a:xfrm>
                <a:off x="8343900" y="4533901"/>
                <a:ext cx="63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90000" y="120000"/>
                    </a:lnTo>
                    <a:lnTo>
                      <a:pt x="30000" y="120000"/>
                    </a:lnTo>
                    <a:lnTo>
                      <a:pt x="0" y="72000"/>
                    </a:lnTo>
                    <a:lnTo>
                      <a:pt x="0" y="0"/>
                    </a:lnTo>
                    <a:lnTo>
                      <a:pt x="30000" y="0"/>
                    </a:lnTo>
                    <a:lnTo>
                      <a:pt x="30000" y="0"/>
                    </a:lnTo>
                    <a:lnTo>
                      <a:pt x="90000" y="0"/>
                    </a:lnTo>
                    <a:lnTo>
                      <a:pt x="120000" y="48000"/>
                    </a:lnTo>
                    <a:lnTo>
                      <a:pt x="120000" y="72000"/>
                    </a:lnTo>
                    <a:lnTo>
                      <a:pt x="9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Shape 659"/>
              <p:cNvSpPr/>
              <p:nvPr/>
            </p:nvSpPr>
            <p:spPr>
              <a:xfrm>
                <a:off x="6964363" y="3008314"/>
                <a:ext cx="144600" cy="176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725" y="21621"/>
                    </a:moveTo>
                    <a:lnTo>
                      <a:pt x="114725" y="21621"/>
                    </a:lnTo>
                    <a:lnTo>
                      <a:pt x="109450" y="33513"/>
                    </a:lnTo>
                    <a:lnTo>
                      <a:pt x="106813" y="43243"/>
                    </a:lnTo>
                    <a:lnTo>
                      <a:pt x="106813" y="43243"/>
                    </a:lnTo>
                    <a:lnTo>
                      <a:pt x="106813" y="46486"/>
                    </a:lnTo>
                    <a:lnTo>
                      <a:pt x="105494" y="47567"/>
                    </a:lnTo>
                    <a:lnTo>
                      <a:pt x="97582" y="49729"/>
                    </a:lnTo>
                    <a:lnTo>
                      <a:pt x="97582" y="49729"/>
                    </a:lnTo>
                    <a:lnTo>
                      <a:pt x="93626" y="50810"/>
                    </a:lnTo>
                    <a:lnTo>
                      <a:pt x="93626" y="52972"/>
                    </a:lnTo>
                    <a:lnTo>
                      <a:pt x="97582" y="57297"/>
                    </a:lnTo>
                    <a:lnTo>
                      <a:pt x="97582" y="57297"/>
                    </a:lnTo>
                    <a:lnTo>
                      <a:pt x="98901" y="59459"/>
                    </a:lnTo>
                    <a:lnTo>
                      <a:pt x="97582" y="61621"/>
                    </a:lnTo>
                    <a:lnTo>
                      <a:pt x="89670" y="64864"/>
                    </a:lnTo>
                    <a:lnTo>
                      <a:pt x="89670" y="64864"/>
                    </a:lnTo>
                    <a:lnTo>
                      <a:pt x="84395" y="68108"/>
                    </a:lnTo>
                    <a:lnTo>
                      <a:pt x="76483" y="74594"/>
                    </a:lnTo>
                    <a:lnTo>
                      <a:pt x="68571" y="82162"/>
                    </a:lnTo>
                    <a:lnTo>
                      <a:pt x="60659" y="87567"/>
                    </a:lnTo>
                    <a:lnTo>
                      <a:pt x="60659" y="87567"/>
                    </a:lnTo>
                    <a:lnTo>
                      <a:pt x="51428" y="91891"/>
                    </a:lnTo>
                    <a:lnTo>
                      <a:pt x="46153" y="95135"/>
                    </a:lnTo>
                    <a:lnTo>
                      <a:pt x="39560" y="99459"/>
                    </a:lnTo>
                    <a:lnTo>
                      <a:pt x="38241" y="105945"/>
                    </a:lnTo>
                    <a:lnTo>
                      <a:pt x="38241" y="105945"/>
                    </a:lnTo>
                    <a:lnTo>
                      <a:pt x="36923" y="110270"/>
                    </a:lnTo>
                    <a:lnTo>
                      <a:pt x="32967" y="113513"/>
                    </a:lnTo>
                    <a:lnTo>
                      <a:pt x="22417" y="118918"/>
                    </a:lnTo>
                    <a:lnTo>
                      <a:pt x="22417" y="118918"/>
                    </a:lnTo>
                    <a:lnTo>
                      <a:pt x="15824" y="120000"/>
                    </a:lnTo>
                    <a:lnTo>
                      <a:pt x="9230" y="118918"/>
                    </a:lnTo>
                    <a:lnTo>
                      <a:pt x="0" y="118918"/>
                    </a:lnTo>
                    <a:lnTo>
                      <a:pt x="0" y="118918"/>
                    </a:lnTo>
                    <a:lnTo>
                      <a:pt x="0" y="118918"/>
                    </a:lnTo>
                    <a:lnTo>
                      <a:pt x="0" y="116756"/>
                    </a:lnTo>
                    <a:lnTo>
                      <a:pt x="3956" y="115675"/>
                    </a:lnTo>
                    <a:lnTo>
                      <a:pt x="15824" y="110270"/>
                    </a:lnTo>
                    <a:lnTo>
                      <a:pt x="15824" y="110270"/>
                    </a:lnTo>
                    <a:lnTo>
                      <a:pt x="18461" y="107027"/>
                    </a:lnTo>
                    <a:lnTo>
                      <a:pt x="25054" y="102702"/>
                    </a:lnTo>
                    <a:lnTo>
                      <a:pt x="34285" y="92972"/>
                    </a:lnTo>
                    <a:lnTo>
                      <a:pt x="34285" y="92972"/>
                    </a:lnTo>
                    <a:lnTo>
                      <a:pt x="43516" y="82162"/>
                    </a:lnTo>
                    <a:lnTo>
                      <a:pt x="54065" y="73513"/>
                    </a:lnTo>
                    <a:lnTo>
                      <a:pt x="54065" y="73513"/>
                    </a:lnTo>
                    <a:lnTo>
                      <a:pt x="60659" y="61621"/>
                    </a:lnTo>
                    <a:lnTo>
                      <a:pt x="67252" y="57297"/>
                    </a:lnTo>
                    <a:lnTo>
                      <a:pt x="73846" y="52972"/>
                    </a:lnTo>
                    <a:lnTo>
                      <a:pt x="73846" y="52972"/>
                    </a:lnTo>
                    <a:lnTo>
                      <a:pt x="81758" y="46486"/>
                    </a:lnTo>
                    <a:lnTo>
                      <a:pt x="92307" y="35675"/>
                    </a:lnTo>
                    <a:lnTo>
                      <a:pt x="105494" y="16216"/>
                    </a:lnTo>
                    <a:lnTo>
                      <a:pt x="105494" y="16216"/>
                    </a:lnTo>
                    <a:lnTo>
                      <a:pt x="110769" y="7567"/>
                    </a:lnTo>
                    <a:lnTo>
                      <a:pt x="114725" y="2162"/>
                    </a:lnTo>
                    <a:lnTo>
                      <a:pt x="118681" y="0"/>
                    </a:lnTo>
                    <a:lnTo>
                      <a:pt x="118681" y="0"/>
                    </a:lnTo>
                    <a:lnTo>
                      <a:pt x="118681" y="0"/>
                    </a:lnTo>
                    <a:lnTo>
                      <a:pt x="120000" y="1081"/>
                    </a:lnTo>
                    <a:lnTo>
                      <a:pt x="120000" y="7567"/>
                    </a:lnTo>
                    <a:lnTo>
                      <a:pt x="118681" y="15135"/>
                    </a:lnTo>
                    <a:lnTo>
                      <a:pt x="114725" y="21621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Shape 660"/>
              <p:cNvSpPr/>
              <p:nvPr/>
            </p:nvSpPr>
            <p:spPr>
              <a:xfrm>
                <a:off x="6586538" y="3163889"/>
                <a:ext cx="779400" cy="377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32" y="42352"/>
                    </a:moveTo>
                    <a:lnTo>
                      <a:pt x="5132" y="42352"/>
                    </a:lnTo>
                    <a:lnTo>
                      <a:pt x="5376" y="43865"/>
                    </a:lnTo>
                    <a:lnTo>
                      <a:pt x="5376" y="45378"/>
                    </a:lnTo>
                    <a:lnTo>
                      <a:pt x="3910" y="49915"/>
                    </a:lnTo>
                    <a:lnTo>
                      <a:pt x="3910" y="49915"/>
                    </a:lnTo>
                    <a:lnTo>
                      <a:pt x="3910" y="50924"/>
                    </a:lnTo>
                    <a:lnTo>
                      <a:pt x="4399" y="53445"/>
                    </a:lnTo>
                    <a:lnTo>
                      <a:pt x="5376" y="54957"/>
                    </a:lnTo>
                    <a:lnTo>
                      <a:pt x="6843" y="56974"/>
                    </a:lnTo>
                    <a:lnTo>
                      <a:pt x="10020" y="60504"/>
                    </a:lnTo>
                    <a:lnTo>
                      <a:pt x="12219" y="63529"/>
                    </a:lnTo>
                    <a:lnTo>
                      <a:pt x="12219" y="63529"/>
                    </a:lnTo>
                    <a:lnTo>
                      <a:pt x="12953" y="65546"/>
                    </a:lnTo>
                    <a:lnTo>
                      <a:pt x="13197" y="68067"/>
                    </a:lnTo>
                    <a:lnTo>
                      <a:pt x="13441" y="75126"/>
                    </a:lnTo>
                    <a:lnTo>
                      <a:pt x="13930" y="85210"/>
                    </a:lnTo>
                    <a:lnTo>
                      <a:pt x="13930" y="85210"/>
                    </a:lnTo>
                    <a:lnTo>
                      <a:pt x="14175" y="86722"/>
                    </a:lnTo>
                    <a:lnTo>
                      <a:pt x="14663" y="86722"/>
                    </a:lnTo>
                    <a:lnTo>
                      <a:pt x="16863" y="88235"/>
                    </a:lnTo>
                    <a:lnTo>
                      <a:pt x="19307" y="89243"/>
                    </a:lnTo>
                    <a:lnTo>
                      <a:pt x="20529" y="89747"/>
                    </a:lnTo>
                    <a:lnTo>
                      <a:pt x="20529" y="89747"/>
                    </a:lnTo>
                    <a:lnTo>
                      <a:pt x="22484" y="92268"/>
                    </a:lnTo>
                    <a:lnTo>
                      <a:pt x="23706" y="94285"/>
                    </a:lnTo>
                    <a:lnTo>
                      <a:pt x="23706" y="94285"/>
                    </a:lnTo>
                    <a:lnTo>
                      <a:pt x="23706" y="94789"/>
                    </a:lnTo>
                    <a:lnTo>
                      <a:pt x="23217" y="96302"/>
                    </a:lnTo>
                    <a:lnTo>
                      <a:pt x="21995" y="99831"/>
                    </a:lnTo>
                    <a:lnTo>
                      <a:pt x="21995" y="99831"/>
                    </a:lnTo>
                    <a:lnTo>
                      <a:pt x="21995" y="100840"/>
                    </a:lnTo>
                    <a:lnTo>
                      <a:pt x="21995" y="102352"/>
                    </a:lnTo>
                    <a:lnTo>
                      <a:pt x="23217" y="105378"/>
                    </a:lnTo>
                    <a:lnTo>
                      <a:pt x="25661" y="110420"/>
                    </a:lnTo>
                    <a:lnTo>
                      <a:pt x="25661" y="110420"/>
                    </a:lnTo>
                    <a:lnTo>
                      <a:pt x="26395" y="110924"/>
                    </a:lnTo>
                    <a:lnTo>
                      <a:pt x="27617" y="110924"/>
                    </a:lnTo>
                    <a:lnTo>
                      <a:pt x="30794" y="110924"/>
                    </a:lnTo>
                    <a:lnTo>
                      <a:pt x="34460" y="109411"/>
                    </a:lnTo>
                    <a:lnTo>
                      <a:pt x="36659" y="108907"/>
                    </a:lnTo>
                    <a:lnTo>
                      <a:pt x="36659" y="108907"/>
                    </a:lnTo>
                    <a:lnTo>
                      <a:pt x="37881" y="107899"/>
                    </a:lnTo>
                    <a:lnTo>
                      <a:pt x="39837" y="107899"/>
                    </a:lnTo>
                    <a:lnTo>
                      <a:pt x="41059" y="108907"/>
                    </a:lnTo>
                    <a:lnTo>
                      <a:pt x="42525" y="109411"/>
                    </a:lnTo>
                    <a:lnTo>
                      <a:pt x="42525" y="109411"/>
                    </a:lnTo>
                    <a:lnTo>
                      <a:pt x="44480" y="111932"/>
                    </a:lnTo>
                    <a:lnTo>
                      <a:pt x="47902" y="111932"/>
                    </a:lnTo>
                    <a:lnTo>
                      <a:pt x="47902" y="111932"/>
                    </a:lnTo>
                    <a:lnTo>
                      <a:pt x="49368" y="112436"/>
                    </a:lnTo>
                    <a:lnTo>
                      <a:pt x="50101" y="113445"/>
                    </a:lnTo>
                    <a:lnTo>
                      <a:pt x="51812" y="115462"/>
                    </a:lnTo>
                    <a:lnTo>
                      <a:pt x="53279" y="117478"/>
                    </a:lnTo>
                    <a:lnTo>
                      <a:pt x="54256" y="118991"/>
                    </a:lnTo>
                    <a:lnTo>
                      <a:pt x="54989" y="120000"/>
                    </a:lnTo>
                    <a:lnTo>
                      <a:pt x="54989" y="120000"/>
                    </a:lnTo>
                    <a:lnTo>
                      <a:pt x="56700" y="120000"/>
                    </a:lnTo>
                    <a:lnTo>
                      <a:pt x="58900" y="118991"/>
                    </a:lnTo>
                    <a:lnTo>
                      <a:pt x="64276" y="116974"/>
                    </a:lnTo>
                    <a:lnTo>
                      <a:pt x="69898" y="113445"/>
                    </a:lnTo>
                    <a:lnTo>
                      <a:pt x="73319" y="110420"/>
                    </a:lnTo>
                    <a:lnTo>
                      <a:pt x="73319" y="110420"/>
                    </a:lnTo>
                    <a:lnTo>
                      <a:pt x="75274" y="108907"/>
                    </a:lnTo>
                    <a:lnTo>
                      <a:pt x="76496" y="107899"/>
                    </a:lnTo>
                    <a:lnTo>
                      <a:pt x="80896" y="106386"/>
                    </a:lnTo>
                    <a:lnTo>
                      <a:pt x="80896" y="106386"/>
                    </a:lnTo>
                    <a:lnTo>
                      <a:pt x="82118" y="105378"/>
                    </a:lnTo>
                    <a:lnTo>
                      <a:pt x="84073" y="102352"/>
                    </a:lnTo>
                    <a:lnTo>
                      <a:pt x="88228" y="92773"/>
                    </a:lnTo>
                    <a:lnTo>
                      <a:pt x="91894" y="83193"/>
                    </a:lnTo>
                    <a:lnTo>
                      <a:pt x="93849" y="76638"/>
                    </a:lnTo>
                    <a:lnTo>
                      <a:pt x="93849" y="76638"/>
                    </a:lnTo>
                    <a:lnTo>
                      <a:pt x="94582" y="74621"/>
                    </a:lnTo>
                    <a:lnTo>
                      <a:pt x="95315" y="73109"/>
                    </a:lnTo>
                    <a:lnTo>
                      <a:pt x="96048" y="71596"/>
                    </a:lnTo>
                    <a:lnTo>
                      <a:pt x="97026" y="72100"/>
                    </a:lnTo>
                    <a:lnTo>
                      <a:pt x="97026" y="72100"/>
                    </a:lnTo>
                    <a:lnTo>
                      <a:pt x="97515" y="72100"/>
                    </a:lnTo>
                    <a:lnTo>
                      <a:pt x="97759" y="73613"/>
                    </a:lnTo>
                    <a:lnTo>
                      <a:pt x="98981" y="77647"/>
                    </a:lnTo>
                    <a:lnTo>
                      <a:pt x="99959" y="80168"/>
                    </a:lnTo>
                    <a:lnTo>
                      <a:pt x="100203" y="81680"/>
                    </a:lnTo>
                    <a:lnTo>
                      <a:pt x="101425" y="82689"/>
                    </a:lnTo>
                    <a:lnTo>
                      <a:pt x="101425" y="82689"/>
                    </a:lnTo>
                    <a:lnTo>
                      <a:pt x="102158" y="82689"/>
                    </a:lnTo>
                    <a:lnTo>
                      <a:pt x="103380" y="81680"/>
                    </a:lnTo>
                    <a:lnTo>
                      <a:pt x="107046" y="77647"/>
                    </a:lnTo>
                    <a:lnTo>
                      <a:pt x="112423" y="69579"/>
                    </a:lnTo>
                    <a:lnTo>
                      <a:pt x="112423" y="69579"/>
                    </a:lnTo>
                    <a:lnTo>
                      <a:pt x="113645" y="68571"/>
                    </a:lnTo>
                    <a:lnTo>
                      <a:pt x="115600" y="68067"/>
                    </a:lnTo>
                    <a:lnTo>
                      <a:pt x="117311" y="68067"/>
                    </a:lnTo>
                    <a:lnTo>
                      <a:pt x="118778" y="67058"/>
                    </a:lnTo>
                    <a:lnTo>
                      <a:pt x="118778" y="67058"/>
                    </a:lnTo>
                    <a:lnTo>
                      <a:pt x="119511" y="66554"/>
                    </a:lnTo>
                    <a:lnTo>
                      <a:pt x="119755" y="65042"/>
                    </a:lnTo>
                    <a:lnTo>
                      <a:pt x="120000" y="61512"/>
                    </a:lnTo>
                    <a:lnTo>
                      <a:pt x="120000" y="57478"/>
                    </a:lnTo>
                    <a:lnTo>
                      <a:pt x="120000" y="54957"/>
                    </a:lnTo>
                    <a:lnTo>
                      <a:pt x="120000" y="54957"/>
                    </a:lnTo>
                    <a:lnTo>
                      <a:pt x="119511" y="53949"/>
                    </a:lnTo>
                    <a:lnTo>
                      <a:pt x="117556" y="52436"/>
                    </a:lnTo>
                    <a:lnTo>
                      <a:pt x="114378" y="50420"/>
                    </a:lnTo>
                    <a:lnTo>
                      <a:pt x="114378" y="50420"/>
                    </a:lnTo>
                    <a:lnTo>
                      <a:pt x="113401" y="50420"/>
                    </a:lnTo>
                    <a:lnTo>
                      <a:pt x="112668" y="50924"/>
                    </a:lnTo>
                    <a:lnTo>
                      <a:pt x="111201" y="52436"/>
                    </a:lnTo>
                    <a:lnTo>
                      <a:pt x="109735" y="53949"/>
                    </a:lnTo>
                    <a:lnTo>
                      <a:pt x="108757" y="54957"/>
                    </a:lnTo>
                    <a:lnTo>
                      <a:pt x="108757" y="54957"/>
                    </a:lnTo>
                    <a:lnTo>
                      <a:pt x="108513" y="54957"/>
                    </a:lnTo>
                    <a:lnTo>
                      <a:pt x="108024" y="53949"/>
                    </a:lnTo>
                    <a:lnTo>
                      <a:pt x="107291" y="50924"/>
                    </a:lnTo>
                    <a:lnTo>
                      <a:pt x="106558" y="47394"/>
                    </a:lnTo>
                    <a:lnTo>
                      <a:pt x="106069" y="42857"/>
                    </a:lnTo>
                    <a:lnTo>
                      <a:pt x="106069" y="42857"/>
                    </a:lnTo>
                    <a:lnTo>
                      <a:pt x="106069" y="40336"/>
                    </a:lnTo>
                    <a:lnTo>
                      <a:pt x="106313" y="35798"/>
                    </a:lnTo>
                    <a:lnTo>
                      <a:pt x="108024" y="27731"/>
                    </a:lnTo>
                    <a:lnTo>
                      <a:pt x="108024" y="27731"/>
                    </a:lnTo>
                    <a:lnTo>
                      <a:pt x="106313" y="27731"/>
                    </a:lnTo>
                    <a:lnTo>
                      <a:pt x="106313" y="27731"/>
                    </a:lnTo>
                    <a:lnTo>
                      <a:pt x="103380" y="26218"/>
                    </a:lnTo>
                    <a:lnTo>
                      <a:pt x="102158" y="25714"/>
                    </a:lnTo>
                    <a:lnTo>
                      <a:pt x="100936" y="24201"/>
                    </a:lnTo>
                    <a:lnTo>
                      <a:pt x="100936" y="24201"/>
                    </a:lnTo>
                    <a:lnTo>
                      <a:pt x="99470" y="22689"/>
                    </a:lnTo>
                    <a:lnTo>
                      <a:pt x="98981" y="23193"/>
                    </a:lnTo>
                    <a:lnTo>
                      <a:pt x="97759" y="24201"/>
                    </a:lnTo>
                    <a:lnTo>
                      <a:pt x="97759" y="24201"/>
                    </a:lnTo>
                    <a:lnTo>
                      <a:pt x="92871" y="29243"/>
                    </a:lnTo>
                    <a:lnTo>
                      <a:pt x="88716" y="32773"/>
                    </a:lnTo>
                    <a:lnTo>
                      <a:pt x="88716" y="32773"/>
                    </a:lnTo>
                    <a:lnTo>
                      <a:pt x="86761" y="34285"/>
                    </a:lnTo>
                    <a:lnTo>
                      <a:pt x="85784" y="35294"/>
                    </a:lnTo>
                    <a:lnTo>
                      <a:pt x="85050" y="35798"/>
                    </a:lnTo>
                    <a:lnTo>
                      <a:pt x="85050" y="35798"/>
                    </a:lnTo>
                    <a:lnTo>
                      <a:pt x="82118" y="34285"/>
                    </a:lnTo>
                    <a:lnTo>
                      <a:pt x="78940" y="32773"/>
                    </a:lnTo>
                    <a:lnTo>
                      <a:pt x="78940" y="32773"/>
                    </a:lnTo>
                    <a:lnTo>
                      <a:pt x="75763" y="29747"/>
                    </a:lnTo>
                    <a:lnTo>
                      <a:pt x="72586" y="27226"/>
                    </a:lnTo>
                    <a:lnTo>
                      <a:pt x="72586" y="27226"/>
                    </a:lnTo>
                    <a:lnTo>
                      <a:pt x="70631" y="25714"/>
                    </a:lnTo>
                    <a:lnTo>
                      <a:pt x="69164" y="22689"/>
                    </a:lnTo>
                    <a:lnTo>
                      <a:pt x="69164" y="22689"/>
                    </a:lnTo>
                    <a:lnTo>
                      <a:pt x="68431" y="21176"/>
                    </a:lnTo>
                    <a:lnTo>
                      <a:pt x="67454" y="20672"/>
                    </a:lnTo>
                    <a:lnTo>
                      <a:pt x="65987" y="20672"/>
                    </a:lnTo>
                    <a:lnTo>
                      <a:pt x="65010" y="20672"/>
                    </a:lnTo>
                    <a:lnTo>
                      <a:pt x="65010" y="20672"/>
                    </a:lnTo>
                    <a:lnTo>
                      <a:pt x="63543" y="21680"/>
                    </a:lnTo>
                    <a:lnTo>
                      <a:pt x="61344" y="22689"/>
                    </a:lnTo>
                    <a:lnTo>
                      <a:pt x="59144" y="22689"/>
                    </a:lnTo>
                    <a:lnTo>
                      <a:pt x="57189" y="22689"/>
                    </a:lnTo>
                    <a:lnTo>
                      <a:pt x="57189" y="22689"/>
                    </a:lnTo>
                    <a:lnTo>
                      <a:pt x="54989" y="21176"/>
                    </a:lnTo>
                    <a:lnTo>
                      <a:pt x="53279" y="19159"/>
                    </a:lnTo>
                    <a:lnTo>
                      <a:pt x="51812" y="15126"/>
                    </a:lnTo>
                    <a:lnTo>
                      <a:pt x="51323" y="11596"/>
                    </a:lnTo>
                    <a:lnTo>
                      <a:pt x="51323" y="11596"/>
                    </a:lnTo>
                    <a:lnTo>
                      <a:pt x="51079" y="10084"/>
                    </a:lnTo>
                    <a:lnTo>
                      <a:pt x="50346" y="8571"/>
                    </a:lnTo>
                    <a:lnTo>
                      <a:pt x="48879" y="7563"/>
                    </a:lnTo>
                    <a:lnTo>
                      <a:pt x="46435" y="6050"/>
                    </a:lnTo>
                    <a:lnTo>
                      <a:pt x="46435" y="6050"/>
                    </a:lnTo>
                    <a:lnTo>
                      <a:pt x="41547" y="1512"/>
                    </a:lnTo>
                    <a:lnTo>
                      <a:pt x="41547" y="1512"/>
                    </a:lnTo>
                    <a:lnTo>
                      <a:pt x="40081" y="0"/>
                    </a:lnTo>
                    <a:lnTo>
                      <a:pt x="39837" y="0"/>
                    </a:lnTo>
                    <a:lnTo>
                      <a:pt x="39837" y="1512"/>
                    </a:lnTo>
                    <a:lnTo>
                      <a:pt x="39837" y="1512"/>
                    </a:lnTo>
                    <a:lnTo>
                      <a:pt x="39837" y="3025"/>
                    </a:lnTo>
                    <a:lnTo>
                      <a:pt x="39103" y="5042"/>
                    </a:lnTo>
                    <a:lnTo>
                      <a:pt x="39103" y="5042"/>
                    </a:lnTo>
                    <a:lnTo>
                      <a:pt x="36904" y="11596"/>
                    </a:lnTo>
                    <a:lnTo>
                      <a:pt x="36171" y="14621"/>
                    </a:lnTo>
                    <a:lnTo>
                      <a:pt x="36171" y="16638"/>
                    </a:lnTo>
                    <a:lnTo>
                      <a:pt x="36171" y="16638"/>
                    </a:lnTo>
                    <a:lnTo>
                      <a:pt x="36659" y="17647"/>
                    </a:lnTo>
                    <a:lnTo>
                      <a:pt x="36659" y="19663"/>
                    </a:lnTo>
                    <a:lnTo>
                      <a:pt x="36659" y="19663"/>
                    </a:lnTo>
                    <a:lnTo>
                      <a:pt x="35926" y="21680"/>
                    </a:lnTo>
                    <a:lnTo>
                      <a:pt x="34704" y="24705"/>
                    </a:lnTo>
                    <a:lnTo>
                      <a:pt x="33482" y="27226"/>
                    </a:lnTo>
                    <a:lnTo>
                      <a:pt x="32260" y="27226"/>
                    </a:lnTo>
                    <a:lnTo>
                      <a:pt x="31527" y="27226"/>
                    </a:lnTo>
                    <a:lnTo>
                      <a:pt x="31527" y="27226"/>
                    </a:lnTo>
                    <a:lnTo>
                      <a:pt x="29816" y="25714"/>
                    </a:lnTo>
                    <a:lnTo>
                      <a:pt x="28105" y="22689"/>
                    </a:lnTo>
                    <a:lnTo>
                      <a:pt x="25173" y="18151"/>
                    </a:lnTo>
                    <a:lnTo>
                      <a:pt x="25173" y="18151"/>
                    </a:lnTo>
                    <a:lnTo>
                      <a:pt x="24195" y="17647"/>
                    </a:lnTo>
                    <a:lnTo>
                      <a:pt x="23217" y="16638"/>
                    </a:lnTo>
                    <a:lnTo>
                      <a:pt x="22484" y="16134"/>
                    </a:lnTo>
                    <a:lnTo>
                      <a:pt x="21018" y="15126"/>
                    </a:lnTo>
                    <a:lnTo>
                      <a:pt x="21018" y="15126"/>
                    </a:lnTo>
                    <a:lnTo>
                      <a:pt x="18818" y="13109"/>
                    </a:lnTo>
                    <a:lnTo>
                      <a:pt x="17841" y="13109"/>
                    </a:lnTo>
                    <a:lnTo>
                      <a:pt x="16863" y="13109"/>
                    </a:lnTo>
                    <a:lnTo>
                      <a:pt x="16863" y="13109"/>
                    </a:lnTo>
                    <a:lnTo>
                      <a:pt x="13197" y="15126"/>
                    </a:lnTo>
                    <a:lnTo>
                      <a:pt x="9287" y="16638"/>
                    </a:lnTo>
                    <a:lnTo>
                      <a:pt x="9287" y="16638"/>
                    </a:lnTo>
                    <a:lnTo>
                      <a:pt x="5376" y="17647"/>
                    </a:lnTo>
                    <a:lnTo>
                      <a:pt x="3665" y="18151"/>
                    </a:lnTo>
                    <a:lnTo>
                      <a:pt x="2688" y="19159"/>
                    </a:lnTo>
                    <a:lnTo>
                      <a:pt x="2688" y="19159"/>
                    </a:lnTo>
                    <a:lnTo>
                      <a:pt x="2199" y="21176"/>
                    </a:lnTo>
                    <a:lnTo>
                      <a:pt x="2688" y="24705"/>
                    </a:lnTo>
                    <a:lnTo>
                      <a:pt x="2199" y="28739"/>
                    </a:lnTo>
                    <a:lnTo>
                      <a:pt x="2199" y="29747"/>
                    </a:lnTo>
                    <a:lnTo>
                      <a:pt x="1955" y="30756"/>
                    </a:lnTo>
                    <a:lnTo>
                      <a:pt x="1955" y="30756"/>
                    </a:lnTo>
                    <a:lnTo>
                      <a:pt x="0" y="32268"/>
                    </a:lnTo>
                    <a:lnTo>
                      <a:pt x="0" y="32268"/>
                    </a:lnTo>
                    <a:lnTo>
                      <a:pt x="488" y="35798"/>
                    </a:lnTo>
                    <a:lnTo>
                      <a:pt x="488" y="35798"/>
                    </a:lnTo>
                    <a:lnTo>
                      <a:pt x="1221" y="37310"/>
                    </a:lnTo>
                    <a:lnTo>
                      <a:pt x="2688" y="39327"/>
                    </a:lnTo>
                    <a:lnTo>
                      <a:pt x="3910" y="40840"/>
                    </a:lnTo>
                    <a:lnTo>
                      <a:pt x="5132" y="42352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Shape 661"/>
              <p:cNvSpPr/>
              <p:nvPr/>
            </p:nvSpPr>
            <p:spPr>
              <a:xfrm>
                <a:off x="6662738" y="3224214"/>
                <a:ext cx="25500" cy="25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500" y="0"/>
                    </a:moveTo>
                    <a:lnTo>
                      <a:pt x="52500" y="0"/>
                    </a:lnTo>
                    <a:lnTo>
                      <a:pt x="97500" y="22500"/>
                    </a:lnTo>
                    <a:lnTo>
                      <a:pt x="120000" y="30000"/>
                    </a:lnTo>
                    <a:lnTo>
                      <a:pt x="120000" y="52500"/>
                    </a:lnTo>
                    <a:lnTo>
                      <a:pt x="120000" y="52500"/>
                    </a:lnTo>
                    <a:lnTo>
                      <a:pt x="120000" y="75000"/>
                    </a:lnTo>
                    <a:lnTo>
                      <a:pt x="97500" y="97500"/>
                    </a:lnTo>
                    <a:lnTo>
                      <a:pt x="75000" y="120000"/>
                    </a:lnTo>
                    <a:lnTo>
                      <a:pt x="52500" y="120000"/>
                    </a:lnTo>
                    <a:lnTo>
                      <a:pt x="52500" y="120000"/>
                    </a:lnTo>
                    <a:lnTo>
                      <a:pt x="15000" y="82500"/>
                    </a:lnTo>
                    <a:lnTo>
                      <a:pt x="0" y="75000"/>
                    </a:lnTo>
                    <a:lnTo>
                      <a:pt x="0" y="52500"/>
                    </a:lnTo>
                    <a:lnTo>
                      <a:pt x="0" y="52500"/>
                    </a:lnTo>
                    <a:lnTo>
                      <a:pt x="15000" y="30000"/>
                    </a:lnTo>
                    <a:lnTo>
                      <a:pt x="22500" y="22500"/>
                    </a:lnTo>
                    <a:lnTo>
                      <a:pt x="45000" y="0"/>
                    </a:lnTo>
                    <a:lnTo>
                      <a:pt x="525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Shape 662"/>
              <p:cNvSpPr/>
              <p:nvPr/>
            </p:nvSpPr>
            <p:spPr>
              <a:xfrm>
                <a:off x="7200900" y="4989514"/>
                <a:ext cx="1036500" cy="784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71902"/>
                    </a:moveTo>
                    <a:lnTo>
                      <a:pt x="119999" y="71902"/>
                    </a:lnTo>
                    <a:lnTo>
                      <a:pt x="119264" y="69716"/>
                    </a:lnTo>
                    <a:lnTo>
                      <a:pt x="119264" y="67530"/>
                    </a:lnTo>
                    <a:lnTo>
                      <a:pt x="119264" y="67530"/>
                    </a:lnTo>
                    <a:lnTo>
                      <a:pt x="119264" y="66072"/>
                    </a:lnTo>
                    <a:lnTo>
                      <a:pt x="119081" y="64372"/>
                    </a:lnTo>
                    <a:lnTo>
                      <a:pt x="118162" y="61700"/>
                    </a:lnTo>
                    <a:lnTo>
                      <a:pt x="118162" y="61700"/>
                    </a:lnTo>
                    <a:lnTo>
                      <a:pt x="117427" y="58785"/>
                    </a:lnTo>
                    <a:lnTo>
                      <a:pt x="116692" y="57085"/>
                    </a:lnTo>
                    <a:lnTo>
                      <a:pt x="116140" y="55627"/>
                    </a:lnTo>
                    <a:lnTo>
                      <a:pt x="116140" y="55627"/>
                    </a:lnTo>
                    <a:lnTo>
                      <a:pt x="114670" y="54170"/>
                    </a:lnTo>
                    <a:lnTo>
                      <a:pt x="113384" y="52469"/>
                    </a:lnTo>
                    <a:lnTo>
                      <a:pt x="113384" y="52469"/>
                    </a:lnTo>
                    <a:lnTo>
                      <a:pt x="112281" y="51497"/>
                    </a:lnTo>
                    <a:lnTo>
                      <a:pt x="112098" y="50769"/>
                    </a:lnTo>
                    <a:lnTo>
                      <a:pt x="111730" y="49311"/>
                    </a:lnTo>
                    <a:lnTo>
                      <a:pt x="111730" y="49311"/>
                    </a:lnTo>
                    <a:lnTo>
                      <a:pt x="111546" y="47854"/>
                    </a:lnTo>
                    <a:lnTo>
                      <a:pt x="110995" y="47125"/>
                    </a:lnTo>
                    <a:lnTo>
                      <a:pt x="110444" y="46882"/>
                    </a:lnTo>
                    <a:lnTo>
                      <a:pt x="110444" y="46882"/>
                    </a:lnTo>
                    <a:lnTo>
                      <a:pt x="110260" y="46396"/>
                    </a:lnTo>
                    <a:lnTo>
                      <a:pt x="109892" y="46153"/>
                    </a:lnTo>
                    <a:lnTo>
                      <a:pt x="109709" y="46396"/>
                    </a:lnTo>
                    <a:lnTo>
                      <a:pt x="109709" y="46396"/>
                    </a:lnTo>
                    <a:lnTo>
                      <a:pt x="109341" y="46882"/>
                    </a:lnTo>
                    <a:lnTo>
                      <a:pt x="109157" y="46882"/>
                    </a:lnTo>
                    <a:lnTo>
                      <a:pt x="108606" y="46396"/>
                    </a:lnTo>
                    <a:lnTo>
                      <a:pt x="108422" y="45425"/>
                    </a:lnTo>
                    <a:lnTo>
                      <a:pt x="108422" y="45425"/>
                    </a:lnTo>
                    <a:lnTo>
                      <a:pt x="106952" y="41295"/>
                    </a:lnTo>
                    <a:lnTo>
                      <a:pt x="106952" y="41295"/>
                    </a:lnTo>
                    <a:lnTo>
                      <a:pt x="106217" y="39352"/>
                    </a:lnTo>
                    <a:lnTo>
                      <a:pt x="105114" y="37651"/>
                    </a:lnTo>
                    <a:lnTo>
                      <a:pt x="105114" y="37651"/>
                    </a:lnTo>
                    <a:lnTo>
                      <a:pt x="103644" y="36680"/>
                    </a:lnTo>
                    <a:lnTo>
                      <a:pt x="102542" y="35951"/>
                    </a:lnTo>
                    <a:lnTo>
                      <a:pt x="101990" y="35222"/>
                    </a:lnTo>
                    <a:lnTo>
                      <a:pt x="101990" y="35222"/>
                    </a:lnTo>
                    <a:lnTo>
                      <a:pt x="101623" y="34493"/>
                    </a:lnTo>
                    <a:lnTo>
                      <a:pt x="101255" y="34251"/>
                    </a:lnTo>
                    <a:lnTo>
                      <a:pt x="100153" y="32793"/>
                    </a:lnTo>
                    <a:lnTo>
                      <a:pt x="100153" y="32793"/>
                    </a:lnTo>
                    <a:lnTo>
                      <a:pt x="99050" y="31336"/>
                    </a:lnTo>
                    <a:lnTo>
                      <a:pt x="98499" y="30607"/>
                    </a:lnTo>
                    <a:lnTo>
                      <a:pt x="98499" y="29635"/>
                    </a:lnTo>
                    <a:lnTo>
                      <a:pt x="98499" y="29635"/>
                    </a:lnTo>
                    <a:lnTo>
                      <a:pt x="98499" y="28906"/>
                    </a:lnTo>
                    <a:lnTo>
                      <a:pt x="98315" y="27449"/>
                    </a:lnTo>
                    <a:lnTo>
                      <a:pt x="97396" y="25020"/>
                    </a:lnTo>
                    <a:lnTo>
                      <a:pt x="97396" y="25020"/>
                    </a:lnTo>
                    <a:lnTo>
                      <a:pt x="96294" y="21376"/>
                    </a:lnTo>
                    <a:lnTo>
                      <a:pt x="95926" y="19676"/>
                    </a:lnTo>
                    <a:lnTo>
                      <a:pt x="95558" y="18704"/>
                    </a:lnTo>
                    <a:lnTo>
                      <a:pt x="95558" y="18704"/>
                    </a:lnTo>
                    <a:lnTo>
                      <a:pt x="95558" y="17732"/>
                    </a:lnTo>
                    <a:lnTo>
                      <a:pt x="95007" y="16518"/>
                    </a:lnTo>
                    <a:lnTo>
                      <a:pt x="94272" y="14331"/>
                    </a:lnTo>
                    <a:lnTo>
                      <a:pt x="94272" y="14331"/>
                    </a:lnTo>
                    <a:lnTo>
                      <a:pt x="93537" y="13846"/>
                    </a:lnTo>
                    <a:lnTo>
                      <a:pt x="92986" y="13846"/>
                    </a:lnTo>
                    <a:lnTo>
                      <a:pt x="92986" y="13846"/>
                    </a:lnTo>
                    <a:lnTo>
                      <a:pt x="92067" y="14089"/>
                    </a:lnTo>
                    <a:lnTo>
                      <a:pt x="91516" y="14089"/>
                    </a:lnTo>
                    <a:lnTo>
                      <a:pt x="91332" y="13846"/>
                    </a:lnTo>
                    <a:lnTo>
                      <a:pt x="91332" y="13846"/>
                    </a:lnTo>
                    <a:lnTo>
                      <a:pt x="90964" y="10931"/>
                    </a:lnTo>
                    <a:lnTo>
                      <a:pt x="90781" y="8744"/>
                    </a:lnTo>
                    <a:lnTo>
                      <a:pt x="90229" y="7044"/>
                    </a:lnTo>
                    <a:lnTo>
                      <a:pt x="90229" y="7044"/>
                    </a:lnTo>
                    <a:lnTo>
                      <a:pt x="89127" y="4858"/>
                    </a:lnTo>
                    <a:lnTo>
                      <a:pt x="88943" y="4615"/>
                    </a:lnTo>
                    <a:lnTo>
                      <a:pt x="89127" y="4129"/>
                    </a:lnTo>
                    <a:lnTo>
                      <a:pt x="89127" y="4129"/>
                    </a:lnTo>
                    <a:lnTo>
                      <a:pt x="89494" y="3886"/>
                    </a:lnTo>
                    <a:lnTo>
                      <a:pt x="89127" y="3643"/>
                    </a:lnTo>
                    <a:lnTo>
                      <a:pt x="88575" y="3157"/>
                    </a:lnTo>
                    <a:lnTo>
                      <a:pt x="88392" y="2914"/>
                    </a:lnTo>
                    <a:lnTo>
                      <a:pt x="88392" y="2914"/>
                    </a:lnTo>
                    <a:lnTo>
                      <a:pt x="88208" y="971"/>
                    </a:lnTo>
                    <a:lnTo>
                      <a:pt x="87656" y="485"/>
                    </a:lnTo>
                    <a:lnTo>
                      <a:pt x="87105" y="0"/>
                    </a:lnTo>
                    <a:lnTo>
                      <a:pt x="87105" y="0"/>
                    </a:lnTo>
                    <a:lnTo>
                      <a:pt x="86738" y="485"/>
                    </a:lnTo>
                    <a:lnTo>
                      <a:pt x="86738" y="728"/>
                    </a:lnTo>
                    <a:lnTo>
                      <a:pt x="86186" y="2186"/>
                    </a:lnTo>
                    <a:lnTo>
                      <a:pt x="86003" y="3886"/>
                    </a:lnTo>
                    <a:lnTo>
                      <a:pt x="85451" y="4615"/>
                    </a:lnTo>
                    <a:lnTo>
                      <a:pt x="85451" y="4615"/>
                    </a:lnTo>
                    <a:lnTo>
                      <a:pt x="85451" y="5344"/>
                    </a:lnTo>
                    <a:lnTo>
                      <a:pt x="85267" y="6315"/>
                    </a:lnTo>
                    <a:lnTo>
                      <a:pt x="85267" y="8016"/>
                    </a:lnTo>
                    <a:lnTo>
                      <a:pt x="85267" y="8016"/>
                    </a:lnTo>
                    <a:lnTo>
                      <a:pt x="84900" y="9473"/>
                    </a:lnTo>
                    <a:lnTo>
                      <a:pt x="84900" y="10931"/>
                    </a:lnTo>
                    <a:lnTo>
                      <a:pt x="84900" y="10931"/>
                    </a:lnTo>
                    <a:lnTo>
                      <a:pt x="84900" y="15060"/>
                    </a:lnTo>
                    <a:lnTo>
                      <a:pt x="84900" y="17246"/>
                    </a:lnTo>
                    <a:lnTo>
                      <a:pt x="84716" y="18704"/>
                    </a:lnTo>
                    <a:lnTo>
                      <a:pt x="84716" y="18704"/>
                    </a:lnTo>
                    <a:lnTo>
                      <a:pt x="83246" y="23319"/>
                    </a:lnTo>
                    <a:lnTo>
                      <a:pt x="82511" y="25991"/>
                    </a:lnTo>
                    <a:lnTo>
                      <a:pt x="82327" y="26720"/>
                    </a:lnTo>
                    <a:lnTo>
                      <a:pt x="81960" y="27206"/>
                    </a:lnTo>
                    <a:lnTo>
                      <a:pt x="81960" y="27206"/>
                    </a:lnTo>
                    <a:lnTo>
                      <a:pt x="81225" y="26477"/>
                    </a:lnTo>
                    <a:lnTo>
                      <a:pt x="80673" y="26477"/>
                    </a:lnTo>
                    <a:lnTo>
                      <a:pt x="80122" y="26477"/>
                    </a:lnTo>
                    <a:lnTo>
                      <a:pt x="80122" y="26477"/>
                    </a:lnTo>
                    <a:lnTo>
                      <a:pt x="79938" y="26477"/>
                    </a:lnTo>
                    <a:lnTo>
                      <a:pt x="79571" y="26720"/>
                    </a:lnTo>
                    <a:lnTo>
                      <a:pt x="79571" y="26720"/>
                    </a:lnTo>
                    <a:lnTo>
                      <a:pt x="79019" y="26720"/>
                    </a:lnTo>
                    <a:lnTo>
                      <a:pt x="79019" y="26720"/>
                    </a:lnTo>
                    <a:lnTo>
                      <a:pt x="78468" y="26477"/>
                    </a:lnTo>
                    <a:lnTo>
                      <a:pt x="78284" y="25991"/>
                    </a:lnTo>
                    <a:lnTo>
                      <a:pt x="77549" y="24534"/>
                    </a:lnTo>
                    <a:lnTo>
                      <a:pt x="77549" y="24534"/>
                    </a:lnTo>
                    <a:lnTo>
                      <a:pt x="76630" y="24291"/>
                    </a:lnTo>
                    <a:lnTo>
                      <a:pt x="75895" y="24048"/>
                    </a:lnTo>
                    <a:lnTo>
                      <a:pt x="74793" y="23562"/>
                    </a:lnTo>
                    <a:lnTo>
                      <a:pt x="74241" y="23319"/>
                    </a:lnTo>
                    <a:lnTo>
                      <a:pt x="74241" y="23319"/>
                    </a:lnTo>
                    <a:lnTo>
                      <a:pt x="74058" y="22834"/>
                    </a:lnTo>
                    <a:lnTo>
                      <a:pt x="74058" y="22105"/>
                    </a:lnTo>
                    <a:lnTo>
                      <a:pt x="73690" y="21376"/>
                    </a:lnTo>
                    <a:lnTo>
                      <a:pt x="72955" y="21133"/>
                    </a:lnTo>
                    <a:lnTo>
                      <a:pt x="72955" y="21133"/>
                    </a:lnTo>
                    <a:lnTo>
                      <a:pt x="72220" y="20404"/>
                    </a:lnTo>
                    <a:lnTo>
                      <a:pt x="71669" y="19676"/>
                    </a:lnTo>
                    <a:lnTo>
                      <a:pt x="71301" y="18947"/>
                    </a:lnTo>
                    <a:lnTo>
                      <a:pt x="70566" y="18704"/>
                    </a:lnTo>
                    <a:lnTo>
                      <a:pt x="70566" y="18704"/>
                    </a:lnTo>
                    <a:lnTo>
                      <a:pt x="69831" y="18947"/>
                    </a:lnTo>
                    <a:lnTo>
                      <a:pt x="69464" y="18704"/>
                    </a:lnTo>
                    <a:lnTo>
                      <a:pt x="68912" y="18704"/>
                    </a:lnTo>
                    <a:lnTo>
                      <a:pt x="68912" y="18704"/>
                    </a:lnTo>
                    <a:lnTo>
                      <a:pt x="67626" y="17246"/>
                    </a:lnTo>
                    <a:lnTo>
                      <a:pt x="66891" y="16275"/>
                    </a:lnTo>
                    <a:lnTo>
                      <a:pt x="66891" y="15546"/>
                    </a:lnTo>
                    <a:lnTo>
                      <a:pt x="66891" y="15546"/>
                    </a:lnTo>
                    <a:lnTo>
                      <a:pt x="67075" y="14089"/>
                    </a:lnTo>
                    <a:lnTo>
                      <a:pt x="67810" y="12631"/>
                    </a:lnTo>
                    <a:lnTo>
                      <a:pt x="67810" y="12631"/>
                    </a:lnTo>
                    <a:lnTo>
                      <a:pt x="68177" y="11902"/>
                    </a:lnTo>
                    <a:lnTo>
                      <a:pt x="68361" y="10931"/>
                    </a:lnTo>
                    <a:lnTo>
                      <a:pt x="68361" y="10931"/>
                    </a:lnTo>
                    <a:lnTo>
                      <a:pt x="68177" y="10202"/>
                    </a:lnTo>
                    <a:lnTo>
                      <a:pt x="68177" y="9473"/>
                    </a:lnTo>
                    <a:lnTo>
                      <a:pt x="68728" y="9473"/>
                    </a:lnTo>
                    <a:lnTo>
                      <a:pt x="68728" y="9473"/>
                    </a:lnTo>
                    <a:lnTo>
                      <a:pt x="69831" y="9230"/>
                    </a:lnTo>
                    <a:lnTo>
                      <a:pt x="70015" y="9230"/>
                    </a:lnTo>
                    <a:lnTo>
                      <a:pt x="70015" y="8744"/>
                    </a:lnTo>
                    <a:lnTo>
                      <a:pt x="70015" y="8744"/>
                    </a:lnTo>
                    <a:lnTo>
                      <a:pt x="70015" y="7773"/>
                    </a:lnTo>
                    <a:lnTo>
                      <a:pt x="70382" y="6801"/>
                    </a:lnTo>
                    <a:lnTo>
                      <a:pt x="70566" y="5587"/>
                    </a:lnTo>
                    <a:lnTo>
                      <a:pt x="70566" y="5344"/>
                    </a:lnTo>
                    <a:lnTo>
                      <a:pt x="70382" y="4858"/>
                    </a:lnTo>
                    <a:lnTo>
                      <a:pt x="70382" y="4858"/>
                    </a:lnTo>
                    <a:lnTo>
                      <a:pt x="69280" y="4129"/>
                    </a:lnTo>
                    <a:lnTo>
                      <a:pt x="68912" y="4129"/>
                    </a:lnTo>
                    <a:lnTo>
                      <a:pt x="68728" y="4615"/>
                    </a:lnTo>
                    <a:lnTo>
                      <a:pt x="68728" y="4615"/>
                    </a:lnTo>
                    <a:lnTo>
                      <a:pt x="68728" y="5344"/>
                    </a:lnTo>
                    <a:lnTo>
                      <a:pt x="68361" y="5587"/>
                    </a:lnTo>
                    <a:lnTo>
                      <a:pt x="68177" y="5587"/>
                    </a:lnTo>
                    <a:lnTo>
                      <a:pt x="68177" y="5587"/>
                    </a:lnTo>
                    <a:lnTo>
                      <a:pt x="67626" y="4615"/>
                    </a:lnTo>
                    <a:lnTo>
                      <a:pt x="67442" y="4129"/>
                    </a:lnTo>
                    <a:lnTo>
                      <a:pt x="67075" y="4129"/>
                    </a:lnTo>
                    <a:lnTo>
                      <a:pt x="67075" y="4129"/>
                    </a:lnTo>
                    <a:lnTo>
                      <a:pt x="66891" y="4615"/>
                    </a:lnTo>
                    <a:lnTo>
                      <a:pt x="66523" y="4858"/>
                    </a:lnTo>
                    <a:lnTo>
                      <a:pt x="65972" y="5344"/>
                    </a:lnTo>
                    <a:lnTo>
                      <a:pt x="65421" y="5344"/>
                    </a:lnTo>
                    <a:lnTo>
                      <a:pt x="65421" y="5344"/>
                    </a:lnTo>
                    <a:lnTo>
                      <a:pt x="63950" y="4129"/>
                    </a:lnTo>
                    <a:lnTo>
                      <a:pt x="63032" y="3886"/>
                    </a:lnTo>
                    <a:lnTo>
                      <a:pt x="62297" y="3643"/>
                    </a:lnTo>
                    <a:lnTo>
                      <a:pt x="62297" y="3643"/>
                    </a:lnTo>
                    <a:lnTo>
                      <a:pt x="61010" y="3643"/>
                    </a:lnTo>
                    <a:lnTo>
                      <a:pt x="59908" y="2914"/>
                    </a:lnTo>
                    <a:lnTo>
                      <a:pt x="59908" y="2914"/>
                    </a:lnTo>
                    <a:lnTo>
                      <a:pt x="58805" y="2429"/>
                    </a:lnTo>
                    <a:lnTo>
                      <a:pt x="58254" y="2186"/>
                    </a:lnTo>
                    <a:lnTo>
                      <a:pt x="58070" y="2429"/>
                    </a:lnTo>
                    <a:lnTo>
                      <a:pt x="58070" y="2429"/>
                    </a:lnTo>
                    <a:lnTo>
                      <a:pt x="58070" y="3157"/>
                    </a:lnTo>
                    <a:lnTo>
                      <a:pt x="57702" y="3886"/>
                    </a:lnTo>
                    <a:lnTo>
                      <a:pt x="57519" y="4615"/>
                    </a:lnTo>
                    <a:lnTo>
                      <a:pt x="57519" y="4615"/>
                    </a:lnTo>
                    <a:lnTo>
                      <a:pt x="56784" y="5344"/>
                    </a:lnTo>
                    <a:lnTo>
                      <a:pt x="55681" y="5587"/>
                    </a:lnTo>
                    <a:lnTo>
                      <a:pt x="54946" y="6072"/>
                    </a:lnTo>
                    <a:lnTo>
                      <a:pt x="54027" y="5587"/>
                    </a:lnTo>
                    <a:lnTo>
                      <a:pt x="54027" y="5587"/>
                    </a:lnTo>
                    <a:lnTo>
                      <a:pt x="53476" y="5344"/>
                    </a:lnTo>
                    <a:lnTo>
                      <a:pt x="52924" y="5344"/>
                    </a:lnTo>
                    <a:lnTo>
                      <a:pt x="52373" y="5344"/>
                    </a:lnTo>
                    <a:lnTo>
                      <a:pt x="52373" y="5344"/>
                    </a:lnTo>
                    <a:lnTo>
                      <a:pt x="51454" y="6801"/>
                    </a:lnTo>
                    <a:lnTo>
                      <a:pt x="50535" y="7773"/>
                    </a:lnTo>
                    <a:lnTo>
                      <a:pt x="50535" y="7773"/>
                    </a:lnTo>
                    <a:lnTo>
                      <a:pt x="50352" y="8016"/>
                    </a:lnTo>
                    <a:lnTo>
                      <a:pt x="50535" y="8744"/>
                    </a:lnTo>
                    <a:lnTo>
                      <a:pt x="50535" y="9230"/>
                    </a:lnTo>
                    <a:lnTo>
                      <a:pt x="50535" y="9473"/>
                    </a:lnTo>
                    <a:lnTo>
                      <a:pt x="50535" y="9473"/>
                    </a:lnTo>
                    <a:lnTo>
                      <a:pt x="49065" y="11174"/>
                    </a:lnTo>
                    <a:lnTo>
                      <a:pt x="49065" y="11174"/>
                    </a:lnTo>
                    <a:lnTo>
                      <a:pt x="48514" y="13117"/>
                    </a:lnTo>
                    <a:lnTo>
                      <a:pt x="48147" y="14089"/>
                    </a:lnTo>
                    <a:lnTo>
                      <a:pt x="48147" y="14331"/>
                    </a:lnTo>
                    <a:lnTo>
                      <a:pt x="48514" y="14331"/>
                    </a:lnTo>
                    <a:lnTo>
                      <a:pt x="48514" y="14331"/>
                    </a:lnTo>
                    <a:lnTo>
                      <a:pt x="49249" y="14817"/>
                    </a:lnTo>
                    <a:lnTo>
                      <a:pt x="49617" y="15060"/>
                    </a:lnTo>
                    <a:lnTo>
                      <a:pt x="49617" y="15546"/>
                    </a:lnTo>
                    <a:lnTo>
                      <a:pt x="49617" y="15546"/>
                    </a:lnTo>
                    <a:lnTo>
                      <a:pt x="49617" y="16275"/>
                    </a:lnTo>
                    <a:lnTo>
                      <a:pt x="49617" y="17004"/>
                    </a:lnTo>
                    <a:lnTo>
                      <a:pt x="49617" y="17246"/>
                    </a:lnTo>
                    <a:lnTo>
                      <a:pt x="49249" y="17246"/>
                    </a:lnTo>
                    <a:lnTo>
                      <a:pt x="49249" y="17246"/>
                    </a:lnTo>
                    <a:lnTo>
                      <a:pt x="48514" y="16518"/>
                    </a:lnTo>
                    <a:lnTo>
                      <a:pt x="47595" y="16275"/>
                    </a:lnTo>
                    <a:lnTo>
                      <a:pt x="47595" y="16275"/>
                    </a:lnTo>
                    <a:lnTo>
                      <a:pt x="46676" y="15789"/>
                    </a:lnTo>
                    <a:lnTo>
                      <a:pt x="45206" y="15789"/>
                    </a:lnTo>
                    <a:lnTo>
                      <a:pt x="45206" y="15789"/>
                    </a:lnTo>
                    <a:lnTo>
                      <a:pt x="44655" y="16518"/>
                    </a:lnTo>
                    <a:lnTo>
                      <a:pt x="44471" y="17004"/>
                    </a:lnTo>
                    <a:lnTo>
                      <a:pt x="44287" y="16518"/>
                    </a:lnTo>
                    <a:lnTo>
                      <a:pt x="44287" y="16518"/>
                    </a:lnTo>
                    <a:lnTo>
                      <a:pt x="43920" y="15060"/>
                    </a:lnTo>
                    <a:lnTo>
                      <a:pt x="43736" y="14817"/>
                    </a:lnTo>
                    <a:lnTo>
                      <a:pt x="43736" y="14817"/>
                    </a:lnTo>
                    <a:lnTo>
                      <a:pt x="42633" y="13360"/>
                    </a:lnTo>
                    <a:lnTo>
                      <a:pt x="42082" y="12631"/>
                    </a:lnTo>
                    <a:lnTo>
                      <a:pt x="41898" y="12388"/>
                    </a:lnTo>
                    <a:lnTo>
                      <a:pt x="41898" y="12388"/>
                    </a:lnTo>
                    <a:lnTo>
                      <a:pt x="40428" y="12631"/>
                    </a:lnTo>
                    <a:lnTo>
                      <a:pt x="39142" y="13360"/>
                    </a:lnTo>
                    <a:lnTo>
                      <a:pt x="39142" y="13360"/>
                    </a:lnTo>
                    <a:lnTo>
                      <a:pt x="38591" y="13117"/>
                    </a:lnTo>
                    <a:lnTo>
                      <a:pt x="38407" y="12631"/>
                    </a:lnTo>
                    <a:lnTo>
                      <a:pt x="38407" y="12631"/>
                    </a:lnTo>
                    <a:lnTo>
                      <a:pt x="38039" y="13117"/>
                    </a:lnTo>
                    <a:lnTo>
                      <a:pt x="38039" y="13117"/>
                    </a:lnTo>
                    <a:lnTo>
                      <a:pt x="37488" y="14331"/>
                    </a:lnTo>
                    <a:lnTo>
                      <a:pt x="37304" y="14817"/>
                    </a:lnTo>
                    <a:lnTo>
                      <a:pt x="36937" y="14817"/>
                    </a:lnTo>
                    <a:lnTo>
                      <a:pt x="36937" y="14817"/>
                    </a:lnTo>
                    <a:lnTo>
                      <a:pt x="36753" y="14817"/>
                    </a:lnTo>
                    <a:lnTo>
                      <a:pt x="36569" y="15546"/>
                    </a:lnTo>
                    <a:lnTo>
                      <a:pt x="36018" y="16518"/>
                    </a:lnTo>
                    <a:lnTo>
                      <a:pt x="36018" y="16518"/>
                    </a:lnTo>
                    <a:lnTo>
                      <a:pt x="36018" y="17246"/>
                    </a:lnTo>
                    <a:lnTo>
                      <a:pt x="36018" y="17975"/>
                    </a:lnTo>
                    <a:lnTo>
                      <a:pt x="35650" y="18218"/>
                    </a:lnTo>
                    <a:lnTo>
                      <a:pt x="35467" y="18704"/>
                    </a:lnTo>
                    <a:lnTo>
                      <a:pt x="35467" y="18704"/>
                    </a:lnTo>
                    <a:lnTo>
                      <a:pt x="34915" y="18218"/>
                    </a:lnTo>
                    <a:lnTo>
                      <a:pt x="34364" y="17975"/>
                    </a:lnTo>
                    <a:lnTo>
                      <a:pt x="34180" y="17732"/>
                    </a:lnTo>
                    <a:lnTo>
                      <a:pt x="33813" y="17975"/>
                    </a:lnTo>
                    <a:lnTo>
                      <a:pt x="33813" y="17975"/>
                    </a:lnTo>
                    <a:lnTo>
                      <a:pt x="33261" y="18947"/>
                    </a:lnTo>
                    <a:lnTo>
                      <a:pt x="33261" y="20404"/>
                    </a:lnTo>
                    <a:lnTo>
                      <a:pt x="33261" y="20404"/>
                    </a:lnTo>
                    <a:lnTo>
                      <a:pt x="33078" y="21376"/>
                    </a:lnTo>
                    <a:lnTo>
                      <a:pt x="33078" y="21862"/>
                    </a:lnTo>
                    <a:lnTo>
                      <a:pt x="32710" y="22105"/>
                    </a:lnTo>
                    <a:lnTo>
                      <a:pt x="32710" y="22105"/>
                    </a:lnTo>
                    <a:lnTo>
                      <a:pt x="31975" y="21862"/>
                    </a:lnTo>
                    <a:lnTo>
                      <a:pt x="31424" y="21862"/>
                    </a:lnTo>
                    <a:lnTo>
                      <a:pt x="31240" y="21862"/>
                    </a:lnTo>
                    <a:lnTo>
                      <a:pt x="31240" y="21862"/>
                    </a:lnTo>
                    <a:lnTo>
                      <a:pt x="30872" y="22834"/>
                    </a:lnTo>
                    <a:lnTo>
                      <a:pt x="31240" y="24048"/>
                    </a:lnTo>
                    <a:lnTo>
                      <a:pt x="31240" y="24048"/>
                    </a:lnTo>
                    <a:lnTo>
                      <a:pt x="31240" y="24534"/>
                    </a:lnTo>
                    <a:lnTo>
                      <a:pt x="31240" y="25748"/>
                    </a:lnTo>
                    <a:lnTo>
                      <a:pt x="30872" y="26477"/>
                    </a:lnTo>
                    <a:lnTo>
                      <a:pt x="30689" y="26477"/>
                    </a:lnTo>
                    <a:lnTo>
                      <a:pt x="30321" y="26477"/>
                    </a:lnTo>
                    <a:lnTo>
                      <a:pt x="30321" y="26477"/>
                    </a:lnTo>
                    <a:lnTo>
                      <a:pt x="29586" y="24291"/>
                    </a:lnTo>
                    <a:lnTo>
                      <a:pt x="29218" y="23562"/>
                    </a:lnTo>
                    <a:lnTo>
                      <a:pt x="28851" y="23319"/>
                    </a:lnTo>
                    <a:lnTo>
                      <a:pt x="28851" y="23319"/>
                    </a:lnTo>
                    <a:lnTo>
                      <a:pt x="27381" y="24534"/>
                    </a:lnTo>
                    <a:lnTo>
                      <a:pt x="26646" y="25748"/>
                    </a:lnTo>
                    <a:lnTo>
                      <a:pt x="26094" y="26720"/>
                    </a:lnTo>
                    <a:lnTo>
                      <a:pt x="26094" y="26720"/>
                    </a:lnTo>
                    <a:lnTo>
                      <a:pt x="26094" y="27449"/>
                    </a:lnTo>
                    <a:lnTo>
                      <a:pt x="26462" y="28421"/>
                    </a:lnTo>
                    <a:lnTo>
                      <a:pt x="26462" y="29635"/>
                    </a:lnTo>
                    <a:lnTo>
                      <a:pt x="26094" y="30364"/>
                    </a:lnTo>
                    <a:lnTo>
                      <a:pt x="26094" y="30364"/>
                    </a:lnTo>
                    <a:lnTo>
                      <a:pt x="25543" y="31093"/>
                    </a:lnTo>
                    <a:lnTo>
                      <a:pt x="25359" y="32064"/>
                    </a:lnTo>
                    <a:lnTo>
                      <a:pt x="24808" y="33522"/>
                    </a:lnTo>
                    <a:lnTo>
                      <a:pt x="24808" y="33522"/>
                    </a:lnTo>
                    <a:lnTo>
                      <a:pt x="24073" y="34251"/>
                    </a:lnTo>
                    <a:lnTo>
                      <a:pt x="22603" y="35222"/>
                    </a:lnTo>
                    <a:lnTo>
                      <a:pt x="22603" y="35222"/>
                    </a:lnTo>
                    <a:lnTo>
                      <a:pt x="19663" y="36680"/>
                    </a:lnTo>
                    <a:lnTo>
                      <a:pt x="16539" y="38137"/>
                    </a:lnTo>
                    <a:lnTo>
                      <a:pt x="16539" y="38137"/>
                    </a:lnTo>
                    <a:lnTo>
                      <a:pt x="14885" y="39352"/>
                    </a:lnTo>
                    <a:lnTo>
                      <a:pt x="13782" y="39838"/>
                    </a:lnTo>
                    <a:lnTo>
                      <a:pt x="12863" y="40080"/>
                    </a:lnTo>
                    <a:lnTo>
                      <a:pt x="12863" y="40080"/>
                    </a:lnTo>
                    <a:lnTo>
                      <a:pt x="9923" y="40566"/>
                    </a:lnTo>
                    <a:lnTo>
                      <a:pt x="8637" y="40809"/>
                    </a:lnTo>
                    <a:lnTo>
                      <a:pt x="7534" y="41538"/>
                    </a:lnTo>
                    <a:lnTo>
                      <a:pt x="7534" y="41538"/>
                    </a:lnTo>
                    <a:lnTo>
                      <a:pt x="6064" y="42995"/>
                    </a:lnTo>
                    <a:lnTo>
                      <a:pt x="5696" y="43724"/>
                    </a:lnTo>
                    <a:lnTo>
                      <a:pt x="5329" y="43967"/>
                    </a:lnTo>
                    <a:lnTo>
                      <a:pt x="5329" y="43967"/>
                    </a:lnTo>
                    <a:lnTo>
                      <a:pt x="4777" y="44453"/>
                    </a:lnTo>
                    <a:lnTo>
                      <a:pt x="4226" y="45668"/>
                    </a:lnTo>
                    <a:lnTo>
                      <a:pt x="3491" y="46396"/>
                    </a:lnTo>
                    <a:lnTo>
                      <a:pt x="3491" y="46882"/>
                    </a:lnTo>
                    <a:lnTo>
                      <a:pt x="3307" y="46882"/>
                    </a:lnTo>
                    <a:lnTo>
                      <a:pt x="3307" y="46882"/>
                    </a:lnTo>
                    <a:lnTo>
                      <a:pt x="3307" y="46396"/>
                    </a:lnTo>
                    <a:lnTo>
                      <a:pt x="3307" y="45668"/>
                    </a:lnTo>
                    <a:lnTo>
                      <a:pt x="3307" y="45425"/>
                    </a:lnTo>
                    <a:lnTo>
                      <a:pt x="2940" y="45668"/>
                    </a:lnTo>
                    <a:lnTo>
                      <a:pt x="2940" y="45668"/>
                    </a:lnTo>
                    <a:lnTo>
                      <a:pt x="1653" y="47125"/>
                    </a:lnTo>
                    <a:lnTo>
                      <a:pt x="1286" y="48340"/>
                    </a:lnTo>
                    <a:lnTo>
                      <a:pt x="1286" y="49311"/>
                    </a:lnTo>
                    <a:lnTo>
                      <a:pt x="1286" y="49311"/>
                    </a:lnTo>
                    <a:lnTo>
                      <a:pt x="1286" y="51012"/>
                    </a:lnTo>
                    <a:lnTo>
                      <a:pt x="1102" y="52469"/>
                    </a:lnTo>
                    <a:lnTo>
                      <a:pt x="1102" y="52469"/>
                    </a:lnTo>
                    <a:lnTo>
                      <a:pt x="551" y="54170"/>
                    </a:lnTo>
                    <a:lnTo>
                      <a:pt x="551" y="54898"/>
                    </a:lnTo>
                    <a:lnTo>
                      <a:pt x="551" y="55384"/>
                    </a:lnTo>
                    <a:lnTo>
                      <a:pt x="551" y="55384"/>
                    </a:lnTo>
                    <a:lnTo>
                      <a:pt x="551" y="55384"/>
                    </a:lnTo>
                    <a:lnTo>
                      <a:pt x="1653" y="54170"/>
                    </a:lnTo>
                    <a:lnTo>
                      <a:pt x="1837" y="53927"/>
                    </a:lnTo>
                    <a:lnTo>
                      <a:pt x="1837" y="53927"/>
                    </a:lnTo>
                    <a:lnTo>
                      <a:pt x="1653" y="54898"/>
                    </a:lnTo>
                    <a:lnTo>
                      <a:pt x="1286" y="55627"/>
                    </a:lnTo>
                    <a:lnTo>
                      <a:pt x="1102" y="56599"/>
                    </a:lnTo>
                    <a:lnTo>
                      <a:pt x="1102" y="56599"/>
                    </a:lnTo>
                    <a:lnTo>
                      <a:pt x="1286" y="58056"/>
                    </a:lnTo>
                    <a:lnTo>
                      <a:pt x="1837" y="59514"/>
                    </a:lnTo>
                    <a:lnTo>
                      <a:pt x="1837" y="59514"/>
                    </a:lnTo>
                    <a:lnTo>
                      <a:pt x="2756" y="61700"/>
                    </a:lnTo>
                    <a:lnTo>
                      <a:pt x="2756" y="62186"/>
                    </a:lnTo>
                    <a:lnTo>
                      <a:pt x="2756" y="62672"/>
                    </a:lnTo>
                    <a:lnTo>
                      <a:pt x="2388" y="62672"/>
                    </a:lnTo>
                    <a:lnTo>
                      <a:pt x="2388" y="62672"/>
                    </a:lnTo>
                    <a:lnTo>
                      <a:pt x="1286" y="61700"/>
                    </a:lnTo>
                    <a:lnTo>
                      <a:pt x="1102" y="61214"/>
                    </a:lnTo>
                    <a:lnTo>
                      <a:pt x="1102" y="61700"/>
                    </a:lnTo>
                    <a:lnTo>
                      <a:pt x="1102" y="61700"/>
                    </a:lnTo>
                    <a:lnTo>
                      <a:pt x="1102" y="62672"/>
                    </a:lnTo>
                    <a:lnTo>
                      <a:pt x="1102" y="62914"/>
                    </a:lnTo>
                    <a:lnTo>
                      <a:pt x="918" y="62914"/>
                    </a:lnTo>
                    <a:lnTo>
                      <a:pt x="918" y="62914"/>
                    </a:lnTo>
                    <a:lnTo>
                      <a:pt x="367" y="62186"/>
                    </a:lnTo>
                    <a:lnTo>
                      <a:pt x="0" y="62186"/>
                    </a:lnTo>
                    <a:lnTo>
                      <a:pt x="0" y="62672"/>
                    </a:lnTo>
                    <a:lnTo>
                      <a:pt x="0" y="62672"/>
                    </a:lnTo>
                    <a:lnTo>
                      <a:pt x="367" y="64858"/>
                    </a:lnTo>
                    <a:lnTo>
                      <a:pt x="551" y="65829"/>
                    </a:lnTo>
                    <a:lnTo>
                      <a:pt x="918" y="66558"/>
                    </a:lnTo>
                    <a:lnTo>
                      <a:pt x="918" y="66558"/>
                    </a:lnTo>
                    <a:lnTo>
                      <a:pt x="1286" y="67287"/>
                    </a:lnTo>
                    <a:lnTo>
                      <a:pt x="1837" y="68259"/>
                    </a:lnTo>
                    <a:lnTo>
                      <a:pt x="2756" y="70688"/>
                    </a:lnTo>
                    <a:lnTo>
                      <a:pt x="2756" y="70688"/>
                    </a:lnTo>
                    <a:lnTo>
                      <a:pt x="3491" y="73117"/>
                    </a:lnTo>
                    <a:lnTo>
                      <a:pt x="4226" y="75060"/>
                    </a:lnTo>
                    <a:lnTo>
                      <a:pt x="4226" y="75060"/>
                    </a:lnTo>
                    <a:lnTo>
                      <a:pt x="5145" y="77004"/>
                    </a:lnTo>
                    <a:lnTo>
                      <a:pt x="5329" y="79433"/>
                    </a:lnTo>
                    <a:lnTo>
                      <a:pt x="5329" y="79433"/>
                    </a:lnTo>
                    <a:lnTo>
                      <a:pt x="5880" y="83076"/>
                    </a:lnTo>
                    <a:lnTo>
                      <a:pt x="6983" y="86963"/>
                    </a:lnTo>
                    <a:lnTo>
                      <a:pt x="6983" y="86963"/>
                    </a:lnTo>
                    <a:lnTo>
                      <a:pt x="7534" y="90121"/>
                    </a:lnTo>
                    <a:lnTo>
                      <a:pt x="7534" y="91093"/>
                    </a:lnTo>
                    <a:lnTo>
                      <a:pt x="7534" y="91578"/>
                    </a:lnTo>
                    <a:lnTo>
                      <a:pt x="7534" y="91093"/>
                    </a:lnTo>
                    <a:lnTo>
                      <a:pt x="7534" y="91093"/>
                    </a:lnTo>
                    <a:lnTo>
                      <a:pt x="6983" y="90364"/>
                    </a:lnTo>
                    <a:lnTo>
                      <a:pt x="6615" y="90121"/>
                    </a:lnTo>
                    <a:lnTo>
                      <a:pt x="6431" y="90850"/>
                    </a:lnTo>
                    <a:lnTo>
                      <a:pt x="6431" y="90850"/>
                    </a:lnTo>
                    <a:lnTo>
                      <a:pt x="5880" y="92793"/>
                    </a:lnTo>
                    <a:lnTo>
                      <a:pt x="5696" y="94008"/>
                    </a:lnTo>
                    <a:lnTo>
                      <a:pt x="5329" y="94736"/>
                    </a:lnTo>
                    <a:lnTo>
                      <a:pt x="5329" y="94736"/>
                    </a:lnTo>
                    <a:lnTo>
                      <a:pt x="4594" y="95465"/>
                    </a:lnTo>
                    <a:lnTo>
                      <a:pt x="4226" y="95708"/>
                    </a:lnTo>
                    <a:lnTo>
                      <a:pt x="4042" y="96194"/>
                    </a:lnTo>
                    <a:lnTo>
                      <a:pt x="4042" y="96194"/>
                    </a:lnTo>
                    <a:lnTo>
                      <a:pt x="4226" y="97408"/>
                    </a:lnTo>
                    <a:lnTo>
                      <a:pt x="4777" y="98137"/>
                    </a:lnTo>
                    <a:lnTo>
                      <a:pt x="5329" y="98623"/>
                    </a:lnTo>
                    <a:lnTo>
                      <a:pt x="5329" y="98623"/>
                    </a:lnTo>
                    <a:lnTo>
                      <a:pt x="5880" y="98866"/>
                    </a:lnTo>
                    <a:lnTo>
                      <a:pt x="6431" y="99595"/>
                    </a:lnTo>
                    <a:lnTo>
                      <a:pt x="8085" y="101052"/>
                    </a:lnTo>
                    <a:lnTo>
                      <a:pt x="8085" y="101052"/>
                    </a:lnTo>
                    <a:lnTo>
                      <a:pt x="8820" y="101781"/>
                    </a:lnTo>
                    <a:lnTo>
                      <a:pt x="10107" y="102024"/>
                    </a:lnTo>
                    <a:lnTo>
                      <a:pt x="11209" y="102024"/>
                    </a:lnTo>
                    <a:lnTo>
                      <a:pt x="11944" y="102024"/>
                    </a:lnTo>
                    <a:lnTo>
                      <a:pt x="11944" y="102024"/>
                    </a:lnTo>
                    <a:lnTo>
                      <a:pt x="13782" y="100566"/>
                    </a:lnTo>
                    <a:lnTo>
                      <a:pt x="15987" y="99352"/>
                    </a:lnTo>
                    <a:lnTo>
                      <a:pt x="15987" y="99352"/>
                    </a:lnTo>
                    <a:lnTo>
                      <a:pt x="16722" y="98623"/>
                    </a:lnTo>
                    <a:lnTo>
                      <a:pt x="17641" y="97894"/>
                    </a:lnTo>
                    <a:lnTo>
                      <a:pt x="18376" y="97165"/>
                    </a:lnTo>
                    <a:lnTo>
                      <a:pt x="19111" y="96680"/>
                    </a:lnTo>
                    <a:lnTo>
                      <a:pt x="19111" y="96680"/>
                    </a:lnTo>
                    <a:lnTo>
                      <a:pt x="21316" y="96437"/>
                    </a:lnTo>
                    <a:lnTo>
                      <a:pt x="22970" y="96194"/>
                    </a:lnTo>
                    <a:lnTo>
                      <a:pt x="23705" y="96437"/>
                    </a:lnTo>
                    <a:lnTo>
                      <a:pt x="23705" y="96437"/>
                    </a:lnTo>
                    <a:lnTo>
                      <a:pt x="24992" y="97165"/>
                    </a:lnTo>
                    <a:lnTo>
                      <a:pt x="25911" y="97165"/>
                    </a:lnTo>
                    <a:lnTo>
                      <a:pt x="26462" y="96680"/>
                    </a:lnTo>
                    <a:lnTo>
                      <a:pt x="26462" y="96680"/>
                    </a:lnTo>
                    <a:lnTo>
                      <a:pt x="27197" y="95708"/>
                    </a:lnTo>
                    <a:lnTo>
                      <a:pt x="27381" y="95708"/>
                    </a:lnTo>
                    <a:lnTo>
                      <a:pt x="27748" y="96194"/>
                    </a:lnTo>
                    <a:lnTo>
                      <a:pt x="27748" y="96194"/>
                    </a:lnTo>
                    <a:lnTo>
                      <a:pt x="28483" y="96680"/>
                    </a:lnTo>
                    <a:lnTo>
                      <a:pt x="28851" y="97165"/>
                    </a:lnTo>
                    <a:lnTo>
                      <a:pt x="29218" y="96437"/>
                    </a:lnTo>
                    <a:lnTo>
                      <a:pt x="29218" y="96437"/>
                    </a:lnTo>
                    <a:lnTo>
                      <a:pt x="29770" y="95465"/>
                    </a:lnTo>
                    <a:lnTo>
                      <a:pt x="30321" y="94008"/>
                    </a:lnTo>
                    <a:lnTo>
                      <a:pt x="31240" y="92793"/>
                    </a:lnTo>
                    <a:lnTo>
                      <a:pt x="31424" y="92307"/>
                    </a:lnTo>
                    <a:lnTo>
                      <a:pt x="31975" y="92307"/>
                    </a:lnTo>
                    <a:lnTo>
                      <a:pt x="31975" y="92307"/>
                    </a:lnTo>
                    <a:lnTo>
                      <a:pt x="33261" y="91821"/>
                    </a:lnTo>
                    <a:lnTo>
                      <a:pt x="34915" y="91821"/>
                    </a:lnTo>
                    <a:lnTo>
                      <a:pt x="38958" y="91821"/>
                    </a:lnTo>
                    <a:lnTo>
                      <a:pt x="38958" y="91821"/>
                    </a:lnTo>
                    <a:lnTo>
                      <a:pt x="41531" y="91821"/>
                    </a:lnTo>
                    <a:lnTo>
                      <a:pt x="42633" y="91578"/>
                    </a:lnTo>
                    <a:lnTo>
                      <a:pt x="43736" y="90850"/>
                    </a:lnTo>
                    <a:lnTo>
                      <a:pt x="43736" y="90850"/>
                    </a:lnTo>
                    <a:lnTo>
                      <a:pt x="45206" y="90121"/>
                    </a:lnTo>
                    <a:lnTo>
                      <a:pt x="47228" y="89392"/>
                    </a:lnTo>
                    <a:lnTo>
                      <a:pt x="50352" y="88421"/>
                    </a:lnTo>
                    <a:lnTo>
                      <a:pt x="50352" y="88421"/>
                    </a:lnTo>
                    <a:lnTo>
                      <a:pt x="52373" y="87692"/>
                    </a:lnTo>
                    <a:lnTo>
                      <a:pt x="53292" y="87692"/>
                    </a:lnTo>
                    <a:lnTo>
                      <a:pt x="54027" y="87935"/>
                    </a:lnTo>
                    <a:lnTo>
                      <a:pt x="54027" y="87935"/>
                    </a:lnTo>
                    <a:lnTo>
                      <a:pt x="55313" y="89392"/>
                    </a:lnTo>
                    <a:lnTo>
                      <a:pt x="56232" y="89635"/>
                    </a:lnTo>
                    <a:lnTo>
                      <a:pt x="57519" y="90121"/>
                    </a:lnTo>
                    <a:lnTo>
                      <a:pt x="57519" y="90121"/>
                    </a:lnTo>
                    <a:lnTo>
                      <a:pt x="60091" y="90364"/>
                    </a:lnTo>
                    <a:lnTo>
                      <a:pt x="61010" y="90850"/>
                    </a:lnTo>
                    <a:lnTo>
                      <a:pt x="61194" y="91093"/>
                    </a:lnTo>
                    <a:lnTo>
                      <a:pt x="61194" y="91093"/>
                    </a:lnTo>
                    <a:lnTo>
                      <a:pt x="61194" y="91578"/>
                    </a:lnTo>
                    <a:lnTo>
                      <a:pt x="61194" y="91821"/>
                    </a:lnTo>
                    <a:lnTo>
                      <a:pt x="61010" y="92307"/>
                    </a:lnTo>
                    <a:lnTo>
                      <a:pt x="61194" y="92793"/>
                    </a:lnTo>
                    <a:lnTo>
                      <a:pt x="61194" y="92793"/>
                    </a:lnTo>
                    <a:lnTo>
                      <a:pt x="61562" y="93279"/>
                    </a:lnTo>
                    <a:lnTo>
                      <a:pt x="61745" y="93279"/>
                    </a:lnTo>
                    <a:lnTo>
                      <a:pt x="62297" y="93522"/>
                    </a:lnTo>
                    <a:lnTo>
                      <a:pt x="62297" y="94251"/>
                    </a:lnTo>
                    <a:lnTo>
                      <a:pt x="62297" y="94251"/>
                    </a:lnTo>
                    <a:lnTo>
                      <a:pt x="62848" y="95465"/>
                    </a:lnTo>
                    <a:lnTo>
                      <a:pt x="63032" y="96437"/>
                    </a:lnTo>
                    <a:lnTo>
                      <a:pt x="63950" y="98137"/>
                    </a:lnTo>
                    <a:lnTo>
                      <a:pt x="63950" y="98137"/>
                    </a:lnTo>
                    <a:lnTo>
                      <a:pt x="64134" y="99595"/>
                    </a:lnTo>
                    <a:lnTo>
                      <a:pt x="64686" y="100566"/>
                    </a:lnTo>
                    <a:lnTo>
                      <a:pt x="64686" y="100566"/>
                    </a:lnTo>
                    <a:lnTo>
                      <a:pt x="65421" y="101781"/>
                    </a:lnTo>
                    <a:lnTo>
                      <a:pt x="65972" y="101781"/>
                    </a:lnTo>
                    <a:lnTo>
                      <a:pt x="66339" y="101295"/>
                    </a:lnTo>
                    <a:lnTo>
                      <a:pt x="66339" y="101295"/>
                    </a:lnTo>
                    <a:lnTo>
                      <a:pt x="66339" y="101052"/>
                    </a:lnTo>
                    <a:lnTo>
                      <a:pt x="65972" y="100566"/>
                    </a:lnTo>
                    <a:lnTo>
                      <a:pt x="65972" y="100323"/>
                    </a:lnTo>
                    <a:lnTo>
                      <a:pt x="66523" y="99595"/>
                    </a:lnTo>
                    <a:lnTo>
                      <a:pt x="66523" y="99595"/>
                    </a:lnTo>
                    <a:lnTo>
                      <a:pt x="67075" y="98623"/>
                    </a:lnTo>
                    <a:lnTo>
                      <a:pt x="67442" y="97408"/>
                    </a:lnTo>
                    <a:lnTo>
                      <a:pt x="67810" y="96437"/>
                    </a:lnTo>
                    <a:lnTo>
                      <a:pt x="68177" y="95708"/>
                    </a:lnTo>
                    <a:lnTo>
                      <a:pt x="68728" y="95708"/>
                    </a:lnTo>
                    <a:lnTo>
                      <a:pt x="68728" y="95708"/>
                    </a:lnTo>
                    <a:lnTo>
                      <a:pt x="69464" y="95708"/>
                    </a:lnTo>
                    <a:lnTo>
                      <a:pt x="69831" y="95465"/>
                    </a:lnTo>
                    <a:lnTo>
                      <a:pt x="70015" y="94736"/>
                    </a:lnTo>
                    <a:lnTo>
                      <a:pt x="70382" y="94251"/>
                    </a:lnTo>
                    <a:lnTo>
                      <a:pt x="70382" y="94251"/>
                    </a:lnTo>
                    <a:lnTo>
                      <a:pt x="70566" y="93522"/>
                    </a:lnTo>
                    <a:lnTo>
                      <a:pt x="70750" y="93279"/>
                    </a:lnTo>
                    <a:lnTo>
                      <a:pt x="71301" y="92793"/>
                    </a:lnTo>
                    <a:lnTo>
                      <a:pt x="71669" y="92793"/>
                    </a:lnTo>
                    <a:lnTo>
                      <a:pt x="71669" y="92793"/>
                    </a:lnTo>
                    <a:lnTo>
                      <a:pt x="71669" y="94008"/>
                    </a:lnTo>
                    <a:lnTo>
                      <a:pt x="71669" y="94979"/>
                    </a:lnTo>
                    <a:lnTo>
                      <a:pt x="71301" y="95708"/>
                    </a:lnTo>
                    <a:lnTo>
                      <a:pt x="71301" y="95708"/>
                    </a:lnTo>
                    <a:lnTo>
                      <a:pt x="70750" y="96680"/>
                    </a:lnTo>
                    <a:lnTo>
                      <a:pt x="70566" y="98623"/>
                    </a:lnTo>
                    <a:lnTo>
                      <a:pt x="70382" y="100323"/>
                    </a:lnTo>
                    <a:lnTo>
                      <a:pt x="70382" y="101052"/>
                    </a:lnTo>
                    <a:lnTo>
                      <a:pt x="70382" y="101052"/>
                    </a:lnTo>
                    <a:lnTo>
                      <a:pt x="69464" y="101295"/>
                    </a:lnTo>
                    <a:lnTo>
                      <a:pt x="68912" y="102510"/>
                    </a:lnTo>
                    <a:lnTo>
                      <a:pt x="68912" y="102510"/>
                    </a:lnTo>
                    <a:lnTo>
                      <a:pt x="68912" y="102753"/>
                    </a:lnTo>
                    <a:lnTo>
                      <a:pt x="69280" y="102995"/>
                    </a:lnTo>
                    <a:lnTo>
                      <a:pt x="69464" y="102995"/>
                    </a:lnTo>
                    <a:lnTo>
                      <a:pt x="70015" y="102753"/>
                    </a:lnTo>
                    <a:lnTo>
                      <a:pt x="70015" y="102753"/>
                    </a:lnTo>
                    <a:lnTo>
                      <a:pt x="70750" y="102024"/>
                    </a:lnTo>
                    <a:lnTo>
                      <a:pt x="71301" y="101781"/>
                    </a:lnTo>
                    <a:lnTo>
                      <a:pt x="71669" y="101052"/>
                    </a:lnTo>
                    <a:lnTo>
                      <a:pt x="71669" y="101052"/>
                    </a:lnTo>
                    <a:lnTo>
                      <a:pt x="72220" y="99595"/>
                    </a:lnTo>
                    <a:lnTo>
                      <a:pt x="72404" y="98866"/>
                    </a:lnTo>
                    <a:lnTo>
                      <a:pt x="72771" y="99352"/>
                    </a:lnTo>
                    <a:lnTo>
                      <a:pt x="72771" y="99352"/>
                    </a:lnTo>
                    <a:lnTo>
                      <a:pt x="72955" y="101052"/>
                    </a:lnTo>
                    <a:lnTo>
                      <a:pt x="73506" y="102753"/>
                    </a:lnTo>
                    <a:lnTo>
                      <a:pt x="73506" y="102753"/>
                    </a:lnTo>
                    <a:lnTo>
                      <a:pt x="73506" y="102995"/>
                    </a:lnTo>
                    <a:lnTo>
                      <a:pt x="73506" y="103481"/>
                    </a:lnTo>
                    <a:lnTo>
                      <a:pt x="72955" y="104210"/>
                    </a:lnTo>
                    <a:lnTo>
                      <a:pt x="72404" y="104939"/>
                    </a:lnTo>
                    <a:lnTo>
                      <a:pt x="72404" y="104939"/>
                    </a:lnTo>
                    <a:lnTo>
                      <a:pt x="72404" y="104939"/>
                    </a:lnTo>
                    <a:lnTo>
                      <a:pt x="73139" y="105182"/>
                    </a:lnTo>
                    <a:lnTo>
                      <a:pt x="73506" y="105182"/>
                    </a:lnTo>
                    <a:lnTo>
                      <a:pt x="74058" y="105182"/>
                    </a:lnTo>
                    <a:lnTo>
                      <a:pt x="74058" y="105182"/>
                    </a:lnTo>
                    <a:lnTo>
                      <a:pt x="74241" y="104453"/>
                    </a:lnTo>
                    <a:lnTo>
                      <a:pt x="74609" y="104210"/>
                    </a:lnTo>
                    <a:lnTo>
                      <a:pt x="74609" y="104453"/>
                    </a:lnTo>
                    <a:lnTo>
                      <a:pt x="75160" y="105182"/>
                    </a:lnTo>
                    <a:lnTo>
                      <a:pt x="75160" y="105182"/>
                    </a:lnTo>
                    <a:lnTo>
                      <a:pt x="76630" y="107611"/>
                    </a:lnTo>
                    <a:lnTo>
                      <a:pt x="77182" y="109068"/>
                    </a:lnTo>
                    <a:lnTo>
                      <a:pt x="77549" y="110040"/>
                    </a:lnTo>
                    <a:lnTo>
                      <a:pt x="77549" y="110040"/>
                    </a:lnTo>
                    <a:lnTo>
                      <a:pt x="77549" y="111255"/>
                    </a:lnTo>
                    <a:lnTo>
                      <a:pt x="77549" y="112226"/>
                    </a:lnTo>
                    <a:lnTo>
                      <a:pt x="78468" y="114412"/>
                    </a:lnTo>
                    <a:lnTo>
                      <a:pt x="78468" y="114412"/>
                    </a:lnTo>
                    <a:lnTo>
                      <a:pt x="79387" y="115870"/>
                    </a:lnTo>
                    <a:lnTo>
                      <a:pt x="79938" y="116599"/>
                    </a:lnTo>
                    <a:lnTo>
                      <a:pt x="80673" y="116842"/>
                    </a:lnTo>
                    <a:lnTo>
                      <a:pt x="80673" y="116842"/>
                    </a:lnTo>
                    <a:lnTo>
                      <a:pt x="81408" y="117085"/>
                    </a:lnTo>
                    <a:lnTo>
                      <a:pt x="81776" y="117570"/>
                    </a:lnTo>
                    <a:lnTo>
                      <a:pt x="81960" y="118299"/>
                    </a:lnTo>
                    <a:lnTo>
                      <a:pt x="82327" y="119028"/>
                    </a:lnTo>
                    <a:lnTo>
                      <a:pt x="82879" y="118542"/>
                    </a:lnTo>
                    <a:lnTo>
                      <a:pt x="82879" y="118542"/>
                    </a:lnTo>
                    <a:lnTo>
                      <a:pt x="83246" y="118299"/>
                    </a:lnTo>
                    <a:lnTo>
                      <a:pt x="83614" y="117570"/>
                    </a:lnTo>
                    <a:lnTo>
                      <a:pt x="83614" y="117570"/>
                    </a:lnTo>
                    <a:lnTo>
                      <a:pt x="84165" y="117570"/>
                    </a:lnTo>
                    <a:lnTo>
                      <a:pt x="84165" y="117570"/>
                    </a:lnTo>
                    <a:lnTo>
                      <a:pt x="86003" y="119271"/>
                    </a:lnTo>
                    <a:lnTo>
                      <a:pt x="87105" y="119757"/>
                    </a:lnTo>
                    <a:lnTo>
                      <a:pt x="87840" y="120000"/>
                    </a:lnTo>
                    <a:lnTo>
                      <a:pt x="87840" y="120000"/>
                    </a:lnTo>
                    <a:lnTo>
                      <a:pt x="89494" y="119028"/>
                    </a:lnTo>
                    <a:lnTo>
                      <a:pt x="90964" y="118299"/>
                    </a:lnTo>
                    <a:lnTo>
                      <a:pt x="90964" y="118299"/>
                    </a:lnTo>
                    <a:lnTo>
                      <a:pt x="91516" y="117813"/>
                    </a:lnTo>
                    <a:lnTo>
                      <a:pt x="91883" y="117085"/>
                    </a:lnTo>
                    <a:lnTo>
                      <a:pt x="92434" y="115870"/>
                    </a:lnTo>
                    <a:lnTo>
                      <a:pt x="92434" y="115870"/>
                    </a:lnTo>
                    <a:lnTo>
                      <a:pt x="92986" y="116113"/>
                    </a:lnTo>
                    <a:lnTo>
                      <a:pt x="93905" y="117813"/>
                    </a:lnTo>
                    <a:lnTo>
                      <a:pt x="93905" y="117813"/>
                    </a:lnTo>
                    <a:lnTo>
                      <a:pt x="95007" y="119757"/>
                    </a:lnTo>
                    <a:lnTo>
                      <a:pt x="95375" y="120000"/>
                    </a:lnTo>
                    <a:lnTo>
                      <a:pt x="96110" y="120000"/>
                    </a:lnTo>
                    <a:lnTo>
                      <a:pt x="96110" y="120000"/>
                    </a:lnTo>
                    <a:lnTo>
                      <a:pt x="97212" y="119757"/>
                    </a:lnTo>
                    <a:lnTo>
                      <a:pt x="97947" y="120000"/>
                    </a:lnTo>
                    <a:lnTo>
                      <a:pt x="98683" y="119757"/>
                    </a:lnTo>
                    <a:lnTo>
                      <a:pt x="99234" y="119271"/>
                    </a:lnTo>
                    <a:lnTo>
                      <a:pt x="99234" y="119271"/>
                    </a:lnTo>
                    <a:lnTo>
                      <a:pt x="99785" y="118542"/>
                    </a:lnTo>
                    <a:lnTo>
                      <a:pt x="100153" y="117570"/>
                    </a:lnTo>
                    <a:lnTo>
                      <a:pt x="100704" y="116842"/>
                    </a:lnTo>
                    <a:lnTo>
                      <a:pt x="101439" y="116599"/>
                    </a:lnTo>
                    <a:lnTo>
                      <a:pt x="101439" y="116599"/>
                    </a:lnTo>
                    <a:lnTo>
                      <a:pt x="103277" y="116113"/>
                    </a:lnTo>
                    <a:lnTo>
                      <a:pt x="104931" y="115141"/>
                    </a:lnTo>
                    <a:lnTo>
                      <a:pt x="104931" y="115141"/>
                    </a:lnTo>
                    <a:lnTo>
                      <a:pt x="106033" y="115141"/>
                    </a:lnTo>
                    <a:lnTo>
                      <a:pt x="106768" y="114655"/>
                    </a:lnTo>
                    <a:lnTo>
                      <a:pt x="107320" y="114655"/>
                    </a:lnTo>
                    <a:lnTo>
                      <a:pt x="107503" y="114412"/>
                    </a:lnTo>
                    <a:lnTo>
                      <a:pt x="107871" y="113927"/>
                    </a:lnTo>
                    <a:lnTo>
                      <a:pt x="107871" y="113927"/>
                    </a:lnTo>
                    <a:lnTo>
                      <a:pt x="107871" y="110526"/>
                    </a:lnTo>
                    <a:lnTo>
                      <a:pt x="108055" y="108825"/>
                    </a:lnTo>
                    <a:lnTo>
                      <a:pt x="108422" y="107611"/>
                    </a:lnTo>
                    <a:lnTo>
                      <a:pt x="108422" y="107611"/>
                    </a:lnTo>
                    <a:lnTo>
                      <a:pt x="108606" y="106882"/>
                    </a:lnTo>
                    <a:lnTo>
                      <a:pt x="108973" y="105910"/>
                    </a:lnTo>
                    <a:lnTo>
                      <a:pt x="109157" y="104210"/>
                    </a:lnTo>
                    <a:lnTo>
                      <a:pt x="109341" y="102753"/>
                    </a:lnTo>
                    <a:lnTo>
                      <a:pt x="109341" y="102753"/>
                    </a:lnTo>
                    <a:lnTo>
                      <a:pt x="109709" y="101781"/>
                    </a:lnTo>
                    <a:lnTo>
                      <a:pt x="109892" y="100566"/>
                    </a:lnTo>
                    <a:lnTo>
                      <a:pt x="109892" y="99595"/>
                    </a:lnTo>
                    <a:lnTo>
                      <a:pt x="110444" y="98866"/>
                    </a:lnTo>
                    <a:lnTo>
                      <a:pt x="110444" y="98866"/>
                    </a:lnTo>
                    <a:lnTo>
                      <a:pt x="110995" y="97894"/>
                    </a:lnTo>
                    <a:lnTo>
                      <a:pt x="111730" y="96437"/>
                    </a:lnTo>
                    <a:lnTo>
                      <a:pt x="112649" y="94979"/>
                    </a:lnTo>
                    <a:lnTo>
                      <a:pt x="113384" y="94008"/>
                    </a:lnTo>
                    <a:lnTo>
                      <a:pt x="113384" y="94008"/>
                    </a:lnTo>
                    <a:lnTo>
                      <a:pt x="114670" y="92793"/>
                    </a:lnTo>
                    <a:lnTo>
                      <a:pt x="116140" y="91821"/>
                    </a:lnTo>
                    <a:lnTo>
                      <a:pt x="116140" y="91821"/>
                    </a:lnTo>
                    <a:lnTo>
                      <a:pt x="116692" y="91093"/>
                    </a:lnTo>
                    <a:lnTo>
                      <a:pt x="117059" y="89635"/>
                    </a:lnTo>
                    <a:lnTo>
                      <a:pt x="117978" y="85991"/>
                    </a:lnTo>
                    <a:lnTo>
                      <a:pt x="119081" y="82105"/>
                    </a:lnTo>
                    <a:lnTo>
                      <a:pt x="119264" y="79433"/>
                    </a:lnTo>
                    <a:lnTo>
                      <a:pt x="119264" y="79433"/>
                    </a:lnTo>
                    <a:lnTo>
                      <a:pt x="119999" y="75303"/>
                    </a:lnTo>
                    <a:lnTo>
                      <a:pt x="119999" y="73117"/>
                    </a:lnTo>
                    <a:lnTo>
                      <a:pt x="119999" y="71902"/>
                    </a:lnTo>
                    <a:close/>
                    <a:moveTo>
                      <a:pt x="67626" y="90364"/>
                    </a:moveTo>
                    <a:lnTo>
                      <a:pt x="67626" y="90364"/>
                    </a:lnTo>
                    <a:lnTo>
                      <a:pt x="67626" y="89635"/>
                    </a:lnTo>
                    <a:lnTo>
                      <a:pt x="67442" y="88421"/>
                    </a:lnTo>
                    <a:lnTo>
                      <a:pt x="67626" y="87206"/>
                    </a:lnTo>
                    <a:lnTo>
                      <a:pt x="67810" y="86477"/>
                    </a:lnTo>
                    <a:lnTo>
                      <a:pt x="67810" y="86477"/>
                    </a:lnTo>
                    <a:lnTo>
                      <a:pt x="67810" y="86234"/>
                    </a:lnTo>
                    <a:lnTo>
                      <a:pt x="68177" y="86477"/>
                    </a:lnTo>
                    <a:lnTo>
                      <a:pt x="68728" y="86963"/>
                    </a:lnTo>
                    <a:lnTo>
                      <a:pt x="69280" y="88421"/>
                    </a:lnTo>
                    <a:lnTo>
                      <a:pt x="69280" y="88421"/>
                    </a:lnTo>
                    <a:lnTo>
                      <a:pt x="68912" y="89149"/>
                    </a:lnTo>
                    <a:lnTo>
                      <a:pt x="68728" y="90121"/>
                    </a:lnTo>
                    <a:lnTo>
                      <a:pt x="68177" y="90364"/>
                    </a:lnTo>
                    <a:lnTo>
                      <a:pt x="67626" y="90364"/>
                    </a:lnTo>
                    <a:close/>
                    <a:moveTo>
                      <a:pt x="70566" y="74574"/>
                    </a:moveTo>
                    <a:lnTo>
                      <a:pt x="70566" y="74574"/>
                    </a:lnTo>
                    <a:lnTo>
                      <a:pt x="70750" y="73603"/>
                    </a:lnTo>
                    <a:lnTo>
                      <a:pt x="70750" y="72388"/>
                    </a:lnTo>
                    <a:lnTo>
                      <a:pt x="70750" y="71902"/>
                    </a:lnTo>
                    <a:lnTo>
                      <a:pt x="70750" y="71902"/>
                    </a:lnTo>
                    <a:lnTo>
                      <a:pt x="70750" y="70688"/>
                    </a:lnTo>
                    <a:lnTo>
                      <a:pt x="71301" y="70445"/>
                    </a:lnTo>
                    <a:lnTo>
                      <a:pt x="71852" y="70445"/>
                    </a:lnTo>
                    <a:lnTo>
                      <a:pt x="72404" y="71174"/>
                    </a:lnTo>
                    <a:lnTo>
                      <a:pt x="72404" y="71174"/>
                    </a:lnTo>
                    <a:lnTo>
                      <a:pt x="73139" y="72388"/>
                    </a:lnTo>
                    <a:lnTo>
                      <a:pt x="73139" y="73117"/>
                    </a:lnTo>
                    <a:lnTo>
                      <a:pt x="73139" y="73117"/>
                    </a:lnTo>
                    <a:lnTo>
                      <a:pt x="73506" y="73846"/>
                    </a:lnTo>
                    <a:lnTo>
                      <a:pt x="73690" y="75060"/>
                    </a:lnTo>
                    <a:lnTo>
                      <a:pt x="73690" y="75789"/>
                    </a:lnTo>
                    <a:lnTo>
                      <a:pt x="73690" y="76275"/>
                    </a:lnTo>
                    <a:lnTo>
                      <a:pt x="73690" y="76275"/>
                    </a:lnTo>
                    <a:lnTo>
                      <a:pt x="73139" y="77489"/>
                    </a:lnTo>
                    <a:lnTo>
                      <a:pt x="72955" y="77732"/>
                    </a:lnTo>
                    <a:lnTo>
                      <a:pt x="72404" y="77732"/>
                    </a:lnTo>
                    <a:lnTo>
                      <a:pt x="72404" y="77732"/>
                    </a:lnTo>
                    <a:lnTo>
                      <a:pt x="71301" y="76032"/>
                    </a:lnTo>
                    <a:lnTo>
                      <a:pt x="70566" y="74574"/>
                    </a:lnTo>
                    <a:close/>
                    <a:moveTo>
                      <a:pt x="73506" y="88663"/>
                    </a:moveTo>
                    <a:lnTo>
                      <a:pt x="73506" y="88663"/>
                    </a:lnTo>
                    <a:lnTo>
                      <a:pt x="73139" y="88663"/>
                    </a:lnTo>
                    <a:lnTo>
                      <a:pt x="73139" y="88421"/>
                    </a:lnTo>
                    <a:lnTo>
                      <a:pt x="72955" y="87692"/>
                    </a:lnTo>
                    <a:lnTo>
                      <a:pt x="73139" y="86477"/>
                    </a:lnTo>
                    <a:lnTo>
                      <a:pt x="72955" y="85991"/>
                    </a:lnTo>
                    <a:lnTo>
                      <a:pt x="72955" y="85991"/>
                    </a:lnTo>
                    <a:lnTo>
                      <a:pt x="71852" y="83805"/>
                    </a:lnTo>
                    <a:lnTo>
                      <a:pt x="71669" y="82591"/>
                    </a:lnTo>
                    <a:lnTo>
                      <a:pt x="71852" y="82348"/>
                    </a:lnTo>
                    <a:lnTo>
                      <a:pt x="72220" y="82348"/>
                    </a:lnTo>
                    <a:lnTo>
                      <a:pt x="72220" y="82348"/>
                    </a:lnTo>
                    <a:lnTo>
                      <a:pt x="72771" y="82348"/>
                    </a:lnTo>
                    <a:lnTo>
                      <a:pt x="72955" y="82591"/>
                    </a:lnTo>
                    <a:lnTo>
                      <a:pt x="73690" y="83805"/>
                    </a:lnTo>
                    <a:lnTo>
                      <a:pt x="74058" y="85263"/>
                    </a:lnTo>
                    <a:lnTo>
                      <a:pt x="74058" y="86234"/>
                    </a:lnTo>
                    <a:lnTo>
                      <a:pt x="74058" y="86234"/>
                    </a:lnTo>
                    <a:lnTo>
                      <a:pt x="74058" y="87935"/>
                    </a:lnTo>
                    <a:lnTo>
                      <a:pt x="73690" y="88421"/>
                    </a:lnTo>
                    <a:lnTo>
                      <a:pt x="73506" y="8866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Shape 663"/>
              <p:cNvSpPr/>
              <p:nvPr/>
            </p:nvSpPr>
            <p:spPr>
              <a:xfrm>
                <a:off x="7200900" y="4989514"/>
                <a:ext cx="1036500" cy="784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71902"/>
                    </a:moveTo>
                    <a:lnTo>
                      <a:pt x="119999" y="71902"/>
                    </a:lnTo>
                    <a:lnTo>
                      <a:pt x="119264" y="69716"/>
                    </a:lnTo>
                    <a:lnTo>
                      <a:pt x="119264" y="67530"/>
                    </a:lnTo>
                    <a:lnTo>
                      <a:pt x="119264" y="67530"/>
                    </a:lnTo>
                    <a:lnTo>
                      <a:pt x="119264" y="66072"/>
                    </a:lnTo>
                    <a:lnTo>
                      <a:pt x="119081" y="64372"/>
                    </a:lnTo>
                    <a:lnTo>
                      <a:pt x="118162" y="61700"/>
                    </a:lnTo>
                    <a:lnTo>
                      <a:pt x="118162" y="61700"/>
                    </a:lnTo>
                    <a:lnTo>
                      <a:pt x="117427" y="58785"/>
                    </a:lnTo>
                    <a:lnTo>
                      <a:pt x="116692" y="57085"/>
                    </a:lnTo>
                    <a:lnTo>
                      <a:pt x="116140" y="55627"/>
                    </a:lnTo>
                    <a:lnTo>
                      <a:pt x="116140" y="55627"/>
                    </a:lnTo>
                    <a:lnTo>
                      <a:pt x="114670" y="54170"/>
                    </a:lnTo>
                    <a:lnTo>
                      <a:pt x="113384" y="52469"/>
                    </a:lnTo>
                    <a:lnTo>
                      <a:pt x="113384" y="52469"/>
                    </a:lnTo>
                    <a:lnTo>
                      <a:pt x="112281" y="51497"/>
                    </a:lnTo>
                    <a:lnTo>
                      <a:pt x="112098" y="50769"/>
                    </a:lnTo>
                    <a:lnTo>
                      <a:pt x="111730" y="49311"/>
                    </a:lnTo>
                    <a:lnTo>
                      <a:pt x="111730" y="49311"/>
                    </a:lnTo>
                    <a:lnTo>
                      <a:pt x="111546" y="47854"/>
                    </a:lnTo>
                    <a:lnTo>
                      <a:pt x="110995" y="47125"/>
                    </a:lnTo>
                    <a:lnTo>
                      <a:pt x="110444" y="46882"/>
                    </a:lnTo>
                    <a:lnTo>
                      <a:pt x="110444" y="46882"/>
                    </a:lnTo>
                    <a:lnTo>
                      <a:pt x="110260" y="46396"/>
                    </a:lnTo>
                    <a:lnTo>
                      <a:pt x="109892" y="46153"/>
                    </a:lnTo>
                    <a:lnTo>
                      <a:pt x="109709" y="46396"/>
                    </a:lnTo>
                    <a:lnTo>
                      <a:pt x="109709" y="46396"/>
                    </a:lnTo>
                    <a:lnTo>
                      <a:pt x="109341" y="46882"/>
                    </a:lnTo>
                    <a:lnTo>
                      <a:pt x="109157" y="46882"/>
                    </a:lnTo>
                    <a:lnTo>
                      <a:pt x="108606" y="46396"/>
                    </a:lnTo>
                    <a:lnTo>
                      <a:pt x="108422" y="45425"/>
                    </a:lnTo>
                    <a:lnTo>
                      <a:pt x="108422" y="45425"/>
                    </a:lnTo>
                    <a:lnTo>
                      <a:pt x="106952" y="41295"/>
                    </a:lnTo>
                    <a:lnTo>
                      <a:pt x="106952" y="41295"/>
                    </a:lnTo>
                    <a:lnTo>
                      <a:pt x="106217" y="39352"/>
                    </a:lnTo>
                    <a:lnTo>
                      <a:pt x="105114" y="37651"/>
                    </a:lnTo>
                    <a:lnTo>
                      <a:pt x="105114" y="37651"/>
                    </a:lnTo>
                    <a:lnTo>
                      <a:pt x="103644" y="36680"/>
                    </a:lnTo>
                    <a:lnTo>
                      <a:pt x="102542" y="35951"/>
                    </a:lnTo>
                    <a:lnTo>
                      <a:pt x="101990" y="35222"/>
                    </a:lnTo>
                    <a:lnTo>
                      <a:pt x="101990" y="35222"/>
                    </a:lnTo>
                    <a:lnTo>
                      <a:pt x="101623" y="34493"/>
                    </a:lnTo>
                    <a:lnTo>
                      <a:pt x="101255" y="34251"/>
                    </a:lnTo>
                    <a:lnTo>
                      <a:pt x="100153" y="32793"/>
                    </a:lnTo>
                    <a:lnTo>
                      <a:pt x="100153" y="32793"/>
                    </a:lnTo>
                    <a:lnTo>
                      <a:pt x="99050" y="31336"/>
                    </a:lnTo>
                    <a:lnTo>
                      <a:pt x="98499" y="30607"/>
                    </a:lnTo>
                    <a:lnTo>
                      <a:pt x="98499" y="29635"/>
                    </a:lnTo>
                    <a:lnTo>
                      <a:pt x="98499" y="29635"/>
                    </a:lnTo>
                    <a:lnTo>
                      <a:pt x="98499" y="28906"/>
                    </a:lnTo>
                    <a:lnTo>
                      <a:pt x="98315" y="27449"/>
                    </a:lnTo>
                    <a:lnTo>
                      <a:pt x="97396" y="25020"/>
                    </a:lnTo>
                    <a:lnTo>
                      <a:pt x="97396" y="25020"/>
                    </a:lnTo>
                    <a:lnTo>
                      <a:pt x="96294" y="21376"/>
                    </a:lnTo>
                    <a:lnTo>
                      <a:pt x="95926" y="19676"/>
                    </a:lnTo>
                    <a:lnTo>
                      <a:pt x="95558" y="18704"/>
                    </a:lnTo>
                    <a:lnTo>
                      <a:pt x="95558" y="18704"/>
                    </a:lnTo>
                    <a:lnTo>
                      <a:pt x="95558" y="17732"/>
                    </a:lnTo>
                    <a:lnTo>
                      <a:pt x="95007" y="16518"/>
                    </a:lnTo>
                    <a:lnTo>
                      <a:pt x="94272" y="14331"/>
                    </a:lnTo>
                    <a:lnTo>
                      <a:pt x="94272" y="14331"/>
                    </a:lnTo>
                    <a:lnTo>
                      <a:pt x="93537" y="13846"/>
                    </a:lnTo>
                    <a:lnTo>
                      <a:pt x="92986" y="13846"/>
                    </a:lnTo>
                    <a:lnTo>
                      <a:pt x="92986" y="13846"/>
                    </a:lnTo>
                    <a:lnTo>
                      <a:pt x="92067" y="14089"/>
                    </a:lnTo>
                    <a:lnTo>
                      <a:pt x="91516" y="14089"/>
                    </a:lnTo>
                    <a:lnTo>
                      <a:pt x="91332" y="13846"/>
                    </a:lnTo>
                    <a:lnTo>
                      <a:pt x="91332" y="13846"/>
                    </a:lnTo>
                    <a:lnTo>
                      <a:pt x="90964" y="10931"/>
                    </a:lnTo>
                    <a:lnTo>
                      <a:pt x="90781" y="8744"/>
                    </a:lnTo>
                    <a:lnTo>
                      <a:pt x="90229" y="7044"/>
                    </a:lnTo>
                    <a:lnTo>
                      <a:pt x="90229" y="7044"/>
                    </a:lnTo>
                    <a:lnTo>
                      <a:pt x="89127" y="4858"/>
                    </a:lnTo>
                    <a:lnTo>
                      <a:pt x="88943" y="4615"/>
                    </a:lnTo>
                    <a:lnTo>
                      <a:pt x="89127" y="4129"/>
                    </a:lnTo>
                    <a:lnTo>
                      <a:pt x="89127" y="4129"/>
                    </a:lnTo>
                    <a:lnTo>
                      <a:pt x="89494" y="3886"/>
                    </a:lnTo>
                    <a:lnTo>
                      <a:pt x="89127" y="3643"/>
                    </a:lnTo>
                    <a:lnTo>
                      <a:pt x="88575" y="3157"/>
                    </a:lnTo>
                    <a:lnTo>
                      <a:pt x="88392" y="2914"/>
                    </a:lnTo>
                    <a:lnTo>
                      <a:pt x="88392" y="2914"/>
                    </a:lnTo>
                    <a:lnTo>
                      <a:pt x="88208" y="971"/>
                    </a:lnTo>
                    <a:lnTo>
                      <a:pt x="87656" y="485"/>
                    </a:lnTo>
                    <a:lnTo>
                      <a:pt x="87105" y="0"/>
                    </a:lnTo>
                    <a:lnTo>
                      <a:pt x="87105" y="0"/>
                    </a:lnTo>
                    <a:lnTo>
                      <a:pt x="86738" y="485"/>
                    </a:lnTo>
                    <a:lnTo>
                      <a:pt x="86738" y="728"/>
                    </a:lnTo>
                    <a:lnTo>
                      <a:pt x="86186" y="2186"/>
                    </a:lnTo>
                    <a:lnTo>
                      <a:pt x="86003" y="3886"/>
                    </a:lnTo>
                    <a:lnTo>
                      <a:pt x="85451" y="4615"/>
                    </a:lnTo>
                    <a:lnTo>
                      <a:pt x="85451" y="4615"/>
                    </a:lnTo>
                    <a:lnTo>
                      <a:pt x="85451" y="5344"/>
                    </a:lnTo>
                    <a:lnTo>
                      <a:pt x="85267" y="6315"/>
                    </a:lnTo>
                    <a:lnTo>
                      <a:pt x="85267" y="8016"/>
                    </a:lnTo>
                    <a:lnTo>
                      <a:pt x="85267" y="8016"/>
                    </a:lnTo>
                    <a:lnTo>
                      <a:pt x="84900" y="9473"/>
                    </a:lnTo>
                    <a:lnTo>
                      <a:pt x="84900" y="10931"/>
                    </a:lnTo>
                    <a:lnTo>
                      <a:pt x="84900" y="10931"/>
                    </a:lnTo>
                    <a:lnTo>
                      <a:pt x="84900" y="15060"/>
                    </a:lnTo>
                    <a:lnTo>
                      <a:pt x="84900" y="17246"/>
                    </a:lnTo>
                    <a:lnTo>
                      <a:pt x="84716" y="18704"/>
                    </a:lnTo>
                    <a:lnTo>
                      <a:pt x="84716" y="18704"/>
                    </a:lnTo>
                    <a:lnTo>
                      <a:pt x="83246" y="23319"/>
                    </a:lnTo>
                    <a:lnTo>
                      <a:pt x="82511" y="25991"/>
                    </a:lnTo>
                    <a:lnTo>
                      <a:pt x="82327" y="26720"/>
                    </a:lnTo>
                    <a:lnTo>
                      <a:pt x="81960" y="27206"/>
                    </a:lnTo>
                    <a:lnTo>
                      <a:pt x="81960" y="27206"/>
                    </a:lnTo>
                    <a:lnTo>
                      <a:pt x="81225" y="26477"/>
                    </a:lnTo>
                    <a:lnTo>
                      <a:pt x="80673" y="26477"/>
                    </a:lnTo>
                    <a:lnTo>
                      <a:pt x="80122" y="26477"/>
                    </a:lnTo>
                    <a:lnTo>
                      <a:pt x="80122" y="26477"/>
                    </a:lnTo>
                    <a:lnTo>
                      <a:pt x="79938" y="26477"/>
                    </a:lnTo>
                    <a:lnTo>
                      <a:pt x="79571" y="26720"/>
                    </a:lnTo>
                    <a:lnTo>
                      <a:pt x="79571" y="26720"/>
                    </a:lnTo>
                    <a:lnTo>
                      <a:pt x="79019" y="26720"/>
                    </a:lnTo>
                    <a:lnTo>
                      <a:pt x="79019" y="26720"/>
                    </a:lnTo>
                    <a:lnTo>
                      <a:pt x="78468" y="26477"/>
                    </a:lnTo>
                    <a:lnTo>
                      <a:pt x="78284" y="25991"/>
                    </a:lnTo>
                    <a:lnTo>
                      <a:pt x="77549" y="24534"/>
                    </a:lnTo>
                    <a:lnTo>
                      <a:pt x="77549" y="24534"/>
                    </a:lnTo>
                    <a:lnTo>
                      <a:pt x="76630" y="24291"/>
                    </a:lnTo>
                    <a:lnTo>
                      <a:pt x="75895" y="24048"/>
                    </a:lnTo>
                    <a:lnTo>
                      <a:pt x="74793" y="23562"/>
                    </a:lnTo>
                    <a:lnTo>
                      <a:pt x="74241" y="23319"/>
                    </a:lnTo>
                    <a:lnTo>
                      <a:pt x="74241" y="23319"/>
                    </a:lnTo>
                    <a:lnTo>
                      <a:pt x="74058" y="22834"/>
                    </a:lnTo>
                    <a:lnTo>
                      <a:pt x="74058" y="22105"/>
                    </a:lnTo>
                    <a:lnTo>
                      <a:pt x="73690" y="21376"/>
                    </a:lnTo>
                    <a:lnTo>
                      <a:pt x="72955" y="21133"/>
                    </a:lnTo>
                    <a:lnTo>
                      <a:pt x="72955" y="21133"/>
                    </a:lnTo>
                    <a:lnTo>
                      <a:pt x="72220" y="20404"/>
                    </a:lnTo>
                    <a:lnTo>
                      <a:pt x="71669" y="19676"/>
                    </a:lnTo>
                    <a:lnTo>
                      <a:pt x="71301" y="18947"/>
                    </a:lnTo>
                    <a:lnTo>
                      <a:pt x="70566" y="18704"/>
                    </a:lnTo>
                    <a:lnTo>
                      <a:pt x="70566" y="18704"/>
                    </a:lnTo>
                    <a:lnTo>
                      <a:pt x="69831" y="18947"/>
                    </a:lnTo>
                    <a:lnTo>
                      <a:pt x="69464" y="18704"/>
                    </a:lnTo>
                    <a:lnTo>
                      <a:pt x="68912" y="18704"/>
                    </a:lnTo>
                    <a:lnTo>
                      <a:pt x="68912" y="18704"/>
                    </a:lnTo>
                    <a:lnTo>
                      <a:pt x="67626" y="17246"/>
                    </a:lnTo>
                    <a:lnTo>
                      <a:pt x="66891" y="16275"/>
                    </a:lnTo>
                    <a:lnTo>
                      <a:pt x="66891" y="15546"/>
                    </a:lnTo>
                    <a:lnTo>
                      <a:pt x="66891" y="15546"/>
                    </a:lnTo>
                    <a:lnTo>
                      <a:pt x="67075" y="14089"/>
                    </a:lnTo>
                    <a:lnTo>
                      <a:pt x="67810" y="12631"/>
                    </a:lnTo>
                    <a:lnTo>
                      <a:pt x="67810" y="12631"/>
                    </a:lnTo>
                    <a:lnTo>
                      <a:pt x="68177" y="11902"/>
                    </a:lnTo>
                    <a:lnTo>
                      <a:pt x="68361" y="10931"/>
                    </a:lnTo>
                    <a:lnTo>
                      <a:pt x="68361" y="10931"/>
                    </a:lnTo>
                    <a:lnTo>
                      <a:pt x="68177" y="10202"/>
                    </a:lnTo>
                    <a:lnTo>
                      <a:pt x="68177" y="9473"/>
                    </a:lnTo>
                    <a:lnTo>
                      <a:pt x="68728" y="9473"/>
                    </a:lnTo>
                    <a:lnTo>
                      <a:pt x="68728" y="9473"/>
                    </a:lnTo>
                    <a:lnTo>
                      <a:pt x="69831" y="9230"/>
                    </a:lnTo>
                    <a:lnTo>
                      <a:pt x="70015" y="9230"/>
                    </a:lnTo>
                    <a:lnTo>
                      <a:pt x="70015" y="8744"/>
                    </a:lnTo>
                    <a:lnTo>
                      <a:pt x="70015" y="8744"/>
                    </a:lnTo>
                    <a:lnTo>
                      <a:pt x="70015" y="7773"/>
                    </a:lnTo>
                    <a:lnTo>
                      <a:pt x="70382" y="6801"/>
                    </a:lnTo>
                    <a:lnTo>
                      <a:pt x="70566" y="5587"/>
                    </a:lnTo>
                    <a:lnTo>
                      <a:pt x="70566" y="5344"/>
                    </a:lnTo>
                    <a:lnTo>
                      <a:pt x="70382" y="4858"/>
                    </a:lnTo>
                    <a:lnTo>
                      <a:pt x="70382" y="4858"/>
                    </a:lnTo>
                    <a:lnTo>
                      <a:pt x="69280" y="4129"/>
                    </a:lnTo>
                    <a:lnTo>
                      <a:pt x="68912" y="4129"/>
                    </a:lnTo>
                    <a:lnTo>
                      <a:pt x="68728" y="4615"/>
                    </a:lnTo>
                    <a:lnTo>
                      <a:pt x="68728" y="4615"/>
                    </a:lnTo>
                    <a:lnTo>
                      <a:pt x="68728" y="5344"/>
                    </a:lnTo>
                    <a:lnTo>
                      <a:pt x="68361" y="5587"/>
                    </a:lnTo>
                    <a:lnTo>
                      <a:pt x="68177" y="5587"/>
                    </a:lnTo>
                    <a:lnTo>
                      <a:pt x="68177" y="5587"/>
                    </a:lnTo>
                    <a:lnTo>
                      <a:pt x="67626" y="4615"/>
                    </a:lnTo>
                    <a:lnTo>
                      <a:pt x="67442" y="4129"/>
                    </a:lnTo>
                    <a:lnTo>
                      <a:pt x="67075" y="4129"/>
                    </a:lnTo>
                    <a:lnTo>
                      <a:pt x="67075" y="4129"/>
                    </a:lnTo>
                    <a:lnTo>
                      <a:pt x="66891" y="4615"/>
                    </a:lnTo>
                    <a:lnTo>
                      <a:pt x="66523" y="4858"/>
                    </a:lnTo>
                    <a:lnTo>
                      <a:pt x="65972" y="5344"/>
                    </a:lnTo>
                    <a:lnTo>
                      <a:pt x="65421" y="5344"/>
                    </a:lnTo>
                    <a:lnTo>
                      <a:pt x="65421" y="5344"/>
                    </a:lnTo>
                    <a:lnTo>
                      <a:pt x="63950" y="4129"/>
                    </a:lnTo>
                    <a:lnTo>
                      <a:pt x="63032" y="3886"/>
                    </a:lnTo>
                    <a:lnTo>
                      <a:pt x="62297" y="3643"/>
                    </a:lnTo>
                    <a:lnTo>
                      <a:pt x="62297" y="3643"/>
                    </a:lnTo>
                    <a:lnTo>
                      <a:pt x="61010" y="3643"/>
                    </a:lnTo>
                    <a:lnTo>
                      <a:pt x="59908" y="2914"/>
                    </a:lnTo>
                    <a:lnTo>
                      <a:pt x="59908" y="2914"/>
                    </a:lnTo>
                    <a:lnTo>
                      <a:pt x="58805" y="2429"/>
                    </a:lnTo>
                    <a:lnTo>
                      <a:pt x="58254" y="2186"/>
                    </a:lnTo>
                    <a:lnTo>
                      <a:pt x="58070" y="2429"/>
                    </a:lnTo>
                    <a:lnTo>
                      <a:pt x="58070" y="2429"/>
                    </a:lnTo>
                    <a:lnTo>
                      <a:pt x="58070" y="3157"/>
                    </a:lnTo>
                    <a:lnTo>
                      <a:pt x="57702" y="3886"/>
                    </a:lnTo>
                    <a:lnTo>
                      <a:pt x="57519" y="4615"/>
                    </a:lnTo>
                    <a:lnTo>
                      <a:pt x="57519" y="4615"/>
                    </a:lnTo>
                    <a:lnTo>
                      <a:pt x="56784" y="5344"/>
                    </a:lnTo>
                    <a:lnTo>
                      <a:pt x="55681" y="5587"/>
                    </a:lnTo>
                    <a:lnTo>
                      <a:pt x="54946" y="6072"/>
                    </a:lnTo>
                    <a:lnTo>
                      <a:pt x="54027" y="5587"/>
                    </a:lnTo>
                    <a:lnTo>
                      <a:pt x="54027" y="5587"/>
                    </a:lnTo>
                    <a:lnTo>
                      <a:pt x="53476" y="5344"/>
                    </a:lnTo>
                    <a:lnTo>
                      <a:pt x="52924" y="5344"/>
                    </a:lnTo>
                    <a:lnTo>
                      <a:pt x="52373" y="5344"/>
                    </a:lnTo>
                    <a:lnTo>
                      <a:pt x="52373" y="5344"/>
                    </a:lnTo>
                    <a:lnTo>
                      <a:pt x="51454" y="6801"/>
                    </a:lnTo>
                    <a:lnTo>
                      <a:pt x="50535" y="7773"/>
                    </a:lnTo>
                    <a:lnTo>
                      <a:pt x="50535" y="7773"/>
                    </a:lnTo>
                    <a:lnTo>
                      <a:pt x="50352" y="8016"/>
                    </a:lnTo>
                    <a:lnTo>
                      <a:pt x="50535" y="8744"/>
                    </a:lnTo>
                    <a:lnTo>
                      <a:pt x="50535" y="9230"/>
                    </a:lnTo>
                    <a:lnTo>
                      <a:pt x="50535" y="9473"/>
                    </a:lnTo>
                    <a:lnTo>
                      <a:pt x="50535" y="9473"/>
                    </a:lnTo>
                    <a:lnTo>
                      <a:pt x="49065" y="11174"/>
                    </a:lnTo>
                    <a:lnTo>
                      <a:pt x="49065" y="11174"/>
                    </a:lnTo>
                    <a:lnTo>
                      <a:pt x="48514" y="13117"/>
                    </a:lnTo>
                    <a:lnTo>
                      <a:pt x="48147" y="14089"/>
                    </a:lnTo>
                    <a:lnTo>
                      <a:pt x="48147" y="14331"/>
                    </a:lnTo>
                    <a:lnTo>
                      <a:pt x="48514" y="14331"/>
                    </a:lnTo>
                    <a:lnTo>
                      <a:pt x="48514" y="14331"/>
                    </a:lnTo>
                    <a:lnTo>
                      <a:pt x="49249" y="14817"/>
                    </a:lnTo>
                    <a:lnTo>
                      <a:pt x="49617" y="15060"/>
                    </a:lnTo>
                    <a:lnTo>
                      <a:pt x="49617" y="15546"/>
                    </a:lnTo>
                    <a:lnTo>
                      <a:pt x="49617" y="15546"/>
                    </a:lnTo>
                    <a:lnTo>
                      <a:pt x="49617" y="16275"/>
                    </a:lnTo>
                    <a:lnTo>
                      <a:pt x="49617" y="17004"/>
                    </a:lnTo>
                    <a:lnTo>
                      <a:pt x="49617" y="17246"/>
                    </a:lnTo>
                    <a:lnTo>
                      <a:pt x="49249" y="17246"/>
                    </a:lnTo>
                    <a:lnTo>
                      <a:pt x="49249" y="17246"/>
                    </a:lnTo>
                    <a:lnTo>
                      <a:pt x="48514" y="16518"/>
                    </a:lnTo>
                    <a:lnTo>
                      <a:pt x="47595" y="16275"/>
                    </a:lnTo>
                    <a:lnTo>
                      <a:pt x="47595" y="16275"/>
                    </a:lnTo>
                    <a:lnTo>
                      <a:pt x="46676" y="15789"/>
                    </a:lnTo>
                    <a:lnTo>
                      <a:pt x="45206" y="15789"/>
                    </a:lnTo>
                    <a:lnTo>
                      <a:pt x="45206" y="15789"/>
                    </a:lnTo>
                    <a:lnTo>
                      <a:pt x="44655" y="16518"/>
                    </a:lnTo>
                    <a:lnTo>
                      <a:pt x="44471" y="17004"/>
                    </a:lnTo>
                    <a:lnTo>
                      <a:pt x="44287" y="16518"/>
                    </a:lnTo>
                    <a:lnTo>
                      <a:pt x="44287" y="16518"/>
                    </a:lnTo>
                    <a:lnTo>
                      <a:pt x="43920" y="15060"/>
                    </a:lnTo>
                    <a:lnTo>
                      <a:pt x="43736" y="14817"/>
                    </a:lnTo>
                    <a:lnTo>
                      <a:pt x="43736" y="14817"/>
                    </a:lnTo>
                    <a:lnTo>
                      <a:pt x="42633" y="13360"/>
                    </a:lnTo>
                    <a:lnTo>
                      <a:pt x="42082" y="12631"/>
                    </a:lnTo>
                    <a:lnTo>
                      <a:pt x="41898" y="12388"/>
                    </a:lnTo>
                    <a:lnTo>
                      <a:pt x="41898" y="12388"/>
                    </a:lnTo>
                    <a:lnTo>
                      <a:pt x="40428" y="12631"/>
                    </a:lnTo>
                    <a:lnTo>
                      <a:pt x="39142" y="13360"/>
                    </a:lnTo>
                    <a:lnTo>
                      <a:pt x="39142" y="13360"/>
                    </a:lnTo>
                    <a:lnTo>
                      <a:pt x="38591" y="13117"/>
                    </a:lnTo>
                    <a:lnTo>
                      <a:pt x="38407" y="12631"/>
                    </a:lnTo>
                    <a:lnTo>
                      <a:pt x="38407" y="12631"/>
                    </a:lnTo>
                    <a:lnTo>
                      <a:pt x="38039" y="13117"/>
                    </a:lnTo>
                    <a:lnTo>
                      <a:pt x="38039" y="13117"/>
                    </a:lnTo>
                    <a:lnTo>
                      <a:pt x="37488" y="14331"/>
                    </a:lnTo>
                    <a:lnTo>
                      <a:pt x="37304" y="14817"/>
                    </a:lnTo>
                    <a:lnTo>
                      <a:pt x="36937" y="14817"/>
                    </a:lnTo>
                    <a:lnTo>
                      <a:pt x="36937" y="14817"/>
                    </a:lnTo>
                    <a:lnTo>
                      <a:pt x="36753" y="14817"/>
                    </a:lnTo>
                    <a:lnTo>
                      <a:pt x="36569" y="15546"/>
                    </a:lnTo>
                    <a:lnTo>
                      <a:pt x="36018" y="16518"/>
                    </a:lnTo>
                    <a:lnTo>
                      <a:pt x="36018" y="16518"/>
                    </a:lnTo>
                    <a:lnTo>
                      <a:pt x="36018" y="17246"/>
                    </a:lnTo>
                    <a:lnTo>
                      <a:pt x="36018" y="17975"/>
                    </a:lnTo>
                    <a:lnTo>
                      <a:pt x="35650" y="18218"/>
                    </a:lnTo>
                    <a:lnTo>
                      <a:pt x="35467" y="18704"/>
                    </a:lnTo>
                    <a:lnTo>
                      <a:pt x="35467" y="18704"/>
                    </a:lnTo>
                    <a:lnTo>
                      <a:pt x="34915" y="18218"/>
                    </a:lnTo>
                    <a:lnTo>
                      <a:pt x="34364" y="17975"/>
                    </a:lnTo>
                    <a:lnTo>
                      <a:pt x="34180" y="17732"/>
                    </a:lnTo>
                    <a:lnTo>
                      <a:pt x="33813" y="17975"/>
                    </a:lnTo>
                    <a:lnTo>
                      <a:pt x="33813" y="17975"/>
                    </a:lnTo>
                    <a:lnTo>
                      <a:pt x="33261" y="18947"/>
                    </a:lnTo>
                    <a:lnTo>
                      <a:pt x="33261" y="20404"/>
                    </a:lnTo>
                    <a:lnTo>
                      <a:pt x="33261" y="20404"/>
                    </a:lnTo>
                    <a:lnTo>
                      <a:pt x="33078" y="21376"/>
                    </a:lnTo>
                    <a:lnTo>
                      <a:pt x="33078" y="21862"/>
                    </a:lnTo>
                    <a:lnTo>
                      <a:pt x="32710" y="22105"/>
                    </a:lnTo>
                    <a:lnTo>
                      <a:pt x="32710" y="22105"/>
                    </a:lnTo>
                    <a:lnTo>
                      <a:pt x="31975" y="21862"/>
                    </a:lnTo>
                    <a:lnTo>
                      <a:pt x="31424" y="21862"/>
                    </a:lnTo>
                    <a:lnTo>
                      <a:pt x="31240" y="21862"/>
                    </a:lnTo>
                    <a:lnTo>
                      <a:pt x="31240" y="21862"/>
                    </a:lnTo>
                    <a:lnTo>
                      <a:pt x="30872" y="22834"/>
                    </a:lnTo>
                    <a:lnTo>
                      <a:pt x="31240" y="24048"/>
                    </a:lnTo>
                    <a:lnTo>
                      <a:pt x="31240" y="24048"/>
                    </a:lnTo>
                    <a:lnTo>
                      <a:pt x="31240" y="24534"/>
                    </a:lnTo>
                    <a:lnTo>
                      <a:pt x="31240" y="25748"/>
                    </a:lnTo>
                    <a:lnTo>
                      <a:pt x="30872" y="26477"/>
                    </a:lnTo>
                    <a:lnTo>
                      <a:pt x="30689" y="26477"/>
                    </a:lnTo>
                    <a:lnTo>
                      <a:pt x="30321" y="26477"/>
                    </a:lnTo>
                    <a:lnTo>
                      <a:pt x="30321" y="26477"/>
                    </a:lnTo>
                    <a:lnTo>
                      <a:pt x="29586" y="24291"/>
                    </a:lnTo>
                    <a:lnTo>
                      <a:pt x="29218" y="23562"/>
                    </a:lnTo>
                    <a:lnTo>
                      <a:pt x="28851" y="23319"/>
                    </a:lnTo>
                    <a:lnTo>
                      <a:pt x="28851" y="23319"/>
                    </a:lnTo>
                    <a:lnTo>
                      <a:pt x="27381" y="24534"/>
                    </a:lnTo>
                    <a:lnTo>
                      <a:pt x="26646" y="25748"/>
                    </a:lnTo>
                    <a:lnTo>
                      <a:pt x="26094" y="26720"/>
                    </a:lnTo>
                    <a:lnTo>
                      <a:pt x="26094" y="26720"/>
                    </a:lnTo>
                    <a:lnTo>
                      <a:pt x="26094" y="27449"/>
                    </a:lnTo>
                    <a:lnTo>
                      <a:pt x="26462" y="28421"/>
                    </a:lnTo>
                    <a:lnTo>
                      <a:pt x="26462" y="29635"/>
                    </a:lnTo>
                    <a:lnTo>
                      <a:pt x="26094" y="30364"/>
                    </a:lnTo>
                    <a:lnTo>
                      <a:pt x="26094" y="30364"/>
                    </a:lnTo>
                    <a:lnTo>
                      <a:pt x="25543" y="31093"/>
                    </a:lnTo>
                    <a:lnTo>
                      <a:pt x="25359" y="32064"/>
                    </a:lnTo>
                    <a:lnTo>
                      <a:pt x="24808" y="33522"/>
                    </a:lnTo>
                    <a:lnTo>
                      <a:pt x="24808" y="33522"/>
                    </a:lnTo>
                    <a:lnTo>
                      <a:pt x="24073" y="34251"/>
                    </a:lnTo>
                    <a:lnTo>
                      <a:pt x="22603" y="35222"/>
                    </a:lnTo>
                    <a:lnTo>
                      <a:pt x="22603" y="35222"/>
                    </a:lnTo>
                    <a:lnTo>
                      <a:pt x="19663" y="36680"/>
                    </a:lnTo>
                    <a:lnTo>
                      <a:pt x="16539" y="38137"/>
                    </a:lnTo>
                    <a:lnTo>
                      <a:pt x="16539" y="38137"/>
                    </a:lnTo>
                    <a:lnTo>
                      <a:pt x="14885" y="39352"/>
                    </a:lnTo>
                    <a:lnTo>
                      <a:pt x="13782" y="39838"/>
                    </a:lnTo>
                    <a:lnTo>
                      <a:pt x="12863" y="40080"/>
                    </a:lnTo>
                    <a:lnTo>
                      <a:pt x="12863" y="40080"/>
                    </a:lnTo>
                    <a:lnTo>
                      <a:pt x="9923" y="40566"/>
                    </a:lnTo>
                    <a:lnTo>
                      <a:pt x="8637" y="40809"/>
                    </a:lnTo>
                    <a:lnTo>
                      <a:pt x="7534" y="41538"/>
                    </a:lnTo>
                    <a:lnTo>
                      <a:pt x="7534" y="41538"/>
                    </a:lnTo>
                    <a:lnTo>
                      <a:pt x="6064" y="42995"/>
                    </a:lnTo>
                    <a:lnTo>
                      <a:pt x="5696" y="43724"/>
                    </a:lnTo>
                    <a:lnTo>
                      <a:pt x="5329" y="43967"/>
                    </a:lnTo>
                    <a:lnTo>
                      <a:pt x="5329" y="43967"/>
                    </a:lnTo>
                    <a:lnTo>
                      <a:pt x="4777" y="44453"/>
                    </a:lnTo>
                    <a:lnTo>
                      <a:pt x="4226" y="45668"/>
                    </a:lnTo>
                    <a:lnTo>
                      <a:pt x="3491" y="46396"/>
                    </a:lnTo>
                    <a:lnTo>
                      <a:pt x="3491" y="46882"/>
                    </a:lnTo>
                    <a:lnTo>
                      <a:pt x="3307" y="46882"/>
                    </a:lnTo>
                    <a:lnTo>
                      <a:pt x="3307" y="46882"/>
                    </a:lnTo>
                    <a:lnTo>
                      <a:pt x="3307" y="46396"/>
                    </a:lnTo>
                    <a:lnTo>
                      <a:pt x="3307" y="45668"/>
                    </a:lnTo>
                    <a:lnTo>
                      <a:pt x="3307" y="45425"/>
                    </a:lnTo>
                    <a:lnTo>
                      <a:pt x="2940" y="45668"/>
                    </a:lnTo>
                    <a:lnTo>
                      <a:pt x="2940" y="45668"/>
                    </a:lnTo>
                    <a:lnTo>
                      <a:pt x="1653" y="47125"/>
                    </a:lnTo>
                    <a:lnTo>
                      <a:pt x="1286" y="48340"/>
                    </a:lnTo>
                    <a:lnTo>
                      <a:pt x="1286" y="49311"/>
                    </a:lnTo>
                    <a:lnTo>
                      <a:pt x="1286" y="49311"/>
                    </a:lnTo>
                    <a:lnTo>
                      <a:pt x="1286" y="51012"/>
                    </a:lnTo>
                    <a:lnTo>
                      <a:pt x="1102" y="52469"/>
                    </a:lnTo>
                    <a:lnTo>
                      <a:pt x="1102" y="52469"/>
                    </a:lnTo>
                    <a:lnTo>
                      <a:pt x="551" y="54170"/>
                    </a:lnTo>
                    <a:lnTo>
                      <a:pt x="551" y="54898"/>
                    </a:lnTo>
                    <a:lnTo>
                      <a:pt x="551" y="55384"/>
                    </a:lnTo>
                    <a:lnTo>
                      <a:pt x="551" y="55384"/>
                    </a:lnTo>
                    <a:lnTo>
                      <a:pt x="551" y="55384"/>
                    </a:lnTo>
                    <a:lnTo>
                      <a:pt x="1653" y="54170"/>
                    </a:lnTo>
                    <a:lnTo>
                      <a:pt x="1837" y="53927"/>
                    </a:lnTo>
                    <a:lnTo>
                      <a:pt x="1837" y="53927"/>
                    </a:lnTo>
                    <a:lnTo>
                      <a:pt x="1653" y="54898"/>
                    </a:lnTo>
                    <a:lnTo>
                      <a:pt x="1286" y="55627"/>
                    </a:lnTo>
                    <a:lnTo>
                      <a:pt x="1102" y="56599"/>
                    </a:lnTo>
                    <a:lnTo>
                      <a:pt x="1102" y="56599"/>
                    </a:lnTo>
                    <a:lnTo>
                      <a:pt x="1286" y="58056"/>
                    </a:lnTo>
                    <a:lnTo>
                      <a:pt x="1837" y="59514"/>
                    </a:lnTo>
                    <a:lnTo>
                      <a:pt x="1837" y="59514"/>
                    </a:lnTo>
                    <a:lnTo>
                      <a:pt x="2756" y="61700"/>
                    </a:lnTo>
                    <a:lnTo>
                      <a:pt x="2756" y="62186"/>
                    </a:lnTo>
                    <a:lnTo>
                      <a:pt x="2756" y="62672"/>
                    </a:lnTo>
                    <a:lnTo>
                      <a:pt x="2388" y="62672"/>
                    </a:lnTo>
                    <a:lnTo>
                      <a:pt x="2388" y="62672"/>
                    </a:lnTo>
                    <a:lnTo>
                      <a:pt x="1286" y="61700"/>
                    </a:lnTo>
                    <a:lnTo>
                      <a:pt x="1102" y="61214"/>
                    </a:lnTo>
                    <a:lnTo>
                      <a:pt x="1102" y="61700"/>
                    </a:lnTo>
                    <a:lnTo>
                      <a:pt x="1102" y="61700"/>
                    </a:lnTo>
                    <a:lnTo>
                      <a:pt x="1102" y="62672"/>
                    </a:lnTo>
                    <a:lnTo>
                      <a:pt x="1102" y="62914"/>
                    </a:lnTo>
                    <a:lnTo>
                      <a:pt x="918" y="62914"/>
                    </a:lnTo>
                    <a:lnTo>
                      <a:pt x="918" y="62914"/>
                    </a:lnTo>
                    <a:lnTo>
                      <a:pt x="367" y="62186"/>
                    </a:lnTo>
                    <a:lnTo>
                      <a:pt x="0" y="62186"/>
                    </a:lnTo>
                    <a:lnTo>
                      <a:pt x="0" y="62672"/>
                    </a:lnTo>
                    <a:lnTo>
                      <a:pt x="0" y="62672"/>
                    </a:lnTo>
                    <a:lnTo>
                      <a:pt x="367" y="64858"/>
                    </a:lnTo>
                    <a:lnTo>
                      <a:pt x="551" y="65829"/>
                    </a:lnTo>
                    <a:lnTo>
                      <a:pt x="918" y="66558"/>
                    </a:lnTo>
                    <a:lnTo>
                      <a:pt x="918" y="66558"/>
                    </a:lnTo>
                    <a:lnTo>
                      <a:pt x="1286" y="67287"/>
                    </a:lnTo>
                    <a:lnTo>
                      <a:pt x="1837" y="68259"/>
                    </a:lnTo>
                    <a:lnTo>
                      <a:pt x="2756" y="70688"/>
                    </a:lnTo>
                    <a:lnTo>
                      <a:pt x="2756" y="70688"/>
                    </a:lnTo>
                    <a:lnTo>
                      <a:pt x="3491" y="73117"/>
                    </a:lnTo>
                    <a:lnTo>
                      <a:pt x="4226" y="75060"/>
                    </a:lnTo>
                    <a:lnTo>
                      <a:pt x="4226" y="75060"/>
                    </a:lnTo>
                    <a:lnTo>
                      <a:pt x="5145" y="77004"/>
                    </a:lnTo>
                    <a:lnTo>
                      <a:pt x="5329" y="79433"/>
                    </a:lnTo>
                    <a:lnTo>
                      <a:pt x="5329" y="79433"/>
                    </a:lnTo>
                    <a:lnTo>
                      <a:pt x="5880" y="83076"/>
                    </a:lnTo>
                    <a:lnTo>
                      <a:pt x="6983" y="86963"/>
                    </a:lnTo>
                    <a:lnTo>
                      <a:pt x="6983" y="86963"/>
                    </a:lnTo>
                    <a:lnTo>
                      <a:pt x="7534" y="90121"/>
                    </a:lnTo>
                    <a:lnTo>
                      <a:pt x="7534" y="91093"/>
                    </a:lnTo>
                    <a:lnTo>
                      <a:pt x="7534" y="91578"/>
                    </a:lnTo>
                    <a:lnTo>
                      <a:pt x="7534" y="91093"/>
                    </a:lnTo>
                    <a:lnTo>
                      <a:pt x="7534" y="91093"/>
                    </a:lnTo>
                    <a:lnTo>
                      <a:pt x="6983" y="90364"/>
                    </a:lnTo>
                    <a:lnTo>
                      <a:pt x="6615" y="90121"/>
                    </a:lnTo>
                    <a:lnTo>
                      <a:pt x="6431" y="90850"/>
                    </a:lnTo>
                    <a:lnTo>
                      <a:pt x="6431" y="90850"/>
                    </a:lnTo>
                    <a:lnTo>
                      <a:pt x="5880" y="92793"/>
                    </a:lnTo>
                    <a:lnTo>
                      <a:pt x="5696" y="94008"/>
                    </a:lnTo>
                    <a:lnTo>
                      <a:pt x="5329" y="94736"/>
                    </a:lnTo>
                    <a:lnTo>
                      <a:pt x="5329" y="94736"/>
                    </a:lnTo>
                    <a:lnTo>
                      <a:pt x="4594" y="95465"/>
                    </a:lnTo>
                    <a:lnTo>
                      <a:pt x="4226" y="95708"/>
                    </a:lnTo>
                    <a:lnTo>
                      <a:pt x="4042" y="96194"/>
                    </a:lnTo>
                    <a:lnTo>
                      <a:pt x="4042" y="96194"/>
                    </a:lnTo>
                    <a:lnTo>
                      <a:pt x="4226" y="97408"/>
                    </a:lnTo>
                    <a:lnTo>
                      <a:pt x="4777" y="98137"/>
                    </a:lnTo>
                    <a:lnTo>
                      <a:pt x="5329" y="98623"/>
                    </a:lnTo>
                    <a:lnTo>
                      <a:pt x="5329" y="98623"/>
                    </a:lnTo>
                    <a:lnTo>
                      <a:pt x="5880" y="98866"/>
                    </a:lnTo>
                    <a:lnTo>
                      <a:pt x="6431" y="99595"/>
                    </a:lnTo>
                    <a:lnTo>
                      <a:pt x="8085" y="101052"/>
                    </a:lnTo>
                    <a:lnTo>
                      <a:pt x="8085" y="101052"/>
                    </a:lnTo>
                    <a:lnTo>
                      <a:pt x="8820" y="101781"/>
                    </a:lnTo>
                    <a:lnTo>
                      <a:pt x="10107" y="102024"/>
                    </a:lnTo>
                    <a:lnTo>
                      <a:pt x="11209" y="102024"/>
                    </a:lnTo>
                    <a:lnTo>
                      <a:pt x="11944" y="102024"/>
                    </a:lnTo>
                    <a:lnTo>
                      <a:pt x="11944" y="102024"/>
                    </a:lnTo>
                    <a:lnTo>
                      <a:pt x="13782" y="100566"/>
                    </a:lnTo>
                    <a:lnTo>
                      <a:pt x="15987" y="99352"/>
                    </a:lnTo>
                    <a:lnTo>
                      <a:pt x="15987" y="99352"/>
                    </a:lnTo>
                    <a:lnTo>
                      <a:pt x="16722" y="98623"/>
                    </a:lnTo>
                    <a:lnTo>
                      <a:pt x="17641" y="97894"/>
                    </a:lnTo>
                    <a:lnTo>
                      <a:pt x="18376" y="97165"/>
                    </a:lnTo>
                    <a:lnTo>
                      <a:pt x="19111" y="96680"/>
                    </a:lnTo>
                    <a:lnTo>
                      <a:pt x="19111" y="96680"/>
                    </a:lnTo>
                    <a:lnTo>
                      <a:pt x="21316" y="96437"/>
                    </a:lnTo>
                    <a:lnTo>
                      <a:pt x="22970" y="96194"/>
                    </a:lnTo>
                    <a:lnTo>
                      <a:pt x="23705" y="96437"/>
                    </a:lnTo>
                    <a:lnTo>
                      <a:pt x="23705" y="96437"/>
                    </a:lnTo>
                    <a:lnTo>
                      <a:pt x="24992" y="97165"/>
                    </a:lnTo>
                    <a:lnTo>
                      <a:pt x="25911" y="97165"/>
                    </a:lnTo>
                    <a:lnTo>
                      <a:pt x="26462" y="96680"/>
                    </a:lnTo>
                    <a:lnTo>
                      <a:pt x="26462" y="96680"/>
                    </a:lnTo>
                    <a:lnTo>
                      <a:pt x="27197" y="95708"/>
                    </a:lnTo>
                    <a:lnTo>
                      <a:pt x="27381" y="95708"/>
                    </a:lnTo>
                    <a:lnTo>
                      <a:pt x="27748" y="96194"/>
                    </a:lnTo>
                    <a:lnTo>
                      <a:pt x="27748" y="96194"/>
                    </a:lnTo>
                    <a:lnTo>
                      <a:pt x="28483" y="96680"/>
                    </a:lnTo>
                    <a:lnTo>
                      <a:pt x="28851" y="97165"/>
                    </a:lnTo>
                    <a:lnTo>
                      <a:pt x="29218" y="96437"/>
                    </a:lnTo>
                    <a:lnTo>
                      <a:pt x="29218" y="96437"/>
                    </a:lnTo>
                    <a:lnTo>
                      <a:pt x="29770" y="95465"/>
                    </a:lnTo>
                    <a:lnTo>
                      <a:pt x="30321" y="94008"/>
                    </a:lnTo>
                    <a:lnTo>
                      <a:pt x="31240" y="92793"/>
                    </a:lnTo>
                    <a:lnTo>
                      <a:pt x="31424" y="92307"/>
                    </a:lnTo>
                    <a:lnTo>
                      <a:pt x="31975" y="92307"/>
                    </a:lnTo>
                    <a:lnTo>
                      <a:pt x="31975" y="92307"/>
                    </a:lnTo>
                    <a:lnTo>
                      <a:pt x="33261" y="91821"/>
                    </a:lnTo>
                    <a:lnTo>
                      <a:pt x="34915" y="91821"/>
                    </a:lnTo>
                    <a:lnTo>
                      <a:pt x="38958" y="91821"/>
                    </a:lnTo>
                    <a:lnTo>
                      <a:pt x="38958" y="91821"/>
                    </a:lnTo>
                    <a:lnTo>
                      <a:pt x="41531" y="91821"/>
                    </a:lnTo>
                    <a:lnTo>
                      <a:pt x="42633" y="91578"/>
                    </a:lnTo>
                    <a:lnTo>
                      <a:pt x="43736" y="90850"/>
                    </a:lnTo>
                    <a:lnTo>
                      <a:pt x="43736" y="90850"/>
                    </a:lnTo>
                    <a:lnTo>
                      <a:pt x="45206" y="90121"/>
                    </a:lnTo>
                    <a:lnTo>
                      <a:pt x="47228" y="89392"/>
                    </a:lnTo>
                    <a:lnTo>
                      <a:pt x="50352" y="88421"/>
                    </a:lnTo>
                    <a:lnTo>
                      <a:pt x="50352" y="88421"/>
                    </a:lnTo>
                    <a:lnTo>
                      <a:pt x="52373" y="87692"/>
                    </a:lnTo>
                    <a:lnTo>
                      <a:pt x="53292" y="87692"/>
                    </a:lnTo>
                    <a:lnTo>
                      <a:pt x="54027" y="87935"/>
                    </a:lnTo>
                    <a:lnTo>
                      <a:pt x="54027" y="87935"/>
                    </a:lnTo>
                    <a:lnTo>
                      <a:pt x="55313" y="89392"/>
                    </a:lnTo>
                    <a:lnTo>
                      <a:pt x="56232" y="89635"/>
                    </a:lnTo>
                    <a:lnTo>
                      <a:pt x="57519" y="90121"/>
                    </a:lnTo>
                    <a:lnTo>
                      <a:pt x="57519" y="90121"/>
                    </a:lnTo>
                    <a:lnTo>
                      <a:pt x="60091" y="90364"/>
                    </a:lnTo>
                    <a:lnTo>
                      <a:pt x="61010" y="90850"/>
                    </a:lnTo>
                    <a:lnTo>
                      <a:pt x="61194" y="91093"/>
                    </a:lnTo>
                    <a:lnTo>
                      <a:pt x="61194" y="91093"/>
                    </a:lnTo>
                    <a:lnTo>
                      <a:pt x="61194" y="91578"/>
                    </a:lnTo>
                    <a:lnTo>
                      <a:pt x="61194" y="91821"/>
                    </a:lnTo>
                    <a:lnTo>
                      <a:pt x="61010" y="92307"/>
                    </a:lnTo>
                    <a:lnTo>
                      <a:pt x="61194" y="92793"/>
                    </a:lnTo>
                    <a:lnTo>
                      <a:pt x="61194" y="92793"/>
                    </a:lnTo>
                    <a:lnTo>
                      <a:pt x="61562" y="93279"/>
                    </a:lnTo>
                    <a:lnTo>
                      <a:pt x="61745" y="93279"/>
                    </a:lnTo>
                    <a:lnTo>
                      <a:pt x="62297" y="93522"/>
                    </a:lnTo>
                    <a:lnTo>
                      <a:pt x="62297" y="94251"/>
                    </a:lnTo>
                    <a:lnTo>
                      <a:pt x="62297" y="94251"/>
                    </a:lnTo>
                    <a:lnTo>
                      <a:pt x="62848" y="95465"/>
                    </a:lnTo>
                    <a:lnTo>
                      <a:pt x="63032" y="96437"/>
                    </a:lnTo>
                    <a:lnTo>
                      <a:pt x="63950" y="98137"/>
                    </a:lnTo>
                    <a:lnTo>
                      <a:pt x="63950" y="98137"/>
                    </a:lnTo>
                    <a:lnTo>
                      <a:pt x="64134" y="99595"/>
                    </a:lnTo>
                    <a:lnTo>
                      <a:pt x="64686" y="100566"/>
                    </a:lnTo>
                    <a:lnTo>
                      <a:pt x="64686" y="100566"/>
                    </a:lnTo>
                    <a:lnTo>
                      <a:pt x="65421" y="101781"/>
                    </a:lnTo>
                    <a:lnTo>
                      <a:pt x="65972" y="101781"/>
                    </a:lnTo>
                    <a:lnTo>
                      <a:pt x="66339" y="101295"/>
                    </a:lnTo>
                    <a:lnTo>
                      <a:pt x="66339" y="101295"/>
                    </a:lnTo>
                    <a:lnTo>
                      <a:pt x="66339" y="101052"/>
                    </a:lnTo>
                    <a:lnTo>
                      <a:pt x="65972" y="100566"/>
                    </a:lnTo>
                    <a:lnTo>
                      <a:pt x="65972" y="100323"/>
                    </a:lnTo>
                    <a:lnTo>
                      <a:pt x="66523" y="99595"/>
                    </a:lnTo>
                    <a:lnTo>
                      <a:pt x="66523" y="99595"/>
                    </a:lnTo>
                    <a:lnTo>
                      <a:pt x="67075" y="98623"/>
                    </a:lnTo>
                    <a:lnTo>
                      <a:pt x="67442" y="97408"/>
                    </a:lnTo>
                    <a:lnTo>
                      <a:pt x="67810" y="96437"/>
                    </a:lnTo>
                    <a:lnTo>
                      <a:pt x="68177" y="95708"/>
                    </a:lnTo>
                    <a:lnTo>
                      <a:pt x="68728" y="95708"/>
                    </a:lnTo>
                    <a:lnTo>
                      <a:pt x="68728" y="95708"/>
                    </a:lnTo>
                    <a:lnTo>
                      <a:pt x="69464" y="95708"/>
                    </a:lnTo>
                    <a:lnTo>
                      <a:pt x="69831" y="95465"/>
                    </a:lnTo>
                    <a:lnTo>
                      <a:pt x="70015" y="94736"/>
                    </a:lnTo>
                    <a:lnTo>
                      <a:pt x="70382" y="94251"/>
                    </a:lnTo>
                    <a:lnTo>
                      <a:pt x="70382" y="94251"/>
                    </a:lnTo>
                    <a:lnTo>
                      <a:pt x="70566" y="93522"/>
                    </a:lnTo>
                    <a:lnTo>
                      <a:pt x="70750" y="93279"/>
                    </a:lnTo>
                    <a:lnTo>
                      <a:pt x="71301" y="92793"/>
                    </a:lnTo>
                    <a:lnTo>
                      <a:pt x="71669" y="92793"/>
                    </a:lnTo>
                    <a:lnTo>
                      <a:pt x="71669" y="92793"/>
                    </a:lnTo>
                    <a:lnTo>
                      <a:pt x="71669" y="94008"/>
                    </a:lnTo>
                    <a:lnTo>
                      <a:pt x="71669" y="94979"/>
                    </a:lnTo>
                    <a:lnTo>
                      <a:pt x="71301" y="95708"/>
                    </a:lnTo>
                    <a:lnTo>
                      <a:pt x="71301" y="95708"/>
                    </a:lnTo>
                    <a:lnTo>
                      <a:pt x="70750" y="96680"/>
                    </a:lnTo>
                    <a:lnTo>
                      <a:pt x="70566" y="98623"/>
                    </a:lnTo>
                    <a:lnTo>
                      <a:pt x="70382" y="100323"/>
                    </a:lnTo>
                    <a:lnTo>
                      <a:pt x="70382" y="101052"/>
                    </a:lnTo>
                    <a:lnTo>
                      <a:pt x="70382" y="101052"/>
                    </a:lnTo>
                    <a:lnTo>
                      <a:pt x="69464" y="101295"/>
                    </a:lnTo>
                    <a:lnTo>
                      <a:pt x="68912" y="102510"/>
                    </a:lnTo>
                    <a:lnTo>
                      <a:pt x="68912" y="102510"/>
                    </a:lnTo>
                    <a:lnTo>
                      <a:pt x="68912" y="102753"/>
                    </a:lnTo>
                    <a:lnTo>
                      <a:pt x="69280" y="102995"/>
                    </a:lnTo>
                    <a:lnTo>
                      <a:pt x="69464" y="102995"/>
                    </a:lnTo>
                    <a:lnTo>
                      <a:pt x="70015" y="102753"/>
                    </a:lnTo>
                    <a:lnTo>
                      <a:pt x="70015" y="102753"/>
                    </a:lnTo>
                    <a:lnTo>
                      <a:pt x="70750" y="102024"/>
                    </a:lnTo>
                    <a:lnTo>
                      <a:pt x="71301" y="101781"/>
                    </a:lnTo>
                    <a:lnTo>
                      <a:pt x="71669" y="101052"/>
                    </a:lnTo>
                    <a:lnTo>
                      <a:pt x="71669" y="101052"/>
                    </a:lnTo>
                    <a:lnTo>
                      <a:pt x="72220" y="99595"/>
                    </a:lnTo>
                    <a:lnTo>
                      <a:pt x="72404" y="98866"/>
                    </a:lnTo>
                    <a:lnTo>
                      <a:pt x="72771" y="99352"/>
                    </a:lnTo>
                    <a:lnTo>
                      <a:pt x="72771" y="99352"/>
                    </a:lnTo>
                    <a:lnTo>
                      <a:pt x="72955" y="101052"/>
                    </a:lnTo>
                    <a:lnTo>
                      <a:pt x="73506" y="102753"/>
                    </a:lnTo>
                    <a:lnTo>
                      <a:pt x="73506" y="102753"/>
                    </a:lnTo>
                    <a:lnTo>
                      <a:pt x="73506" y="102995"/>
                    </a:lnTo>
                    <a:lnTo>
                      <a:pt x="73506" y="103481"/>
                    </a:lnTo>
                    <a:lnTo>
                      <a:pt x="72955" y="104210"/>
                    </a:lnTo>
                    <a:lnTo>
                      <a:pt x="72404" y="104939"/>
                    </a:lnTo>
                    <a:lnTo>
                      <a:pt x="72404" y="104939"/>
                    </a:lnTo>
                    <a:lnTo>
                      <a:pt x="72404" y="104939"/>
                    </a:lnTo>
                    <a:lnTo>
                      <a:pt x="73139" y="105182"/>
                    </a:lnTo>
                    <a:lnTo>
                      <a:pt x="73506" y="105182"/>
                    </a:lnTo>
                    <a:lnTo>
                      <a:pt x="74058" y="105182"/>
                    </a:lnTo>
                    <a:lnTo>
                      <a:pt x="74058" y="105182"/>
                    </a:lnTo>
                    <a:lnTo>
                      <a:pt x="74241" y="104453"/>
                    </a:lnTo>
                    <a:lnTo>
                      <a:pt x="74609" y="104210"/>
                    </a:lnTo>
                    <a:lnTo>
                      <a:pt x="74609" y="104453"/>
                    </a:lnTo>
                    <a:lnTo>
                      <a:pt x="75160" y="105182"/>
                    </a:lnTo>
                    <a:lnTo>
                      <a:pt x="75160" y="105182"/>
                    </a:lnTo>
                    <a:lnTo>
                      <a:pt x="76630" y="107611"/>
                    </a:lnTo>
                    <a:lnTo>
                      <a:pt x="77182" y="109068"/>
                    </a:lnTo>
                    <a:lnTo>
                      <a:pt x="77549" y="110040"/>
                    </a:lnTo>
                    <a:lnTo>
                      <a:pt x="77549" y="110040"/>
                    </a:lnTo>
                    <a:lnTo>
                      <a:pt x="77549" y="111255"/>
                    </a:lnTo>
                    <a:lnTo>
                      <a:pt x="77549" y="112226"/>
                    </a:lnTo>
                    <a:lnTo>
                      <a:pt x="78468" y="114412"/>
                    </a:lnTo>
                    <a:lnTo>
                      <a:pt x="78468" y="114412"/>
                    </a:lnTo>
                    <a:lnTo>
                      <a:pt x="79387" y="115870"/>
                    </a:lnTo>
                    <a:lnTo>
                      <a:pt x="79938" y="116599"/>
                    </a:lnTo>
                    <a:lnTo>
                      <a:pt x="80673" y="116842"/>
                    </a:lnTo>
                    <a:lnTo>
                      <a:pt x="80673" y="116842"/>
                    </a:lnTo>
                    <a:lnTo>
                      <a:pt x="81408" y="117085"/>
                    </a:lnTo>
                    <a:lnTo>
                      <a:pt x="81776" y="117570"/>
                    </a:lnTo>
                    <a:lnTo>
                      <a:pt x="81960" y="118299"/>
                    </a:lnTo>
                    <a:lnTo>
                      <a:pt x="82327" y="119028"/>
                    </a:lnTo>
                    <a:lnTo>
                      <a:pt x="82879" y="118542"/>
                    </a:lnTo>
                    <a:lnTo>
                      <a:pt x="82879" y="118542"/>
                    </a:lnTo>
                    <a:lnTo>
                      <a:pt x="83246" y="118299"/>
                    </a:lnTo>
                    <a:lnTo>
                      <a:pt x="83614" y="117570"/>
                    </a:lnTo>
                    <a:lnTo>
                      <a:pt x="83614" y="117570"/>
                    </a:lnTo>
                    <a:lnTo>
                      <a:pt x="84165" y="117570"/>
                    </a:lnTo>
                    <a:lnTo>
                      <a:pt x="84165" y="117570"/>
                    </a:lnTo>
                    <a:lnTo>
                      <a:pt x="86003" y="119271"/>
                    </a:lnTo>
                    <a:lnTo>
                      <a:pt x="87105" y="119757"/>
                    </a:lnTo>
                    <a:lnTo>
                      <a:pt x="87840" y="120000"/>
                    </a:lnTo>
                    <a:lnTo>
                      <a:pt x="87840" y="120000"/>
                    </a:lnTo>
                    <a:lnTo>
                      <a:pt x="89494" y="119028"/>
                    </a:lnTo>
                    <a:lnTo>
                      <a:pt x="90964" y="118299"/>
                    </a:lnTo>
                    <a:lnTo>
                      <a:pt x="90964" y="118299"/>
                    </a:lnTo>
                    <a:lnTo>
                      <a:pt x="91516" y="117813"/>
                    </a:lnTo>
                    <a:lnTo>
                      <a:pt x="91883" y="117085"/>
                    </a:lnTo>
                    <a:lnTo>
                      <a:pt x="92434" y="115870"/>
                    </a:lnTo>
                    <a:lnTo>
                      <a:pt x="92434" y="115870"/>
                    </a:lnTo>
                    <a:lnTo>
                      <a:pt x="92986" y="116113"/>
                    </a:lnTo>
                    <a:lnTo>
                      <a:pt x="93905" y="117813"/>
                    </a:lnTo>
                    <a:lnTo>
                      <a:pt x="93905" y="117813"/>
                    </a:lnTo>
                    <a:lnTo>
                      <a:pt x="95007" y="119757"/>
                    </a:lnTo>
                    <a:lnTo>
                      <a:pt x="95375" y="120000"/>
                    </a:lnTo>
                    <a:lnTo>
                      <a:pt x="96110" y="120000"/>
                    </a:lnTo>
                    <a:lnTo>
                      <a:pt x="96110" y="120000"/>
                    </a:lnTo>
                    <a:lnTo>
                      <a:pt x="97212" y="119757"/>
                    </a:lnTo>
                    <a:lnTo>
                      <a:pt x="97947" y="120000"/>
                    </a:lnTo>
                    <a:lnTo>
                      <a:pt x="98683" y="119757"/>
                    </a:lnTo>
                    <a:lnTo>
                      <a:pt x="99234" y="119271"/>
                    </a:lnTo>
                    <a:lnTo>
                      <a:pt x="99234" y="119271"/>
                    </a:lnTo>
                    <a:lnTo>
                      <a:pt x="99785" y="118542"/>
                    </a:lnTo>
                    <a:lnTo>
                      <a:pt x="100153" y="117570"/>
                    </a:lnTo>
                    <a:lnTo>
                      <a:pt x="100704" y="116842"/>
                    </a:lnTo>
                    <a:lnTo>
                      <a:pt x="101439" y="116599"/>
                    </a:lnTo>
                    <a:lnTo>
                      <a:pt x="101439" y="116599"/>
                    </a:lnTo>
                    <a:lnTo>
                      <a:pt x="103277" y="116113"/>
                    </a:lnTo>
                    <a:lnTo>
                      <a:pt x="104931" y="115141"/>
                    </a:lnTo>
                    <a:lnTo>
                      <a:pt x="104931" y="115141"/>
                    </a:lnTo>
                    <a:lnTo>
                      <a:pt x="106033" y="115141"/>
                    </a:lnTo>
                    <a:lnTo>
                      <a:pt x="106768" y="114655"/>
                    </a:lnTo>
                    <a:lnTo>
                      <a:pt x="107320" y="114655"/>
                    </a:lnTo>
                    <a:lnTo>
                      <a:pt x="107503" y="114412"/>
                    </a:lnTo>
                    <a:lnTo>
                      <a:pt x="107871" y="113927"/>
                    </a:lnTo>
                    <a:lnTo>
                      <a:pt x="107871" y="113927"/>
                    </a:lnTo>
                    <a:lnTo>
                      <a:pt x="107871" y="110526"/>
                    </a:lnTo>
                    <a:lnTo>
                      <a:pt x="108055" y="108825"/>
                    </a:lnTo>
                    <a:lnTo>
                      <a:pt x="108422" y="107611"/>
                    </a:lnTo>
                    <a:lnTo>
                      <a:pt x="108422" y="107611"/>
                    </a:lnTo>
                    <a:lnTo>
                      <a:pt x="108606" y="106882"/>
                    </a:lnTo>
                    <a:lnTo>
                      <a:pt x="108973" y="105910"/>
                    </a:lnTo>
                    <a:lnTo>
                      <a:pt x="109157" y="104210"/>
                    </a:lnTo>
                    <a:lnTo>
                      <a:pt x="109341" y="102753"/>
                    </a:lnTo>
                    <a:lnTo>
                      <a:pt x="109341" y="102753"/>
                    </a:lnTo>
                    <a:lnTo>
                      <a:pt x="109709" y="101781"/>
                    </a:lnTo>
                    <a:lnTo>
                      <a:pt x="109892" y="100566"/>
                    </a:lnTo>
                    <a:lnTo>
                      <a:pt x="109892" y="99595"/>
                    </a:lnTo>
                    <a:lnTo>
                      <a:pt x="110444" y="98866"/>
                    </a:lnTo>
                    <a:lnTo>
                      <a:pt x="110444" y="98866"/>
                    </a:lnTo>
                    <a:lnTo>
                      <a:pt x="110995" y="97894"/>
                    </a:lnTo>
                    <a:lnTo>
                      <a:pt x="111730" y="96437"/>
                    </a:lnTo>
                    <a:lnTo>
                      <a:pt x="112649" y="94979"/>
                    </a:lnTo>
                    <a:lnTo>
                      <a:pt x="113384" y="94008"/>
                    </a:lnTo>
                    <a:lnTo>
                      <a:pt x="113384" y="94008"/>
                    </a:lnTo>
                    <a:lnTo>
                      <a:pt x="114670" y="92793"/>
                    </a:lnTo>
                    <a:lnTo>
                      <a:pt x="116140" y="91821"/>
                    </a:lnTo>
                    <a:lnTo>
                      <a:pt x="116140" y="91821"/>
                    </a:lnTo>
                    <a:lnTo>
                      <a:pt x="116692" y="91093"/>
                    </a:lnTo>
                    <a:lnTo>
                      <a:pt x="117059" y="89635"/>
                    </a:lnTo>
                    <a:lnTo>
                      <a:pt x="117978" y="85991"/>
                    </a:lnTo>
                    <a:lnTo>
                      <a:pt x="119081" y="82105"/>
                    </a:lnTo>
                    <a:lnTo>
                      <a:pt x="119264" y="79433"/>
                    </a:lnTo>
                    <a:lnTo>
                      <a:pt x="119264" y="79433"/>
                    </a:lnTo>
                    <a:lnTo>
                      <a:pt x="119999" y="75303"/>
                    </a:lnTo>
                    <a:lnTo>
                      <a:pt x="119999" y="73117"/>
                    </a:lnTo>
                    <a:lnTo>
                      <a:pt x="119999" y="71902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Shape 664"/>
              <p:cNvSpPr/>
              <p:nvPr/>
            </p:nvSpPr>
            <p:spPr>
              <a:xfrm>
                <a:off x="7783513" y="5553076"/>
                <a:ext cx="159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" y="120000"/>
                    </a:moveTo>
                    <a:lnTo>
                      <a:pt x="12000" y="120000"/>
                    </a:lnTo>
                    <a:lnTo>
                      <a:pt x="12000" y="98823"/>
                    </a:lnTo>
                    <a:lnTo>
                      <a:pt x="0" y="63529"/>
                    </a:lnTo>
                    <a:lnTo>
                      <a:pt x="12000" y="28235"/>
                    </a:lnTo>
                    <a:lnTo>
                      <a:pt x="24000" y="7058"/>
                    </a:lnTo>
                    <a:lnTo>
                      <a:pt x="24000" y="7058"/>
                    </a:lnTo>
                    <a:lnTo>
                      <a:pt x="24000" y="0"/>
                    </a:lnTo>
                    <a:lnTo>
                      <a:pt x="48000" y="7058"/>
                    </a:lnTo>
                    <a:lnTo>
                      <a:pt x="84000" y="21176"/>
                    </a:lnTo>
                    <a:lnTo>
                      <a:pt x="120000" y="63529"/>
                    </a:lnTo>
                    <a:lnTo>
                      <a:pt x="120000" y="63529"/>
                    </a:lnTo>
                    <a:lnTo>
                      <a:pt x="96000" y="84705"/>
                    </a:lnTo>
                    <a:lnTo>
                      <a:pt x="84000" y="112941"/>
                    </a:lnTo>
                    <a:lnTo>
                      <a:pt x="48000" y="120000"/>
                    </a:lnTo>
                    <a:lnTo>
                      <a:pt x="12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Shape 665"/>
              <p:cNvSpPr/>
              <p:nvPr/>
            </p:nvSpPr>
            <p:spPr>
              <a:xfrm>
                <a:off x="7810500" y="5449889"/>
                <a:ext cx="27000" cy="47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8000"/>
                    </a:moveTo>
                    <a:lnTo>
                      <a:pt x="0" y="68000"/>
                    </a:lnTo>
                    <a:lnTo>
                      <a:pt x="7058" y="52000"/>
                    </a:lnTo>
                    <a:lnTo>
                      <a:pt x="7058" y="32000"/>
                    </a:lnTo>
                    <a:lnTo>
                      <a:pt x="7058" y="24000"/>
                    </a:lnTo>
                    <a:lnTo>
                      <a:pt x="7058" y="24000"/>
                    </a:lnTo>
                    <a:lnTo>
                      <a:pt x="7058" y="4000"/>
                    </a:lnTo>
                    <a:lnTo>
                      <a:pt x="28235" y="0"/>
                    </a:lnTo>
                    <a:lnTo>
                      <a:pt x="49411" y="0"/>
                    </a:lnTo>
                    <a:lnTo>
                      <a:pt x="70588" y="12000"/>
                    </a:lnTo>
                    <a:lnTo>
                      <a:pt x="70588" y="12000"/>
                    </a:lnTo>
                    <a:lnTo>
                      <a:pt x="98823" y="32000"/>
                    </a:lnTo>
                    <a:lnTo>
                      <a:pt x="98823" y="44000"/>
                    </a:lnTo>
                    <a:lnTo>
                      <a:pt x="98823" y="44000"/>
                    </a:lnTo>
                    <a:lnTo>
                      <a:pt x="112941" y="56000"/>
                    </a:lnTo>
                    <a:lnTo>
                      <a:pt x="120000" y="76000"/>
                    </a:lnTo>
                    <a:lnTo>
                      <a:pt x="120000" y="88000"/>
                    </a:lnTo>
                    <a:lnTo>
                      <a:pt x="120000" y="96000"/>
                    </a:lnTo>
                    <a:lnTo>
                      <a:pt x="120000" y="96000"/>
                    </a:lnTo>
                    <a:lnTo>
                      <a:pt x="98823" y="116000"/>
                    </a:lnTo>
                    <a:lnTo>
                      <a:pt x="91764" y="120000"/>
                    </a:lnTo>
                    <a:lnTo>
                      <a:pt x="70588" y="120000"/>
                    </a:lnTo>
                    <a:lnTo>
                      <a:pt x="70588" y="120000"/>
                    </a:lnTo>
                    <a:lnTo>
                      <a:pt x="28235" y="92000"/>
                    </a:lnTo>
                    <a:lnTo>
                      <a:pt x="0" y="68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Shape 666"/>
              <p:cNvSpPr/>
              <p:nvPr/>
            </p:nvSpPr>
            <p:spPr>
              <a:xfrm>
                <a:off x="7820025" y="5527676"/>
                <a:ext cx="20700" cy="41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307" y="120000"/>
                    </a:moveTo>
                    <a:lnTo>
                      <a:pt x="92307" y="120000"/>
                    </a:lnTo>
                    <a:lnTo>
                      <a:pt x="73846" y="120000"/>
                    </a:lnTo>
                    <a:lnTo>
                      <a:pt x="73846" y="115384"/>
                    </a:lnTo>
                    <a:lnTo>
                      <a:pt x="64615" y="101538"/>
                    </a:lnTo>
                    <a:lnTo>
                      <a:pt x="73846" y="78461"/>
                    </a:lnTo>
                    <a:lnTo>
                      <a:pt x="64615" y="69230"/>
                    </a:lnTo>
                    <a:lnTo>
                      <a:pt x="64615" y="69230"/>
                    </a:lnTo>
                    <a:lnTo>
                      <a:pt x="9230" y="27692"/>
                    </a:lnTo>
                    <a:lnTo>
                      <a:pt x="0" y="4615"/>
                    </a:lnTo>
                    <a:lnTo>
                      <a:pt x="9230" y="0"/>
                    </a:lnTo>
                    <a:lnTo>
                      <a:pt x="27692" y="0"/>
                    </a:lnTo>
                    <a:lnTo>
                      <a:pt x="27692" y="0"/>
                    </a:lnTo>
                    <a:lnTo>
                      <a:pt x="55384" y="0"/>
                    </a:lnTo>
                    <a:lnTo>
                      <a:pt x="64615" y="4615"/>
                    </a:lnTo>
                    <a:lnTo>
                      <a:pt x="101538" y="27692"/>
                    </a:lnTo>
                    <a:lnTo>
                      <a:pt x="120000" y="55384"/>
                    </a:lnTo>
                    <a:lnTo>
                      <a:pt x="120000" y="73846"/>
                    </a:lnTo>
                    <a:lnTo>
                      <a:pt x="120000" y="73846"/>
                    </a:lnTo>
                    <a:lnTo>
                      <a:pt x="120000" y="106153"/>
                    </a:lnTo>
                    <a:lnTo>
                      <a:pt x="101538" y="115384"/>
                    </a:lnTo>
                    <a:lnTo>
                      <a:pt x="92307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Shape 667"/>
              <p:cNvSpPr/>
              <p:nvPr/>
            </p:nvSpPr>
            <p:spPr>
              <a:xfrm>
                <a:off x="8029576" y="3460751"/>
                <a:ext cx="22200" cy="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94285" y="27692"/>
                    </a:lnTo>
                    <a:lnTo>
                      <a:pt x="59999" y="64615"/>
                    </a:lnTo>
                    <a:lnTo>
                      <a:pt x="17142" y="101538"/>
                    </a:lnTo>
                    <a:lnTo>
                      <a:pt x="0" y="120000"/>
                    </a:lnTo>
                    <a:lnTo>
                      <a:pt x="0" y="101538"/>
                    </a:lnTo>
                    <a:lnTo>
                      <a:pt x="0" y="101538"/>
                    </a:lnTo>
                    <a:lnTo>
                      <a:pt x="8571" y="83076"/>
                    </a:lnTo>
                    <a:lnTo>
                      <a:pt x="42857" y="36923"/>
                    </a:lnTo>
                    <a:lnTo>
                      <a:pt x="94285" y="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Shape 668"/>
              <p:cNvSpPr/>
              <p:nvPr/>
            </p:nvSpPr>
            <p:spPr>
              <a:xfrm>
                <a:off x="8029576" y="3460751"/>
                <a:ext cx="22200" cy="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94285" y="27692"/>
                    </a:lnTo>
                    <a:lnTo>
                      <a:pt x="59999" y="64615"/>
                    </a:lnTo>
                    <a:lnTo>
                      <a:pt x="17142" y="101538"/>
                    </a:lnTo>
                    <a:lnTo>
                      <a:pt x="0" y="120000"/>
                    </a:lnTo>
                    <a:lnTo>
                      <a:pt x="0" y="101538"/>
                    </a:lnTo>
                    <a:lnTo>
                      <a:pt x="0" y="101538"/>
                    </a:lnTo>
                    <a:lnTo>
                      <a:pt x="8571" y="83076"/>
                    </a:lnTo>
                    <a:lnTo>
                      <a:pt x="42857" y="36923"/>
                    </a:lnTo>
                    <a:lnTo>
                      <a:pt x="94285" y="0"/>
                    </a:lnTo>
                    <a:lnTo>
                      <a:pt x="119999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Shape 669"/>
              <p:cNvSpPr/>
              <p:nvPr/>
            </p:nvSpPr>
            <p:spPr>
              <a:xfrm>
                <a:off x="8066088" y="3419476"/>
                <a:ext cx="42900" cy="3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44" y="120000"/>
                    </a:moveTo>
                    <a:lnTo>
                      <a:pt x="4444" y="120000"/>
                    </a:lnTo>
                    <a:lnTo>
                      <a:pt x="0" y="114782"/>
                    </a:lnTo>
                    <a:lnTo>
                      <a:pt x="4444" y="99130"/>
                    </a:lnTo>
                    <a:lnTo>
                      <a:pt x="26666" y="67826"/>
                    </a:lnTo>
                    <a:lnTo>
                      <a:pt x="44444" y="41739"/>
                    </a:lnTo>
                    <a:lnTo>
                      <a:pt x="62222" y="36521"/>
                    </a:lnTo>
                    <a:lnTo>
                      <a:pt x="62222" y="36521"/>
                    </a:lnTo>
                    <a:lnTo>
                      <a:pt x="75555" y="31304"/>
                    </a:lnTo>
                    <a:lnTo>
                      <a:pt x="93333" y="20869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06666" y="20869"/>
                    </a:lnTo>
                    <a:lnTo>
                      <a:pt x="71111" y="67826"/>
                    </a:lnTo>
                    <a:lnTo>
                      <a:pt x="26666" y="104347"/>
                    </a:lnTo>
                    <a:lnTo>
                      <a:pt x="4444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Shape 670"/>
              <p:cNvSpPr/>
              <p:nvPr/>
            </p:nvSpPr>
            <p:spPr>
              <a:xfrm>
                <a:off x="8066088" y="3419476"/>
                <a:ext cx="42900" cy="3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44" y="120000"/>
                    </a:moveTo>
                    <a:lnTo>
                      <a:pt x="4444" y="120000"/>
                    </a:lnTo>
                    <a:lnTo>
                      <a:pt x="0" y="114782"/>
                    </a:lnTo>
                    <a:lnTo>
                      <a:pt x="4444" y="99130"/>
                    </a:lnTo>
                    <a:lnTo>
                      <a:pt x="26666" y="67826"/>
                    </a:lnTo>
                    <a:lnTo>
                      <a:pt x="44444" y="41739"/>
                    </a:lnTo>
                    <a:lnTo>
                      <a:pt x="62222" y="36521"/>
                    </a:lnTo>
                    <a:lnTo>
                      <a:pt x="62222" y="36521"/>
                    </a:lnTo>
                    <a:lnTo>
                      <a:pt x="75555" y="31304"/>
                    </a:lnTo>
                    <a:lnTo>
                      <a:pt x="93333" y="20869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06666" y="20869"/>
                    </a:lnTo>
                    <a:lnTo>
                      <a:pt x="71111" y="67826"/>
                    </a:lnTo>
                    <a:lnTo>
                      <a:pt x="26666" y="104347"/>
                    </a:lnTo>
                    <a:lnTo>
                      <a:pt x="4444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Shape 671"/>
              <p:cNvSpPr/>
              <p:nvPr/>
            </p:nvSpPr>
            <p:spPr>
              <a:xfrm>
                <a:off x="8128001" y="3390901"/>
                <a:ext cx="17400" cy="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" y="120000"/>
                    </a:moveTo>
                    <a:lnTo>
                      <a:pt x="10909" y="120000"/>
                    </a:lnTo>
                    <a:lnTo>
                      <a:pt x="0" y="110769"/>
                    </a:lnTo>
                    <a:lnTo>
                      <a:pt x="10909" y="101538"/>
                    </a:lnTo>
                    <a:lnTo>
                      <a:pt x="43636" y="55384"/>
                    </a:lnTo>
                    <a:lnTo>
                      <a:pt x="98181" y="18461"/>
                    </a:lnTo>
                    <a:lnTo>
                      <a:pt x="109090" y="0"/>
                    </a:lnTo>
                    <a:lnTo>
                      <a:pt x="120000" y="18461"/>
                    </a:lnTo>
                    <a:lnTo>
                      <a:pt x="120000" y="18461"/>
                    </a:lnTo>
                    <a:lnTo>
                      <a:pt x="120000" y="27692"/>
                    </a:lnTo>
                    <a:lnTo>
                      <a:pt x="120000" y="46153"/>
                    </a:lnTo>
                    <a:lnTo>
                      <a:pt x="98181" y="83076"/>
                    </a:lnTo>
                    <a:lnTo>
                      <a:pt x="43636" y="110769"/>
                    </a:lnTo>
                    <a:lnTo>
                      <a:pt x="10909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Shape 672"/>
              <p:cNvSpPr/>
              <p:nvPr/>
            </p:nvSpPr>
            <p:spPr>
              <a:xfrm>
                <a:off x="8128001" y="3390901"/>
                <a:ext cx="17400" cy="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" y="120000"/>
                    </a:moveTo>
                    <a:lnTo>
                      <a:pt x="10909" y="120000"/>
                    </a:lnTo>
                    <a:lnTo>
                      <a:pt x="0" y="110769"/>
                    </a:lnTo>
                    <a:lnTo>
                      <a:pt x="10909" y="101538"/>
                    </a:lnTo>
                    <a:lnTo>
                      <a:pt x="43636" y="55384"/>
                    </a:lnTo>
                    <a:lnTo>
                      <a:pt x="98181" y="18461"/>
                    </a:lnTo>
                    <a:lnTo>
                      <a:pt x="109090" y="0"/>
                    </a:lnTo>
                    <a:lnTo>
                      <a:pt x="120000" y="18461"/>
                    </a:lnTo>
                    <a:lnTo>
                      <a:pt x="120000" y="18461"/>
                    </a:lnTo>
                    <a:lnTo>
                      <a:pt x="120000" y="27692"/>
                    </a:lnTo>
                    <a:lnTo>
                      <a:pt x="120000" y="46153"/>
                    </a:lnTo>
                    <a:lnTo>
                      <a:pt x="98181" y="83076"/>
                    </a:lnTo>
                    <a:lnTo>
                      <a:pt x="43636" y="110769"/>
                    </a:lnTo>
                    <a:lnTo>
                      <a:pt x="10909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Shape 673"/>
              <p:cNvSpPr/>
              <p:nvPr/>
            </p:nvSpPr>
            <p:spPr>
              <a:xfrm>
                <a:off x="8178801" y="3357563"/>
                <a:ext cx="111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68571" y="0"/>
                    </a:lnTo>
                    <a:lnTo>
                      <a:pt x="17142" y="15000"/>
                    </a:lnTo>
                    <a:lnTo>
                      <a:pt x="0" y="60000"/>
                    </a:lnTo>
                    <a:lnTo>
                      <a:pt x="0" y="105000"/>
                    </a:lnTo>
                    <a:lnTo>
                      <a:pt x="0" y="105000"/>
                    </a:lnTo>
                    <a:lnTo>
                      <a:pt x="17142" y="120000"/>
                    </a:lnTo>
                    <a:lnTo>
                      <a:pt x="51428" y="120000"/>
                    </a:lnTo>
                    <a:lnTo>
                      <a:pt x="85714" y="75000"/>
                    </a:lnTo>
                    <a:lnTo>
                      <a:pt x="119999" y="4500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Shape 674"/>
              <p:cNvSpPr/>
              <p:nvPr/>
            </p:nvSpPr>
            <p:spPr>
              <a:xfrm>
                <a:off x="8178801" y="3357563"/>
                <a:ext cx="111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68571" y="0"/>
                    </a:lnTo>
                    <a:lnTo>
                      <a:pt x="17142" y="15000"/>
                    </a:lnTo>
                    <a:lnTo>
                      <a:pt x="0" y="60000"/>
                    </a:lnTo>
                    <a:lnTo>
                      <a:pt x="0" y="105000"/>
                    </a:lnTo>
                    <a:lnTo>
                      <a:pt x="0" y="105000"/>
                    </a:lnTo>
                    <a:lnTo>
                      <a:pt x="17142" y="120000"/>
                    </a:lnTo>
                    <a:lnTo>
                      <a:pt x="51428" y="120000"/>
                    </a:lnTo>
                    <a:lnTo>
                      <a:pt x="85714" y="75000"/>
                    </a:lnTo>
                    <a:lnTo>
                      <a:pt x="119999" y="45000"/>
                    </a:lnTo>
                    <a:lnTo>
                      <a:pt x="119999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Shape 675"/>
              <p:cNvSpPr/>
              <p:nvPr/>
            </p:nvSpPr>
            <p:spPr>
              <a:xfrm>
                <a:off x="8267701" y="3224213"/>
                <a:ext cx="25500" cy="22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97500" y="0"/>
                    </a:lnTo>
                    <a:lnTo>
                      <a:pt x="90000" y="8571"/>
                    </a:lnTo>
                    <a:lnTo>
                      <a:pt x="67500" y="25714"/>
                    </a:lnTo>
                    <a:lnTo>
                      <a:pt x="45000" y="34285"/>
                    </a:lnTo>
                    <a:lnTo>
                      <a:pt x="45000" y="34285"/>
                    </a:lnTo>
                    <a:lnTo>
                      <a:pt x="22500" y="59999"/>
                    </a:lnTo>
                    <a:lnTo>
                      <a:pt x="0" y="85714"/>
                    </a:lnTo>
                    <a:lnTo>
                      <a:pt x="0" y="111428"/>
                    </a:lnTo>
                    <a:lnTo>
                      <a:pt x="15000" y="119999"/>
                    </a:lnTo>
                    <a:lnTo>
                      <a:pt x="15000" y="119999"/>
                    </a:lnTo>
                    <a:lnTo>
                      <a:pt x="45000" y="111428"/>
                    </a:lnTo>
                    <a:lnTo>
                      <a:pt x="90000" y="59999"/>
                    </a:lnTo>
                    <a:lnTo>
                      <a:pt x="120000" y="8571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Shape 676"/>
              <p:cNvSpPr/>
              <p:nvPr/>
            </p:nvSpPr>
            <p:spPr>
              <a:xfrm>
                <a:off x="8267701" y="3224213"/>
                <a:ext cx="25500" cy="22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97500" y="0"/>
                    </a:lnTo>
                    <a:lnTo>
                      <a:pt x="90000" y="8571"/>
                    </a:lnTo>
                    <a:lnTo>
                      <a:pt x="67500" y="25714"/>
                    </a:lnTo>
                    <a:lnTo>
                      <a:pt x="45000" y="34285"/>
                    </a:lnTo>
                    <a:lnTo>
                      <a:pt x="45000" y="34285"/>
                    </a:lnTo>
                    <a:lnTo>
                      <a:pt x="22500" y="59999"/>
                    </a:lnTo>
                    <a:lnTo>
                      <a:pt x="0" y="85714"/>
                    </a:lnTo>
                    <a:lnTo>
                      <a:pt x="0" y="111428"/>
                    </a:lnTo>
                    <a:lnTo>
                      <a:pt x="15000" y="119999"/>
                    </a:lnTo>
                    <a:lnTo>
                      <a:pt x="15000" y="119999"/>
                    </a:lnTo>
                    <a:lnTo>
                      <a:pt x="45000" y="111428"/>
                    </a:lnTo>
                    <a:lnTo>
                      <a:pt x="90000" y="59999"/>
                    </a:lnTo>
                    <a:lnTo>
                      <a:pt x="120000" y="8571"/>
                    </a:lnTo>
                    <a:lnTo>
                      <a:pt x="120000" y="0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Shape 677"/>
              <p:cNvSpPr/>
              <p:nvPr/>
            </p:nvSpPr>
            <p:spPr>
              <a:xfrm>
                <a:off x="8240713" y="3292476"/>
                <a:ext cx="48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0"/>
                    </a:moveTo>
                    <a:lnTo>
                      <a:pt x="40000" y="0"/>
                    </a:lnTo>
                    <a:lnTo>
                      <a:pt x="0" y="0"/>
                    </a:lnTo>
                    <a:lnTo>
                      <a:pt x="0" y="8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120000" y="80000"/>
                    </a:lnTo>
                    <a:lnTo>
                      <a:pt x="120000" y="0"/>
                    </a:lnTo>
                    <a:lnTo>
                      <a:pt x="4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Shape 678"/>
              <p:cNvSpPr/>
              <p:nvPr/>
            </p:nvSpPr>
            <p:spPr>
              <a:xfrm>
                <a:off x="8240713" y="3292476"/>
                <a:ext cx="48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0"/>
                    </a:moveTo>
                    <a:lnTo>
                      <a:pt x="40000" y="0"/>
                    </a:lnTo>
                    <a:lnTo>
                      <a:pt x="0" y="0"/>
                    </a:lnTo>
                    <a:lnTo>
                      <a:pt x="0" y="8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120000" y="80000"/>
                    </a:lnTo>
                    <a:lnTo>
                      <a:pt x="120000" y="0"/>
                    </a:lnTo>
                    <a:lnTo>
                      <a:pt x="4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Shape 679"/>
              <p:cNvSpPr/>
              <p:nvPr/>
            </p:nvSpPr>
            <p:spPr>
              <a:xfrm>
                <a:off x="7570788" y="4014788"/>
                <a:ext cx="14400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666" y="0"/>
                    </a:moveTo>
                    <a:lnTo>
                      <a:pt x="106666" y="0"/>
                    </a:lnTo>
                    <a:lnTo>
                      <a:pt x="66666" y="10000"/>
                    </a:lnTo>
                    <a:lnTo>
                      <a:pt x="26666" y="40000"/>
                    </a:lnTo>
                    <a:lnTo>
                      <a:pt x="0" y="90000"/>
                    </a:lnTo>
                    <a:lnTo>
                      <a:pt x="0" y="10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66666" y="100000"/>
                    </a:lnTo>
                    <a:lnTo>
                      <a:pt x="106666" y="70000"/>
                    </a:lnTo>
                    <a:lnTo>
                      <a:pt x="120000" y="30000"/>
                    </a:lnTo>
                    <a:lnTo>
                      <a:pt x="120000" y="10000"/>
                    </a:lnTo>
                    <a:lnTo>
                      <a:pt x="10666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Shape 680"/>
              <p:cNvSpPr/>
              <p:nvPr/>
            </p:nvSpPr>
            <p:spPr>
              <a:xfrm>
                <a:off x="7570788" y="4014788"/>
                <a:ext cx="14400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666" y="0"/>
                    </a:moveTo>
                    <a:lnTo>
                      <a:pt x="106666" y="0"/>
                    </a:lnTo>
                    <a:lnTo>
                      <a:pt x="66666" y="10000"/>
                    </a:lnTo>
                    <a:lnTo>
                      <a:pt x="26666" y="40000"/>
                    </a:lnTo>
                    <a:lnTo>
                      <a:pt x="0" y="90000"/>
                    </a:lnTo>
                    <a:lnTo>
                      <a:pt x="0" y="10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66666" y="100000"/>
                    </a:lnTo>
                    <a:lnTo>
                      <a:pt x="106666" y="70000"/>
                    </a:lnTo>
                    <a:lnTo>
                      <a:pt x="120000" y="30000"/>
                    </a:lnTo>
                    <a:lnTo>
                      <a:pt x="120000" y="10000"/>
                    </a:lnTo>
                    <a:lnTo>
                      <a:pt x="106666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Shape 681"/>
              <p:cNvSpPr/>
              <p:nvPr/>
            </p:nvSpPr>
            <p:spPr>
              <a:xfrm>
                <a:off x="8221663" y="4087813"/>
                <a:ext cx="4800" cy="3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20000"/>
                    </a:moveTo>
                    <a:lnTo>
                      <a:pt x="80000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8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Shape 682"/>
              <p:cNvSpPr/>
              <p:nvPr/>
            </p:nvSpPr>
            <p:spPr>
              <a:xfrm>
                <a:off x="8221663" y="4087813"/>
                <a:ext cx="4800" cy="3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20000"/>
                    </a:moveTo>
                    <a:lnTo>
                      <a:pt x="80000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8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Shape 683"/>
              <p:cNvSpPr/>
              <p:nvPr/>
            </p:nvSpPr>
            <p:spPr>
              <a:xfrm>
                <a:off x="7918451" y="4041776"/>
                <a:ext cx="48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120000"/>
                    </a:moveTo>
                    <a:lnTo>
                      <a:pt x="40000" y="120000"/>
                    </a:lnTo>
                    <a:lnTo>
                      <a:pt x="0" y="80000"/>
                    </a:lnTo>
                    <a:lnTo>
                      <a:pt x="0" y="80000"/>
                    </a:lnTo>
                    <a:lnTo>
                      <a:pt x="40000" y="0"/>
                    </a:lnTo>
                    <a:lnTo>
                      <a:pt x="40000" y="0"/>
                    </a:lnTo>
                    <a:lnTo>
                      <a:pt x="120000" y="0"/>
                    </a:lnTo>
                    <a:lnTo>
                      <a:pt x="120000" y="80000"/>
                    </a:lnTo>
                    <a:lnTo>
                      <a:pt x="120000" y="80000"/>
                    </a:lnTo>
                    <a:lnTo>
                      <a:pt x="4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Shape 684"/>
              <p:cNvSpPr/>
              <p:nvPr/>
            </p:nvSpPr>
            <p:spPr>
              <a:xfrm>
                <a:off x="7918451" y="4041776"/>
                <a:ext cx="48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120000"/>
                    </a:moveTo>
                    <a:lnTo>
                      <a:pt x="40000" y="120000"/>
                    </a:lnTo>
                    <a:lnTo>
                      <a:pt x="0" y="80000"/>
                    </a:lnTo>
                    <a:lnTo>
                      <a:pt x="0" y="80000"/>
                    </a:lnTo>
                    <a:lnTo>
                      <a:pt x="40000" y="0"/>
                    </a:lnTo>
                    <a:lnTo>
                      <a:pt x="40000" y="0"/>
                    </a:lnTo>
                    <a:lnTo>
                      <a:pt x="120000" y="0"/>
                    </a:lnTo>
                    <a:lnTo>
                      <a:pt x="120000" y="80000"/>
                    </a:lnTo>
                    <a:lnTo>
                      <a:pt x="120000" y="80000"/>
                    </a:lnTo>
                    <a:lnTo>
                      <a:pt x="4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Shape 685"/>
              <p:cNvSpPr/>
              <p:nvPr/>
            </p:nvSpPr>
            <p:spPr>
              <a:xfrm>
                <a:off x="7458076" y="4081463"/>
                <a:ext cx="4800" cy="1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20000"/>
                    </a:moveTo>
                    <a:lnTo>
                      <a:pt x="80000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8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Shape 686"/>
              <p:cNvSpPr/>
              <p:nvPr/>
            </p:nvSpPr>
            <p:spPr>
              <a:xfrm>
                <a:off x="7458076" y="4081463"/>
                <a:ext cx="4800" cy="1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20000"/>
                    </a:moveTo>
                    <a:lnTo>
                      <a:pt x="80000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8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Shape 687"/>
              <p:cNvSpPr/>
              <p:nvPr/>
            </p:nvSpPr>
            <p:spPr>
              <a:xfrm>
                <a:off x="6745288" y="4562476"/>
                <a:ext cx="276300" cy="319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931" y="37014"/>
                    </a:moveTo>
                    <a:lnTo>
                      <a:pt x="59310" y="36417"/>
                    </a:lnTo>
                    <a:lnTo>
                      <a:pt x="59310" y="36417"/>
                    </a:lnTo>
                    <a:lnTo>
                      <a:pt x="56551" y="32835"/>
                    </a:lnTo>
                    <a:lnTo>
                      <a:pt x="56551" y="32835"/>
                    </a:lnTo>
                    <a:lnTo>
                      <a:pt x="55172" y="29850"/>
                    </a:lnTo>
                    <a:lnTo>
                      <a:pt x="55172" y="29850"/>
                    </a:lnTo>
                    <a:lnTo>
                      <a:pt x="53103" y="29253"/>
                    </a:lnTo>
                    <a:lnTo>
                      <a:pt x="53103" y="29253"/>
                    </a:lnTo>
                    <a:lnTo>
                      <a:pt x="48275" y="25671"/>
                    </a:lnTo>
                    <a:lnTo>
                      <a:pt x="48275" y="25671"/>
                    </a:lnTo>
                    <a:lnTo>
                      <a:pt x="45517" y="23880"/>
                    </a:lnTo>
                    <a:lnTo>
                      <a:pt x="45517" y="23880"/>
                    </a:lnTo>
                    <a:lnTo>
                      <a:pt x="39310" y="19701"/>
                    </a:lnTo>
                    <a:lnTo>
                      <a:pt x="39310" y="19701"/>
                    </a:lnTo>
                    <a:lnTo>
                      <a:pt x="36551" y="17910"/>
                    </a:lnTo>
                    <a:lnTo>
                      <a:pt x="35172" y="16119"/>
                    </a:lnTo>
                    <a:lnTo>
                      <a:pt x="35172" y="16119"/>
                    </a:lnTo>
                    <a:lnTo>
                      <a:pt x="33103" y="12537"/>
                    </a:lnTo>
                    <a:lnTo>
                      <a:pt x="30344" y="10149"/>
                    </a:lnTo>
                    <a:lnTo>
                      <a:pt x="30344" y="10149"/>
                    </a:lnTo>
                    <a:lnTo>
                      <a:pt x="26896" y="8358"/>
                    </a:lnTo>
                    <a:lnTo>
                      <a:pt x="24137" y="7761"/>
                    </a:lnTo>
                    <a:lnTo>
                      <a:pt x="24137" y="7761"/>
                    </a:lnTo>
                    <a:lnTo>
                      <a:pt x="17931" y="6567"/>
                    </a:lnTo>
                    <a:lnTo>
                      <a:pt x="17931" y="6567"/>
                    </a:lnTo>
                    <a:lnTo>
                      <a:pt x="14482" y="5970"/>
                    </a:lnTo>
                    <a:lnTo>
                      <a:pt x="11034" y="4776"/>
                    </a:lnTo>
                    <a:lnTo>
                      <a:pt x="11034" y="4776"/>
                    </a:lnTo>
                    <a:lnTo>
                      <a:pt x="7586" y="2388"/>
                    </a:lnTo>
                    <a:lnTo>
                      <a:pt x="7586" y="2388"/>
                    </a:lnTo>
                    <a:lnTo>
                      <a:pt x="5517" y="597"/>
                    </a:lnTo>
                    <a:lnTo>
                      <a:pt x="5517" y="597"/>
                    </a:lnTo>
                    <a:lnTo>
                      <a:pt x="4137" y="0"/>
                    </a:lnTo>
                    <a:lnTo>
                      <a:pt x="2068" y="0"/>
                    </a:lnTo>
                    <a:lnTo>
                      <a:pt x="2068" y="0"/>
                    </a:lnTo>
                    <a:lnTo>
                      <a:pt x="1379" y="0"/>
                    </a:lnTo>
                    <a:lnTo>
                      <a:pt x="1379" y="0"/>
                    </a:lnTo>
                    <a:lnTo>
                      <a:pt x="0" y="597"/>
                    </a:lnTo>
                    <a:lnTo>
                      <a:pt x="0" y="597"/>
                    </a:lnTo>
                    <a:lnTo>
                      <a:pt x="0" y="2985"/>
                    </a:lnTo>
                    <a:lnTo>
                      <a:pt x="0" y="2985"/>
                    </a:lnTo>
                    <a:lnTo>
                      <a:pt x="1379" y="10149"/>
                    </a:lnTo>
                    <a:lnTo>
                      <a:pt x="1379" y="10149"/>
                    </a:lnTo>
                    <a:lnTo>
                      <a:pt x="2068" y="13731"/>
                    </a:lnTo>
                    <a:lnTo>
                      <a:pt x="2068" y="13731"/>
                    </a:lnTo>
                    <a:lnTo>
                      <a:pt x="4137" y="16119"/>
                    </a:lnTo>
                    <a:lnTo>
                      <a:pt x="4137" y="16119"/>
                    </a:lnTo>
                    <a:lnTo>
                      <a:pt x="8965" y="20298"/>
                    </a:lnTo>
                    <a:lnTo>
                      <a:pt x="8965" y="20298"/>
                    </a:lnTo>
                    <a:lnTo>
                      <a:pt x="11034" y="21492"/>
                    </a:lnTo>
                    <a:lnTo>
                      <a:pt x="11034" y="22089"/>
                    </a:lnTo>
                    <a:lnTo>
                      <a:pt x="11034" y="22089"/>
                    </a:lnTo>
                    <a:lnTo>
                      <a:pt x="12413" y="21492"/>
                    </a:lnTo>
                    <a:lnTo>
                      <a:pt x="11034" y="21492"/>
                    </a:lnTo>
                    <a:lnTo>
                      <a:pt x="11034" y="21492"/>
                    </a:lnTo>
                    <a:lnTo>
                      <a:pt x="11034" y="22089"/>
                    </a:lnTo>
                    <a:lnTo>
                      <a:pt x="12413" y="21492"/>
                    </a:lnTo>
                    <a:lnTo>
                      <a:pt x="11034" y="21492"/>
                    </a:lnTo>
                    <a:lnTo>
                      <a:pt x="12413" y="21492"/>
                    </a:lnTo>
                    <a:lnTo>
                      <a:pt x="11034" y="21492"/>
                    </a:lnTo>
                    <a:lnTo>
                      <a:pt x="11034" y="21492"/>
                    </a:lnTo>
                    <a:lnTo>
                      <a:pt x="12413" y="21492"/>
                    </a:lnTo>
                    <a:lnTo>
                      <a:pt x="11034" y="21492"/>
                    </a:lnTo>
                    <a:lnTo>
                      <a:pt x="13103" y="21492"/>
                    </a:lnTo>
                    <a:lnTo>
                      <a:pt x="11034" y="21492"/>
                    </a:lnTo>
                    <a:lnTo>
                      <a:pt x="11034" y="21492"/>
                    </a:lnTo>
                    <a:lnTo>
                      <a:pt x="11034" y="23283"/>
                    </a:lnTo>
                    <a:lnTo>
                      <a:pt x="11034" y="23283"/>
                    </a:lnTo>
                    <a:lnTo>
                      <a:pt x="12413" y="25074"/>
                    </a:lnTo>
                    <a:lnTo>
                      <a:pt x="12413" y="25074"/>
                    </a:lnTo>
                    <a:lnTo>
                      <a:pt x="16551" y="27462"/>
                    </a:lnTo>
                    <a:lnTo>
                      <a:pt x="16551" y="27462"/>
                    </a:lnTo>
                    <a:lnTo>
                      <a:pt x="21379" y="31044"/>
                    </a:lnTo>
                    <a:lnTo>
                      <a:pt x="24137" y="34626"/>
                    </a:lnTo>
                    <a:lnTo>
                      <a:pt x="24137" y="34626"/>
                    </a:lnTo>
                    <a:lnTo>
                      <a:pt x="25517" y="36417"/>
                    </a:lnTo>
                    <a:lnTo>
                      <a:pt x="25517" y="37014"/>
                    </a:lnTo>
                    <a:lnTo>
                      <a:pt x="25517" y="37014"/>
                    </a:lnTo>
                    <a:lnTo>
                      <a:pt x="26206" y="38805"/>
                    </a:lnTo>
                    <a:lnTo>
                      <a:pt x="26206" y="39402"/>
                    </a:lnTo>
                    <a:lnTo>
                      <a:pt x="26206" y="39402"/>
                    </a:lnTo>
                    <a:lnTo>
                      <a:pt x="28965" y="40597"/>
                    </a:lnTo>
                    <a:lnTo>
                      <a:pt x="28965" y="40597"/>
                    </a:lnTo>
                    <a:lnTo>
                      <a:pt x="35172" y="41194"/>
                    </a:lnTo>
                    <a:lnTo>
                      <a:pt x="35172" y="41194"/>
                    </a:lnTo>
                    <a:lnTo>
                      <a:pt x="37241" y="42388"/>
                    </a:lnTo>
                    <a:lnTo>
                      <a:pt x="37241" y="42388"/>
                    </a:lnTo>
                    <a:lnTo>
                      <a:pt x="37241" y="42985"/>
                    </a:lnTo>
                    <a:lnTo>
                      <a:pt x="37241" y="42985"/>
                    </a:lnTo>
                    <a:lnTo>
                      <a:pt x="37241" y="45373"/>
                    </a:lnTo>
                    <a:lnTo>
                      <a:pt x="37241" y="45373"/>
                    </a:lnTo>
                    <a:lnTo>
                      <a:pt x="37931" y="51940"/>
                    </a:lnTo>
                    <a:lnTo>
                      <a:pt x="37931" y="51940"/>
                    </a:lnTo>
                    <a:lnTo>
                      <a:pt x="40000" y="54328"/>
                    </a:lnTo>
                    <a:lnTo>
                      <a:pt x="43448" y="56716"/>
                    </a:lnTo>
                    <a:lnTo>
                      <a:pt x="43448" y="56716"/>
                    </a:lnTo>
                    <a:lnTo>
                      <a:pt x="48275" y="60298"/>
                    </a:lnTo>
                    <a:lnTo>
                      <a:pt x="48275" y="60298"/>
                    </a:lnTo>
                    <a:lnTo>
                      <a:pt x="48275" y="61492"/>
                    </a:lnTo>
                    <a:lnTo>
                      <a:pt x="48275" y="61492"/>
                    </a:lnTo>
                    <a:lnTo>
                      <a:pt x="48965" y="62089"/>
                    </a:lnTo>
                    <a:lnTo>
                      <a:pt x="48965" y="62089"/>
                    </a:lnTo>
                    <a:lnTo>
                      <a:pt x="51034" y="66268"/>
                    </a:lnTo>
                    <a:lnTo>
                      <a:pt x="51034" y="66268"/>
                    </a:lnTo>
                    <a:lnTo>
                      <a:pt x="52413" y="67462"/>
                    </a:lnTo>
                    <a:lnTo>
                      <a:pt x="55172" y="69253"/>
                    </a:lnTo>
                    <a:lnTo>
                      <a:pt x="55172" y="69253"/>
                    </a:lnTo>
                    <a:lnTo>
                      <a:pt x="57241" y="71641"/>
                    </a:lnTo>
                    <a:lnTo>
                      <a:pt x="57241" y="71641"/>
                    </a:lnTo>
                    <a:lnTo>
                      <a:pt x="59310" y="77611"/>
                    </a:lnTo>
                    <a:lnTo>
                      <a:pt x="59310" y="77611"/>
                    </a:lnTo>
                    <a:lnTo>
                      <a:pt x="61379" y="81194"/>
                    </a:lnTo>
                    <a:lnTo>
                      <a:pt x="62068" y="84776"/>
                    </a:lnTo>
                    <a:lnTo>
                      <a:pt x="62068" y="84776"/>
                    </a:lnTo>
                    <a:lnTo>
                      <a:pt x="66896" y="87761"/>
                    </a:lnTo>
                    <a:lnTo>
                      <a:pt x="72413" y="93134"/>
                    </a:lnTo>
                    <a:lnTo>
                      <a:pt x="72413" y="93134"/>
                    </a:lnTo>
                    <a:lnTo>
                      <a:pt x="80000" y="99104"/>
                    </a:lnTo>
                    <a:lnTo>
                      <a:pt x="80000" y="99104"/>
                    </a:lnTo>
                    <a:lnTo>
                      <a:pt x="88275" y="104477"/>
                    </a:lnTo>
                    <a:lnTo>
                      <a:pt x="88275" y="104477"/>
                    </a:lnTo>
                    <a:lnTo>
                      <a:pt x="92413" y="108059"/>
                    </a:lnTo>
                    <a:lnTo>
                      <a:pt x="92413" y="108059"/>
                    </a:lnTo>
                    <a:lnTo>
                      <a:pt x="93103" y="108656"/>
                    </a:lnTo>
                    <a:lnTo>
                      <a:pt x="93103" y="108656"/>
                    </a:lnTo>
                    <a:lnTo>
                      <a:pt x="94482" y="109850"/>
                    </a:lnTo>
                    <a:lnTo>
                      <a:pt x="94482" y="109850"/>
                    </a:lnTo>
                    <a:lnTo>
                      <a:pt x="95862" y="111641"/>
                    </a:lnTo>
                    <a:lnTo>
                      <a:pt x="95862" y="111641"/>
                    </a:lnTo>
                    <a:lnTo>
                      <a:pt x="101379" y="116417"/>
                    </a:lnTo>
                    <a:lnTo>
                      <a:pt x="101379" y="116417"/>
                    </a:lnTo>
                    <a:lnTo>
                      <a:pt x="103448" y="118208"/>
                    </a:lnTo>
                    <a:lnTo>
                      <a:pt x="103448" y="118208"/>
                    </a:lnTo>
                    <a:lnTo>
                      <a:pt x="104137" y="119402"/>
                    </a:lnTo>
                    <a:lnTo>
                      <a:pt x="104137" y="119402"/>
                    </a:lnTo>
                    <a:lnTo>
                      <a:pt x="104137" y="119402"/>
                    </a:lnTo>
                    <a:lnTo>
                      <a:pt x="104827" y="120000"/>
                    </a:lnTo>
                    <a:lnTo>
                      <a:pt x="104827" y="120000"/>
                    </a:lnTo>
                    <a:lnTo>
                      <a:pt x="106896" y="119402"/>
                    </a:lnTo>
                    <a:lnTo>
                      <a:pt x="106896" y="119402"/>
                    </a:lnTo>
                    <a:lnTo>
                      <a:pt x="106896" y="118208"/>
                    </a:lnTo>
                    <a:lnTo>
                      <a:pt x="106896" y="118208"/>
                    </a:lnTo>
                    <a:lnTo>
                      <a:pt x="106896" y="117611"/>
                    </a:lnTo>
                    <a:lnTo>
                      <a:pt x="106896" y="117611"/>
                    </a:lnTo>
                    <a:lnTo>
                      <a:pt x="104827" y="114029"/>
                    </a:lnTo>
                    <a:lnTo>
                      <a:pt x="104827" y="114029"/>
                    </a:lnTo>
                    <a:lnTo>
                      <a:pt x="104827" y="112835"/>
                    </a:lnTo>
                    <a:lnTo>
                      <a:pt x="104827" y="112835"/>
                    </a:lnTo>
                    <a:lnTo>
                      <a:pt x="104827" y="112835"/>
                    </a:lnTo>
                    <a:lnTo>
                      <a:pt x="104137" y="112835"/>
                    </a:lnTo>
                    <a:lnTo>
                      <a:pt x="104827" y="112835"/>
                    </a:lnTo>
                    <a:lnTo>
                      <a:pt x="104827" y="112835"/>
                    </a:lnTo>
                    <a:lnTo>
                      <a:pt x="104137" y="112835"/>
                    </a:lnTo>
                    <a:lnTo>
                      <a:pt x="104827" y="112835"/>
                    </a:lnTo>
                    <a:lnTo>
                      <a:pt x="103448" y="112835"/>
                    </a:lnTo>
                    <a:lnTo>
                      <a:pt x="104137" y="114029"/>
                    </a:lnTo>
                    <a:lnTo>
                      <a:pt x="104137" y="114029"/>
                    </a:lnTo>
                    <a:lnTo>
                      <a:pt x="104827" y="112835"/>
                    </a:lnTo>
                    <a:lnTo>
                      <a:pt x="103448" y="112835"/>
                    </a:lnTo>
                    <a:lnTo>
                      <a:pt x="104137" y="114029"/>
                    </a:lnTo>
                    <a:lnTo>
                      <a:pt x="103448" y="112835"/>
                    </a:lnTo>
                    <a:lnTo>
                      <a:pt x="103448" y="114029"/>
                    </a:lnTo>
                    <a:lnTo>
                      <a:pt x="103448" y="114029"/>
                    </a:lnTo>
                    <a:lnTo>
                      <a:pt x="104137" y="114029"/>
                    </a:lnTo>
                    <a:lnTo>
                      <a:pt x="103448" y="112835"/>
                    </a:lnTo>
                    <a:lnTo>
                      <a:pt x="103448" y="114029"/>
                    </a:lnTo>
                    <a:lnTo>
                      <a:pt x="103448" y="114029"/>
                    </a:lnTo>
                    <a:lnTo>
                      <a:pt x="103448" y="114029"/>
                    </a:lnTo>
                    <a:lnTo>
                      <a:pt x="103448" y="114029"/>
                    </a:lnTo>
                    <a:lnTo>
                      <a:pt x="103448" y="114029"/>
                    </a:lnTo>
                    <a:lnTo>
                      <a:pt x="103448" y="114029"/>
                    </a:lnTo>
                    <a:lnTo>
                      <a:pt x="103448" y="114029"/>
                    </a:lnTo>
                    <a:lnTo>
                      <a:pt x="103448" y="114029"/>
                    </a:lnTo>
                    <a:lnTo>
                      <a:pt x="104137" y="114029"/>
                    </a:lnTo>
                    <a:lnTo>
                      <a:pt x="104137" y="114029"/>
                    </a:lnTo>
                    <a:lnTo>
                      <a:pt x="106896" y="115820"/>
                    </a:lnTo>
                    <a:lnTo>
                      <a:pt x="106896" y="115820"/>
                    </a:lnTo>
                    <a:lnTo>
                      <a:pt x="111034" y="116417"/>
                    </a:lnTo>
                    <a:lnTo>
                      <a:pt x="111034" y="117611"/>
                    </a:lnTo>
                    <a:lnTo>
                      <a:pt x="111034" y="117611"/>
                    </a:lnTo>
                    <a:lnTo>
                      <a:pt x="114482" y="116417"/>
                    </a:lnTo>
                    <a:lnTo>
                      <a:pt x="115862" y="114626"/>
                    </a:lnTo>
                    <a:lnTo>
                      <a:pt x="117241" y="112835"/>
                    </a:lnTo>
                    <a:lnTo>
                      <a:pt x="117931" y="110447"/>
                    </a:lnTo>
                    <a:lnTo>
                      <a:pt x="117931" y="110447"/>
                    </a:lnTo>
                    <a:lnTo>
                      <a:pt x="117931" y="102686"/>
                    </a:lnTo>
                    <a:lnTo>
                      <a:pt x="117931" y="102686"/>
                    </a:lnTo>
                    <a:lnTo>
                      <a:pt x="117931" y="99104"/>
                    </a:lnTo>
                    <a:lnTo>
                      <a:pt x="117931" y="99104"/>
                    </a:lnTo>
                    <a:lnTo>
                      <a:pt x="117241" y="96716"/>
                    </a:lnTo>
                    <a:lnTo>
                      <a:pt x="117241" y="96716"/>
                    </a:lnTo>
                    <a:lnTo>
                      <a:pt x="114482" y="94925"/>
                    </a:lnTo>
                    <a:lnTo>
                      <a:pt x="114482" y="94925"/>
                    </a:lnTo>
                    <a:lnTo>
                      <a:pt x="114482" y="94925"/>
                    </a:lnTo>
                    <a:lnTo>
                      <a:pt x="114482" y="94925"/>
                    </a:lnTo>
                    <a:lnTo>
                      <a:pt x="114482" y="94925"/>
                    </a:lnTo>
                    <a:lnTo>
                      <a:pt x="114482" y="94925"/>
                    </a:lnTo>
                    <a:lnTo>
                      <a:pt x="114482" y="94925"/>
                    </a:lnTo>
                    <a:lnTo>
                      <a:pt x="113103" y="95522"/>
                    </a:lnTo>
                    <a:lnTo>
                      <a:pt x="114482" y="94925"/>
                    </a:lnTo>
                    <a:lnTo>
                      <a:pt x="114482" y="94925"/>
                    </a:lnTo>
                    <a:lnTo>
                      <a:pt x="113103" y="95522"/>
                    </a:lnTo>
                    <a:lnTo>
                      <a:pt x="114482" y="94925"/>
                    </a:lnTo>
                    <a:lnTo>
                      <a:pt x="113103" y="95522"/>
                    </a:lnTo>
                    <a:lnTo>
                      <a:pt x="114482" y="95522"/>
                    </a:lnTo>
                    <a:lnTo>
                      <a:pt x="114482" y="95522"/>
                    </a:lnTo>
                    <a:lnTo>
                      <a:pt x="114482" y="94925"/>
                    </a:lnTo>
                    <a:lnTo>
                      <a:pt x="113103" y="95522"/>
                    </a:lnTo>
                    <a:lnTo>
                      <a:pt x="114482" y="95522"/>
                    </a:lnTo>
                    <a:lnTo>
                      <a:pt x="113103" y="95522"/>
                    </a:lnTo>
                    <a:lnTo>
                      <a:pt x="114482" y="96716"/>
                    </a:lnTo>
                    <a:lnTo>
                      <a:pt x="114482" y="95522"/>
                    </a:lnTo>
                    <a:lnTo>
                      <a:pt x="113103" y="95522"/>
                    </a:lnTo>
                    <a:lnTo>
                      <a:pt x="114482" y="96716"/>
                    </a:lnTo>
                    <a:lnTo>
                      <a:pt x="113103" y="95522"/>
                    </a:lnTo>
                    <a:lnTo>
                      <a:pt x="114482" y="96716"/>
                    </a:lnTo>
                    <a:lnTo>
                      <a:pt x="114482" y="96716"/>
                    </a:lnTo>
                    <a:lnTo>
                      <a:pt x="114482" y="96716"/>
                    </a:lnTo>
                    <a:lnTo>
                      <a:pt x="113103" y="95522"/>
                    </a:lnTo>
                    <a:lnTo>
                      <a:pt x="114482" y="96716"/>
                    </a:lnTo>
                    <a:lnTo>
                      <a:pt x="114482" y="96716"/>
                    </a:lnTo>
                    <a:lnTo>
                      <a:pt x="114482" y="96716"/>
                    </a:lnTo>
                    <a:lnTo>
                      <a:pt x="114482" y="96716"/>
                    </a:lnTo>
                    <a:lnTo>
                      <a:pt x="114482" y="96716"/>
                    </a:lnTo>
                    <a:lnTo>
                      <a:pt x="114482" y="96716"/>
                    </a:lnTo>
                    <a:lnTo>
                      <a:pt x="114482" y="96716"/>
                    </a:lnTo>
                    <a:lnTo>
                      <a:pt x="115172" y="95522"/>
                    </a:lnTo>
                    <a:lnTo>
                      <a:pt x="115172" y="95522"/>
                    </a:lnTo>
                    <a:lnTo>
                      <a:pt x="117241" y="94925"/>
                    </a:lnTo>
                    <a:lnTo>
                      <a:pt x="117931" y="94328"/>
                    </a:lnTo>
                    <a:lnTo>
                      <a:pt x="117931" y="94328"/>
                    </a:lnTo>
                    <a:lnTo>
                      <a:pt x="119310" y="90746"/>
                    </a:lnTo>
                    <a:lnTo>
                      <a:pt x="119310" y="90746"/>
                    </a:lnTo>
                    <a:lnTo>
                      <a:pt x="119310" y="88955"/>
                    </a:lnTo>
                    <a:lnTo>
                      <a:pt x="119310" y="88955"/>
                    </a:lnTo>
                    <a:lnTo>
                      <a:pt x="119310" y="88955"/>
                    </a:lnTo>
                    <a:lnTo>
                      <a:pt x="119310" y="87761"/>
                    </a:lnTo>
                    <a:lnTo>
                      <a:pt x="119310" y="87761"/>
                    </a:lnTo>
                    <a:lnTo>
                      <a:pt x="120000" y="85373"/>
                    </a:lnTo>
                    <a:lnTo>
                      <a:pt x="120000" y="85373"/>
                    </a:lnTo>
                    <a:lnTo>
                      <a:pt x="120000" y="83582"/>
                    </a:lnTo>
                    <a:lnTo>
                      <a:pt x="120000" y="83582"/>
                    </a:lnTo>
                    <a:lnTo>
                      <a:pt x="117241" y="81791"/>
                    </a:lnTo>
                    <a:lnTo>
                      <a:pt x="117241" y="81791"/>
                    </a:lnTo>
                    <a:lnTo>
                      <a:pt x="114482" y="81194"/>
                    </a:lnTo>
                    <a:lnTo>
                      <a:pt x="110344" y="80000"/>
                    </a:lnTo>
                    <a:lnTo>
                      <a:pt x="110344" y="80000"/>
                    </a:lnTo>
                    <a:lnTo>
                      <a:pt x="106896" y="79402"/>
                    </a:lnTo>
                    <a:lnTo>
                      <a:pt x="106896" y="79402"/>
                    </a:lnTo>
                    <a:lnTo>
                      <a:pt x="106896" y="79402"/>
                    </a:lnTo>
                    <a:lnTo>
                      <a:pt x="106206" y="80000"/>
                    </a:lnTo>
                    <a:lnTo>
                      <a:pt x="106896" y="80000"/>
                    </a:lnTo>
                    <a:lnTo>
                      <a:pt x="106896" y="80000"/>
                    </a:lnTo>
                    <a:lnTo>
                      <a:pt x="106896" y="79402"/>
                    </a:lnTo>
                    <a:lnTo>
                      <a:pt x="106206" y="80000"/>
                    </a:lnTo>
                    <a:lnTo>
                      <a:pt x="106896" y="80000"/>
                    </a:lnTo>
                    <a:lnTo>
                      <a:pt x="106896" y="80000"/>
                    </a:lnTo>
                    <a:lnTo>
                      <a:pt x="106206" y="78208"/>
                    </a:lnTo>
                    <a:lnTo>
                      <a:pt x="106206" y="78208"/>
                    </a:lnTo>
                    <a:lnTo>
                      <a:pt x="104137" y="74029"/>
                    </a:lnTo>
                    <a:lnTo>
                      <a:pt x="104137" y="74029"/>
                    </a:lnTo>
                    <a:lnTo>
                      <a:pt x="101379" y="69850"/>
                    </a:lnTo>
                    <a:lnTo>
                      <a:pt x="101379" y="69850"/>
                    </a:lnTo>
                    <a:lnTo>
                      <a:pt x="97241" y="67462"/>
                    </a:lnTo>
                    <a:lnTo>
                      <a:pt x="97241" y="67462"/>
                    </a:lnTo>
                    <a:lnTo>
                      <a:pt x="95172" y="65671"/>
                    </a:lnTo>
                    <a:lnTo>
                      <a:pt x="95172" y="65671"/>
                    </a:lnTo>
                    <a:lnTo>
                      <a:pt x="95172" y="65671"/>
                    </a:lnTo>
                    <a:lnTo>
                      <a:pt x="95172" y="65671"/>
                    </a:lnTo>
                    <a:lnTo>
                      <a:pt x="95172" y="65671"/>
                    </a:lnTo>
                    <a:lnTo>
                      <a:pt x="95172" y="65671"/>
                    </a:lnTo>
                    <a:lnTo>
                      <a:pt x="95172" y="65671"/>
                    </a:lnTo>
                    <a:lnTo>
                      <a:pt x="95172" y="65671"/>
                    </a:lnTo>
                    <a:lnTo>
                      <a:pt x="95172" y="65671"/>
                    </a:lnTo>
                    <a:lnTo>
                      <a:pt x="97241" y="62686"/>
                    </a:lnTo>
                    <a:lnTo>
                      <a:pt x="97241" y="62686"/>
                    </a:lnTo>
                    <a:lnTo>
                      <a:pt x="97931" y="60298"/>
                    </a:lnTo>
                    <a:lnTo>
                      <a:pt x="97931" y="60298"/>
                    </a:lnTo>
                    <a:lnTo>
                      <a:pt x="97241" y="58507"/>
                    </a:lnTo>
                    <a:lnTo>
                      <a:pt x="97241" y="58507"/>
                    </a:lnTo>
                    <a:lnTo>
                      <a:pt x="95172" y="56716"/>
                    </a:lnTo>
                    <a:lnTo>
                      <a:pt x="95172" y="56716"/>
                    </a:lnTo>
                    <a:lnTo>
                      <a:pt x="91034" y="54328"/>
                    </a:lnTo>
                    <a:lnTo>
                      <a:pt x="91034" y="54328"/>
                    </a:lnTo>
                    <a:lnTo>
                      <a:pt x="90344" y="52537"/>
                    </a:lnTo>
                    <a:lnTo>
                      <a:pt x="90344" y="52537"/>
                    </a:lnTo>
                    <a:lnTo>
                      <a:pt x="90344" y="52537"/>
                    </a:lnTo>
                    <a:lnTo>
                      <a:pt x="88965" y="52537"/>
                    </a:lnTo>
                    <a:lnTo>
                      <a:pt x="90344" y="52537"/>
                    </a:lnTo>
                    <a:lnTo>
                      <a:pt x="90344" y="52537"/>
                    </a:lnTo>
                    <a:lnTo>
                      <a:pt x="88965" y="52537"/>
                    </a:lnTo>
                    <a:lnTo>
                      <a:pt x="90344" y="52537"/>
                    </a:lnTo>
                    <a:lnTo>
                      <a:pt x="90344" y="52537"/>
                    </a:lnTo>
                    <a:lnTo>
                      <a:pt x="90344" y="52537"/>
                    </a:lnTo>
                    <a:lnTo>
                      <a:pt x="90344" y="52537"/>
                    </a:lnTo>
                    <a:lnTo>
                      <a:pt x="90344" y="51940"/>
                    </a:lnTo>
                    <a:lnTo>
                      <a:pt x="90344" y="51940"/>
                    </a:lnTo>
                    <a:lnTo>
                      <a:pt x="90344" y="50746"/>
                    </a:lnTo>
                    <a:lnTo>
                      <a:pt x="90344" y="50746"/>
                    </a:lnTo>
                    <a:lnTo>
                      <a:pt x="91034" y="50149"/>
                    </a:lnTo>
                    <a:lnTo>
                      <a:pt x="91034" y="50149"/>
                    </a:lnTo>
                    <a:lnTo>
                      <a:pt x="90344" y="48358"/>
                    </a:lnTo>
                    <a:lnTo>
                      <a:pt x="90344" y="48358"/>
                    </a:lnTo>
                    <a:lnTo>
                      <a:pt x="88275" y="47164"/>
                    </a:lnTo>
                    <a:lnTo>
                      <a:pt x="88275" y="47164"/>
                    </a:lnTo>
                    <a:lnTo>
                      <a:pt x="86206" y="47164"/>
                    </a:lnTo>
                    <a:lnTo>
                      <a:pt x="86206" y="47164"/>
                    </a:lnTo>
                    <a:lnTo>
                      <a:pt x="85517" y="47164"/>
                    </a:lnTo>
                    <a:lnTo>
                      <a:pt x="84137" y="47164"/>
                    </a:lnTo>
                    <a:lnTo>
                      <a:pt x="84137" y="47164"/>
                    </a:lnTo>
                    <a:lnTo>
                      <a:pt x="83448" y="45373"/>
                    </a:lnTo>
                    <a:lnTo>
                      <a:pt x="83448" y="45373"/>
                    </a:lnTo>
                    <a:lnTo>
                      <a:pt x="81379" y="42985"/>
                    </a:lnTo>
                    <a:lnTo>
                      <a:pt x="81379" y="42985"/>
                    </a:lnTo>
                    <a:lnTo>
                      <a:pt x="80000" y="42388"/>
                    </a:lnTo>
                    <a:lnTo>
                      <a:pt x="80000" y="42388"/>
                    </a:lnTo>
                    <a:lnTo>
                      <a:pt x="77931" y="42388"/>
                    </a:lnTo>
                    <a:lnTo>
                      <a:pt x="77931" y="42388"/>
                    </a:lnTo>
                    <a:lnTo>
                      <a:pt x="77241" y="42388"/>
                    </a:lnTo>
                    <a:lnTo>
                      <a:pt x="77241" y="42388"/>
                    </a:lnTo>
                    <a:lnTo>
                      <a:pt x="75862" y="41194"/>
                    </a:lnTo>
                    <a:lnTo>
                      <a:pt x="75862" y="41194"/>
                    </a:lnTo>
                    <a:lnTo>
                      <a:pt x="74482" y="39402"/>
                    </a:lnTo>
                    <a:lnTo>
                      <a:pt x="74482" y="39402"/>
                    </a:lnTo>
                    <a:lnTo>
                      <a:pt x="72413" y="38805"/>
                    </a:lnTo>
                    <a:lnTo>
                      <a:pt x="72413" y="38805"/>
                    </a:lnTo>
                    <a:lnTo>
                      <a:pt x="71034" y="37611"/>
                    </a:lnTo>
                    <a:lnTo>
                      <a:pt x="71034" y="37611"/>
                    </a:lnTo>
                    <a:lnTo>
                      <a:pt x="71034" y="37611"/>
                    </a:lnTo>
                    <a:lnTo>
                      <a:pt x="65517" y="37611"/>
                    </a:lnTo>
                    <a:lnTo>
                      <a:pt x="65517" y="37611"/>
                    </a:lnTo>
                    <a:lnTo>
                      <a:pt x="61379" y="37014"/>
                    </a:lnTo>
                    <a:lnTo>
                      <a:pt x="61379" y="37014"/>
                    </a:lnTo>
                    <a:lnTo>
                      <a:pt x="59310" y="36417"/>
                    </a:lnTo>
                    <a:lnTo>
                      <a:pt x="57931" y="37014"/>
                    </a:lnTo>
                    <a:lnTo>
                      <a:pt x="57241" y="37611"/>
                    </a:lnTo>
                    <a:lnTo>
                      <a:pt x="57241" y="37611"/>
                    </a:lnTo>
                    <a:lnTo>
                      <a:pt x="57931" y="39402"/>
                    </a:lnTo>
                    <a:lnTo>
                      <a:pt x="60000" y="39402"/>
                    </a:lnTo>
                    <a:lnTo>
                      <a:pt x="60000" y="39402"/>
                    </a:lnTo>
                    <a:lnTo>
                      <a:pt x="66206" y="40597"/>
                    </a:lnTo>
                    <a:lnTo>
                      <a:pt x="66206" y="40597"/>
                    </a:lnTo>
                    <a:lnTo>
                      <a:pt x="71034" y="40597"/>
                    </a:lnTo>
                    <a:lnTo>
                      <a:pt x="71034" y="40597"/>
                    </a:lnTo>
                    <a:lnTo>
                      <a:pt x="71034" y="40597"/>
                    </a:lnTo>
                    <a:lnTo>
                      <a:pt x="70344" y="40597"/>
                    </a:lnTo>
                    <a:lnTo>
                      <a:pt x="71034" y="40597"/>
                    </a:lnTo>
                    <a:lnTo>
                      <a:pt x="71034" y="40597"/>
                    </a:lnTo>
                    <a:lnTo>
                      <a:pt x="70344" y="40597"/>
                    </a:lnTo>
                    <a:lnTo>
                      <a:pt x="71034" y="41194"/>
                    </a:lnTo>
                    <a:lnTo>
                      <a:pt x="71034" y="41194"/>
                    </a:lnTo>
                    <a:lnTo>
                      <a:pt x="73103" y="42985"/>
                    </a:lnTo>
                    <a:lnTo>
                      <a:pt x="73103" y="42985"/>
                    </a:lnTo>
                    <a:lnTo>
                      <a:pt x="75862" y="44776"/>
                    </a:lnTo>
                    <a:lnTo>
                      <a:pt x="75862" y="44776"/>
                    </a:lnTo>
                    <a:lnTo>
                      <a:pt x="77931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79310" y="44776"/>
                    </a:lnTo>
                    <a:lnTo>
                      <a:pt x="80000" y="47164"/>
                    </a:lnTo>
                    <a:lnTo>
                      <a:pt x="80000" y="47164"/>
                    </a:lnTo>
                    <a:lnTo>
                      <a:pt x="83448" y="50149"/>
                    </a:lnTo>
                    <a:lnTo>
                      <a:pt x="83448" y="50149"/>
                    </a:lnTo>
                    <a:lnTo>
                      <a:pt x="85517" y="50149"/>
                    </a:lnTo>
                    <a:lnTo>
                      <a:pt x="85517" y="50149"/>
                    </a:lnTo>
                    <a:lnTo>
                      <a:pt x="86206" y="50149"/>
                    </a:lnTo>
                    <a:lnTo>
                      <a:pt x="86206" y="50149"/>
                    </a:lnTo>
                    <a:lnTo>
                      <a:pt x="86896" y="50149"/>
                    </a:lnTo>
                    <a:lnTo>
                      <a:pt x="86896" y="50149"/>
                    </a:lnTo>
                    <a:lnTo>
                      <a:pt x="86896" y="50149"/>
                    </a:lnTo>
                    <a:lnTo>
                      <a:pt x="88275" y="50149"/>
                    </a:lnTo>
                    <a:lnTo>
                      <a:pt x="86896" y="50149"/>
                    </a:lnTo>
                    <a:lnTo>
                      <a:pt x="86896" y="50149"/>
                    </a:lnTo>
                    <a:lnTo>
                      <a:pt x="88275" y="50149"/>
                    </a:lnTo>
                    <a:lnTo>
                      <a:pt x="86896" y="50149"/>
                    </a:lnTo>
                    <a:lnTo>
                      <a:pt x="88275" y="50149"/>
                    </a:lnTo>
                    <a:lnTo>
                      <a:pt x="86896" y="50149"/>
                    </a:lnTo>
                    <a:lnTo>
                      <a:pt x="86896" y="50149"/>
                    </a:lnTo>
                    <a:lnTo>
                      <a:pt x="88275" y="50149"/>
                    </a:lnTo>
                    <a:lnTo>
                      <a:pt x="86896" y="50149"/>
                    </a:lnTo>
                    <a:lnTo>
                      <a:pt x="88275" y="50149"/>
                    </a:lnTo>
                    <a:lnTo>
                      <a:pt x="86896" y="50149"/>
                    </a:lnTo>
                    <a:lnTo>
                      <a:pt x="86896" y="50149"/>
                    </a:lnTo>
                    <a:lnTo>
                      <a:pt x="88275" y="50149"/>
                    </a:lnTo>
                    <a:lnTo>
                      <a:pt x="86896" y="50149"/>
                    </a:lnTo>
                    <a:lnTo>
                      <a:pt x="86896" y="50149"/>
                    </a:lnTo>
                    <a:lnTo>
                      <a:pt x="86896" y="50149"/>
                    </a:lnTo>
                    <a:lnTo>
                      <a:pt x="86896" y="50149"/>
                    </a:lnTo>
                    <a:lnTo>
                      <a:pt x="86896" y="50149"/>
                    </a:lnTo>
                    <a:lnTo>
                      <a:pt x="86896" y="50149"/>
                    </a:lnTo>
                    <a:lnTo>
                      <a:pt x="86896" y="50746"/>
                    </a:lnTo>
                    <a:lnTo>
                      <a:pt x="86896" y="50746"/>
                    </a:lnTo>
                    <a:lnTo>
                      <a:pt x="86206" y="52537"/>
                    </a:lnTo>
                    <a:lnTo>
                      <a:pt x="86206" y="52537"/>
                    </a:lnTo>
                    <a:lnTo>
                      <a:pt x="86206" y="52537"/>
                    </a:lnTo>
                    <a:lnTo>
                      <a:pt x="86206" y="52537"/>
                    </a:lnTo>
                    <a:lnTo>
                      <a:pt x="86206" y="52537"/>
                    </a:lnTo>
                    <a:lnTo>
                      <a:pt x="86896" y="54328"/>
                    </a:lnTo>
                    <a:lnTo>
                      <a:pt x="86896" y="54328"/>
                    </a:lnTo>
                    <a:lnTo>
                      <a:pt x="88965" y="56119"/>
                    </a:lnTo>
                    <a:lnTo>
                      <a:pt x="88965" y="56119"/>
                    </a:lnTo>
                    <a:lnTo>
                      <a:pt x="93103" y="59701"/>
                    </a:lnTo>
                    <a:lnTo>
                      <a:pt x="93103" y="59701"/>
                    </a:lnTo>
                    <a:lnTo>
                      <a:pt x="94482" y="60298"/>
                    </a:lnTo>
                    <a:lnTo>
                      <a:pt x="94482" y="60298"/>
                    </a:lnTo>
                    <a:lnTo>
                      <a:pt x="94482" y="60298"/>
                    </a:lnTo>
                    <a:lnTo>
                      <a:pt x="95172" y="60298"/>
                    </a:lnTo>
                    <a:lnTo>
                      <a:pt x="94482" y="60298"/>
                    </a:lnTo>
                    <a:lnTo>
                      <a:pt x="94482" y="60298"/>
                    </a:lnTo>
                    <a:lnTo>
                      <a:pt x="95172" y="60298"/>
                    </a:lnTo>
                    <a:lnTo>
                      <a:pt x="94482" y="60298"/>
                    </a:lnTo>
                    <a:lnTo>
                      <a:pt x="94482" y="60298"/>
                    </a:lnTo>
                    <a:lnTo>
                      <a:pt x="94482" y="61492"/>
                    </a:lnTo>
                    <a:lnTo>
                      <a:pt x="94482" y="61492"/>
                    </a:lnTo>
                    <a:lnTo>
                      <a:pt x="92413" y="63880"/>
                    </a:lnTo>
                    <a:lnTo>
                      <a:pt x="92413" y="63880"/>
                    </a:lnTo>
                    <a:lnTo>
                      <a:pt x="92413" y="65671"/>
                    </a:lnTo>
                    <a:lnTo>
                      <a:pt x="92413" y="65671"/>
                    </a:lnTo>
                    <a:lnTo>
                      <a:pt x="92413" y="67462"/>
                    </a:lnTo>
                    <a:lnTo>
                      <a:pt x="92413" y="67462"/>
                    </a:lnTo>
                    <a:lnTo>
                      <a:pt x="95172" y="69850"/>
                    </a:lnTo>
                    <a:lnTo>
                      <a:pt x="97931" y="72238"/>
                    </a:lnTo>
                    <a:lnTo>
                      <a:pt x="97931" y="72238"/>
                    </a:lnTo>
                    <a:lnTo>
                      <a:pt x="100000" y="74029"/>
                    </a:lnTo>
                    <a:lnTo>
                      <a:pt x="102068" y="77611"/>
                    </a:lnTo>
                    <a:lnTo>
                      <a:pt x="102068" y="77611"/>
                    </a:lnTo>
                    <a:lnTo>
                      <a:pt x="103448" y="79402"/>
                    </a:lnTo>
                    <a:lnTo>
                      <a:pt x="103448" y="79402"/>
                    </a:lnTo>
                    <a:lnTo>
                      <a:pt x="104137" y="81194"/>
                    </a:lnTo>
                    <a:lnTo>
                      <a:pt x="104137" y="81194"/>
                    </a:lnTo>
                    <a:lnTo>
                      <a:pt x="104827" y="81791"/>
                    </a:lnTo>
                    <a:lnTo>
                      <a:pt x="104827" y="81791"/>
                    </a:lnTo>
                    <a:lnTo>
                      <a:pt x="108275" y="82985"/>
                    </a:lnTo>
                    <a:lnTo>
                      <a:pt x="108275" y="82985"/>
                    </a:lnTo>
                    <a:lnTo>
                      <a:pt x="112413" y="83582"/>
                    </a:lnTo>
                    <a:lnTo>
                      <a:pt x="115862" y="84776"/>
                    </a:lnTo>
                    <a:lnTo>
                      <a:pt x="115862" y="84776"/>
                    </a:lnTo>
                    <a:lnTo>
                      <a:pt x="117241" y="85373"/>
                    </a:lnTo>
                    <a:lnTo>
                      <a:pt x="117241" y="85373"/>
                    </a:lnTo>
                    <a:lnTo>
                      <a:pt x="117241" y="85373"/>
                    </a:lnTo>
                    <a:lnTo>
                      <a:pt x="115862" y="86567"/>
                    </a:lnTo>
                    <a:lnTo>
                      <a:pt x="115862" y="86567"/>
                    </a:lnTo>
                    <a:lnTo>
                      <a:pt x="115862" y="87761"/>
                    </a:lnTo>
                    <a:lnTo>
                      <a:pt x="115172" y="88955"/>
                    </a:lnTo>
                    <a:lnTo>
                      <a:pt x="115172" y="88955"/>
                    </a:lnTo>
                    <a:lnTo>
                      <a:pt x="115172" y="90746"/>
                    </a:lnTo>
                    <a:lnTo>
                      <a:pt x="115172" y="90746"/>
                    </a:lnTo>
                    <a:lnTo>
                      <a:pt x="115172" y="92537"/>
                    </a:lnTo>
                    <a:lnTo>
                      <a:pt x="115172" y="92537"/>
                    </a:lnTo>
                    <a:lnTo>
                      <a:pt x="114482" y="93134"/>
                    </a:lnTo>
                    <a:lnTo>
                      <a:pt x="114482" y="93134"/>
                    </a:lnTo>
                    <a:lnTo>
                      <a:pt x="112413" y="94328"/>
                    </a:lnTo>
                    <a:lnTo>
                      <a:pt x="112413" y="94328"/>
                    </a:lnTo>
                    <a:lnTo>
                      <a:pt x="111034" y="94925"/>
                    </a:lnTo>
                    <a:lnTo>
                      <a:pt x="111034" y="94925"/>
                    </a:lnTo>
                    <a:lnTo>
                      <a:pt x="111034" y="95522"/>
                    </a:lnTo>
                    <a:lnTo>
                      <a:pt x="111034" y="95522"/>
                    </a:lnTo>
                    <a:lnTo>
                      <a:pt x="111034" y="96716"/>
                    </a:lnTo>
                    <a:lnTo>
                      <a:pt x="111034" y="96716"/>
                    </a:lnTo>
                    <a:lnTo>
                      <a:pt x="112413" y="97313"/>
                    </a:lnTo>
                    <a:lnTo>
                      <a:pt x="112413" y="97313"/>
                    </a:lnTo>
                    <a:lnTo>
                      <a:pt x="114482" y="98507"/>
                    </a:lnTo>
                    <a:lnTo>
                      <a:pt x="114482" y="98507"/>
                    </a:lnTo>
                    <a:lnTo>
                      <a:pt x="115172" y="100298"/>
                    </a:lnTo>
                    <a:lnTo>
                      <a:pt x="115172" y="100298"/>
                    </a:lnTo>
                    <a:lnTo>
                      <a:pt x="115172" y="102686"/>
                    </a:lnTo>
                    <a:lnTo>
                      <a:pt x="115172" y="102686"/>
                    </a:lnTo>
                    <a:lnTo>
                      <a:pt x="114482" y="110447"/>
                    </a:lnTo>
                    <a:lnTo>
                      <a:pt x="114482" y="110447"/>
                    </a:lnTo>
                    <a:lnTo>
                      <a:pt x="114482" y="112238"/>
                    </a:lnTo>
                    <a:lnTo>
                      <a:pt x="113103" y="112835"/>
                    </a:lnTo>
                    <a:lnTo>
                      <a:pt x="111034" y="114029"/>
                    </a:lnTo>
                    <a:lnTo>
                      <a:pt x="111034" y="114029"/>
                    </a:lnTo>
                    <a:lnTo>
                      <a:pt x="111034" y="114029"/>
                    </a:lnTo>
                    <a:lnTo>
                      <a:pt x="110344" y="114029"/>
                    </a:lnTo>
                    <a:lnTo>
                      <a:pt x="110344" y="114029"/>
                    </a:lnTo>
                    <a:lnTo>
                      <a:pt x="106896" y="112238"/>
                    </a:lnTo>
                    <a:lnTo>
                      <a:pt x="106896" y="112238"/>
                    </a:lnTo>
                    <a:lnTo>
                      <a:pt x="104137" y="111641"/>
                    </a:lnTo>
                    <a:lnTo>
                      <a:pt x="103448" y="110447"/>
                    </a:lnTo>
                    <a:lnTo>
                      <a:pt x="103448" y="110447"/>
                    </a:lnTo>
                    <a:lnTo>
                      <a:pt x="102068" y="111641"/>
                    </a:lnTo>
                    <a:lnTo>
                      <a:pt x="102068" y="111641"/>
                    </a:lnTo>
                    <a:lnTo>
                      <a:pt x="101379" y="112835"/>
                    </a:lnTo>
                    <a:lnTo>
                      <a:pt x="101379" y="112835"/>
                    </a:lnTo>
                    <a:lnTo>
                      <a:pt x="101379" y="114029"/>
                    </a:lnTo>
                    <a:lnTo>
                      <a:pt x="101379" y="114029"/>
                    </a:lnTo>
                    <a:lnTo>
                      <a:pt x="104137" y="118208"/>
                    </a:lnTo>
                    <a:lnTo>
                      <a:pt x="104137" y="118208"/>
                    </a:lnTo>
                    <a:lnTo>
                      <a:pt x="104137" y="118208"/>
                    </a:lnTo>
                    <a:lnTo>
                      <a:pt x="104137" y="118208"/>
                    </a:lnTo>
                    <a:lnTo>
                      <a:pt x="104137" y="118208"/>
                    </a:lnTo>
                    <a:lnTo>
                      <a:pt x="104137" y="118208"/>
                    </a:lnTo>
                    <a:lnTo>
                      <a:pt x="104137" y="118208"/>
                    </a:lnTo>
                    <a:lnTo>
                      <a:pt x="104827" y="118208"/>
                    </a:lnTo>
                    <a:lnTo>
                      <a:pt x="104137" y="117611"/>
                    </a:lnTo>
                    <a:lnTo>
                      <a:pt x="104137" y="117611"/>
                    </a:lnTo>
                    <a:lnTo>
                      <a:pt x="104137" y="118208"/>
                    </a:lnTo>
                    <a:lnTo>
                      <a:pt x="104827" y="118208"/>
                    </a:lnTo>
                    <a:lnTo>
                      <a:pt x="104137" y="117611"/>
                    </a:lnTo>
                    <a:lnTo>
                      <a:pt x="104827" y="118208"/>
                    </a:lnTo>
                    <a:lnTo>
                      <a:pt x="104827" y="116417"/>
                    </a:lnTo>
                    <a:lnTo>
                      <a:pt x="104827" y="116417"/>
                    </a:lnTo>
                    <a:lnTo>
                      <a:pt x="104137" y="117611"/>
                    </a:lnTo>
                    <a:lnTo>
                      <a:pt x="104827" y="118208"/>
                    </a:lnTo>
                    <a:lnTo>
                      <a:pt x="104827" y="116417"/>
                    </a:lnTo>
                    <a:lnTo>
                      <a:pt x="104827" y="117611"/>
                    </a:lnTo>
                    <a:lnTo>
                      <a:pt x="106206" y="116417"/>
                    </a:lnTo>
                    <a:lnTo>
                      <a:pt x="106206" y="116417"/>
                    </a:lnTo>
                    <a:lnTo>
                      <a:pt x="104827" y="116417"/>
                    </a:lnTo>
                    <a:lnTo>
                      <a:pt x="104827" y="117611"/>
                    </a:lnTo>
                    <a:lnTo>
                      <a:pt x="106206" y="116417"/>
                    </a:lnTo>
                    <a:lnTo>
                      <a:pt x="106206" y="116417"/>
                    </a:lnTo>
                    <a:lnTo>
                      <a:pt x="104827" y="116417"/>
                    </a:lnTo>
                    <a:lnTo>
                      <a:pt x="104827" y="116417"/>
                    </a:lnTo>
                    <a:lnTo>
                      <a:pt x="100000" y="111641"/>
                    </a:lnTo>
                    <a:lnTo>
                      <a:pt x="100000" y="111641"/>
                    </a:lnTo>
                    <a:lnTo>
                      <a:pt x="97931" y="109850"/>
                    </a:lnTo>
                    <a:lnTo>
                      <a:pt x="97931" y="109850"/>
                    </a:lnTo>
                    <a:lnTo>
                      <a:pt x="97241" y="108059"/>
                    </a:lnTo>
                    <a:lnTo>
                      <a:pt x="97241" y="108059"/>
                    </a:lnTo>
                    <a:lnTo>
                      <a:pt x="95862" y="106865"/>
                    </a:lnTo>
                    <a:lnTo>
                      <a:pt x="95862" y="106865"/>
                    </a:lnTo>
                    <a:lnTo>
                      <a:pt x="88965" y="102089"/>
                    </a:lnTo>
                    <a:lnTo>
                      <a:pt x="88965" y="102089"/>
                    </a:lnTo>
                    <a:lnTo>
                      <a:pt x="82068" y="96716"/>
                    </a:lnTo>
                    <a:lnTo>
                      <a:pt x="82068" y="96716"/>
                    </a:lnTo>
                    <a:lnTo>
                      <a:pt x="74482" y="90746"/>
                    </a:lnTo>
                    <a:lnTo>
                      <a:pt x="74482" y="90746"/>
                    </a:lnTo>
                    <a:lnTo>
                      <a:pt x="65517" y="82985"/>
                    </a:lnTo>
                    <a:lnTo>
                      <a:pt x="65517" y="82985"/>
                    </a:lnTo>
                    <a:lnTo>
                      <a:pt x="63448" y="79402"/>
                    </a:lnTo>
                    <a:lnTo>
                      <a:pt x="62068" y="75223"/>
                    </a:lnTo>
                    <a:lnTo>
                      <a:pt x="62068" y="75223"/>
                    </a:lnTo>
                    <a:lnTo>
                      <a:pt x="60000" y="69850"/>
                    </a:lnTo>
                    <a:lnTo>
                      <a:pt x="60000" y="69850"/>
                    </a:lnTo>
                    <a:lnTo>
                      <a:pt x="59310" y="68059"/>
                    </a:lnTo>
                    <a:lnTo>
                      <a:pt x="57241" y="66268"/>
                    </a:lnTo>
                    <a:lnTo>
                      <a:pt x="57241" y="66268"/>
                    </a:lnTo>
                    <a:lnTo>
                      <a:pt x="54482" y="64477"/>
                    </a:lnTo>
                    <a:lnTo>
                      <a:pt x="54482" y="64477"/>
                    </a:lnTo>
                    <a:lnTo>
                      <a:pt x="52413" y="61492"/>
                    </a:lnTo>
                    <a:lnTo>
                      <a:pt x="52413" y="61492"/>
                    </a:lnTo>
                    <a:lnTo>
                      <a:pt x="52413" y="59701"/>
                    </a:lnTo>
                    <a:lnTo>
                      <a:pt x="52413" y="59701"/>
                    </a:lnTo>
                    <a:lnTo>
                      <a:pt x="48965" y="57910"/>
                    </a:lnTo>
                    <a:lnTo>
                      <a:pt x="48965" y="57910"/>
                    </a:lnTo>
                    <a:lnTo>
                      <a:pt x="45517" y="54328"/>
                    </a:lnTo>
                    <a:lnTo>
                      <a:pt x="45517" y="54328"/>
                    </a:lnTo>
                    <a:lnTo>
                      <a:pt x="42068" y="51940"/>
                    </a:lnTo>
                    <a:lnTo>
                      <a:pt x="41379" y="48955"/>
                    </a:lnTo>
                    <a:lnTo>
                      <a:pt x="41379" y="48955"/>
                    </a:lnTo>
                    <a:lnTo>
                      <a:pt x="41379" y="45373"/>
                    </a:lnTo>
                    <a:lnTo>
                      <a:pt x="41379" y="45373"/>
                    </a:lnTo>
                    <a:lnTo>
                      <a:pt x="40000" y="42985"/>
                    </a:lnTo>
                    <a:lnTo>
                      <a:pt x="40000" y="42985"/>
                    </a:lnTo>
                    <a:lnTo>
                      <a:pt x="39310" y="40597"/>
                    </a:lnTo>
                    <a:lnTo>
                      <a:pt x="39310" y="40597"/>
                    </a:lnTo>
                    <a:lnTo>
                      <a:pt x="37241" y="39402"/>
                    </a:lnTo>
                    <a:lnTo>
                      <a:pt x="35172" y="38805"/>
                    </a:lnTo>
                    <a:lnTo>
                      <a:pt x="35172" y="38805"/>
                    </a:lnTo>
                    <a:lnTo>
                      <a:pt x="30344" y="37014"/>
                    </a:lnTo>
                    <a:lnTo>
                      <a:pt x="30344" y="37014"/>
                    </a:lnTo>
                    <a:lnTo>
                      <a:pt x="28965" y="37014"/>
                    </a:lnTo>
                    <a:lnTo>
                      <a:pt x="28965" y="37014"/>
                    </a:lnTo>
                    <a:lnTo>
                      <a:pt x="28965" y="37014"/>
                    </a:lnTo>
                    <a:lnTo>
                      <a:pt x="28965" y="37014"/>
                    </a:lnTo>
                    <a:lnTo>
                      <a:pt x="28965" y="37014"/>
                    </a:lnTo>
                    <a:lnTo>
                      <a:pt x="28965" y="37014"/>
                    </a:lnTo>
                    <a:lnTo>
                      <a:pt x="28965" y="37014"/>
                    </a:lnTo>
                    <a:lnTo>
                      <a:pt x="28275" y="37014"/>
                    </a:lnTo>
                    <a:lnTo>
                      <a:pt x="28965" y="37014"/>
                    </a:lnTo>
                    <a:lnTo>
                      <a:pt x="28965" y="37014"/>
                    </a:lnTo>
                    <a:lnTo>
                      <a:pt x="28275" y="37014"/>
                    </a:lnTo>
                    <a:lnTo>
                      <a:pt x="28965" y="37014"/>
                    </a:lnTo>
                    <a:lnTo>
                      <a:pt x="28965" y="37014"/>
                    </a:lnTo>
                    <a:lnTo>
                      <a:pt x="28965" y="37014"/>
                    </a:lnTo>
                    <a:lnTo>
                      <a:pt x="28965" y="35223"/>
                    </a:lnTo>
                    <a:lnTo>
                      <a:pt x="28965" y="35223"/>
                    </a:lnTo>
                    <a:lnTo>
                      <a:pt x="26896" y="32835"/>
                    </a:lnTo>
                    <a:lnTo>
                      <a:pt x="26896" y="32835"/>
                    </a:lnTo>
                    <a:lnTo>
                      <a:pt x="23448" y="29253"/>
                    </a:lnTo>
                    <a:lnTo>
                      <a:pt x="17931" y="25074"/>
                    </a:lnTo>
                    <a:lnTo>
                      <a:pt x="17931" y="25074"/>
                    </a:lnTo>
                    <a:lnTo>
                      <a:pt x="15172" y="23283"/>
                    </a:lnTo>
                    <a:lnTo>
                      <a:pt x="15172" y="23283"/>
                    </a:lnTo>
                    <a:lnTo>
                      <a:pt x="14482" y="23283"/>
                    </a:lnTo>
                    <a:lnTo>
                      <a:pt x="14482" y="23283"/>
                    </a:lnTo>
                    <a:lnTo>
                      <a:pt x="14482" y="22089"/>
                    </a:lnTo>
                    <a:lnTo>
                      <a:pt x="14482" y="22089"/>
                    </a:lnTo>
                    <a:lnTo>
                      <a:pt x="14482" y="22089"/>
                    </a:lnTo>
                    <a:lnTo>
                      <a:pt x="15172" y="21492"/>
                    </a:lnTo>
                    <a:lnTo>
                      <a:pt x="15172" y="21492"/>
                    </a:lnTo>
                    <a:lnTo>
                      <a:pt x="14482" y="20298"/>
                    </a:lnTo>
                    <a:lnTo>
                      <a:pt x="14482" y="20298"/>
                    </a:lnTo>
                    <a:lnTo>
                      <a:pt x="12413" y="19104"/>
                    </a:lnTo>
                    <a:lnTo>
                      <a:pt x="12413" y="19104"/>
                    </a:lnTo>
                    <a:lnTo>
                      <a:pt x="8965" y="17313"/>
                    </a:lnTo>
                    <a:lnTo>
                      <a:pt x="8965" y="17313"/>
                    </a:lnTo>
                    <a:lnTo>
                      <a:pt x="7586" y="14328"/>
                    </a:lnTo>
                    <a:lnTo>
                      <a:pt x="7586" y="14328"/>
                    </a:lnTo>
                    <a:lnTo>
                      <a:pt x="6206" y="12537"/>
                    </a:lnTo>
                    <a:lnTo>
                      <a:pt x="6206" y="12537"/>
                    </a:lnTo>
                    <a:lnTo>
                      <a:pt x="4137" y="7761"/>
                    </a:lnTo>
                    <a:lnTo>
                      <a:pt x="4137" y="7761"/>
                    </a:lnTo>
                    <a:lnTo>
                      <a:pt x="3448" y="2985"/>
                    </a:lnTo>
                    <a:lnTo>
                      <a:pt x="3448" y="2388"/>
                    </a:lnTo>
                    <a:lnTo>
                      <a:pt x="3448" y="2388"/>
                    </a:lnTo>
                    <a:lnTo>
                      <a:pt x="3448" y="2388"/>
                    </a:lnTo>
                    <a:lnTo>
                      <a:pt x="3448" y="2388"/>
                    </a:lnTo>
                    <a:lnTo>
                      <a:pt x="3448" y="2388"/>
                    </a:lnTo>
                    <a:lnTo>
                      <a:pt x="3448" y="2388"/>
                    </a:lnTo>
                    <a:lnTo>
                      <a:pt x="3448" y="2388"/>
                    </a:lnTo>
                    <a:lnTo>
                      <a:pt x="2068" y="2388"/>
                    </a:lnTo>
                    <a:lnTo>
                      <a:pt x="3448" y="2388"/>
                    </a:lnTo>
                    <a:lnTo>
                      <a:pt x="3448" y="2388"/>
                    </a:lnTo>
                    <a:lnTo>
                      <a:pt x="2068" y="2388"/>
                    </a:lnTo>
                    <a:lnTo>
                      <a:pt x="3448" y="2388"/>
                    </a:lnTo>
                    <a:lnTo>
                      <a:pt x="2068" y="2388"/>
                    </a:lnTo>
                    <a:lnTo>
                      <a:pt x="2068" y="2985"/>
                    </a:lnTo>
                    <a:lnTo>
                      <a:pt x="3448" y="2388"/>
                    </a:lnTo>
                    <a:lnTo>
                      <a:pt x="2068" y="2388"/>
                    </a:lnTo>
                    <a:lnTo>
                      <a:pt x="2068" y="2985"/>
                    </a:lnTo>
                    <a:lnTo>
                      <a:pt x="2068" y="2388"/>
                    </a:lnTo>
                    <a:lnTo>
                      <a:pt x="2068" y="2985"/>
                    </a:lnTo>
                    <a:lnTo>
                      <a:pt x="2068" y="2985"/>
                    </a:lnTo>
                    <a:lnTo>
                      <a:pt x="2068" y="2388"/>
                    </a:lnTo>
                    <a:lnTo>
                      <a:pt x="2068" y="2985"/>
                    </a:lnTo>
                    <a:lnTo>
                      <a:pt x="2068" y="2985"/>
                    </a:lnTo>
                    <a:lnTo>
                      <a:pt x="2068" y="2985"/>
                    </a:lnTo>
                    <a:lnTo>
                      <a:pt x="5517" y="4776"/>
                    </a:lnTo>
                    <a:lnTo>
                      <a:pt x="5517" y="4776"/>
                    </a:lnTo>
                    <a:lnTo>
                      <a:pt x="8965" y="7761"/>
                    </a:lnTo>
                    <a:lnTo>
                      <a:pt x="8965" y="7761"/>
                    </a:lnTo>
                    <a:lnTo>
                      <a:pt x="13103" y="9552"/>
                    </a:lnTo>
                    <a:lnTo>
                      <a:pt x="17241" y="10149"/>
                    </a:lnTo>
                    <a:lnTo>
                      <a:pt x="17241" y="10149"/>
                    </a:lnTo>
                    <a:lnTo>
                      <a:pt x="24137" y="10149"/>
                    </a:lnTo>
                    <a:lnTo>
                      <a:pt x="24137" y="10149"/>
                    </a:lnTo>
                    <a:lnTo>
                      <a:pt x="25517" y="11343"/>
                    </a:lnTo>
                    <a:lnTo>
                      <a:pt x="28275" y="11940"/>
                    </a:lnTo>
                    <a:lnTo>
                      <a:pt x="28275" y="11940"/>
                    </a:lnTo>
                    <a:lnTo>
                      <a:pt x="30344" y="14328"/>
                    </a:lnTo>
                    <a:lnTo>
                      <a:pt x="32413" y="17313"/>
                    </a:lnTo>
                    <a:lnTo>
                      <a:pt x="32413" y="17313"/>
                    </a:lnTo>
                    <a:lnTo>
                      <a:pt x="35172" y="20298"/>
                    </a:lnTo>
                    <a:lnTo>
                      <a:pt x="39310" y="23880"/>
                    </a:lnTo>
                    <a:lnTo>
                      <a:pt x="39310" y="23880"/>
                    </a:lnTo>
                    <a:lnTo>
                      <a:pt x="43448" y="26865"/>
                    </a:lnTo>
                    <a:lnTo>
                      <a:pt x="43448" y="26865"/>
                    </a:lnTo>
                    <a:lnTo>
                      <a:pt x="46206" y="28059"/>
                    </a:lnTo>
                    <a:lnTo>
                      <a:pt x="46206" y="28059"/>
                    </a:lnTo>
                    <a:lnTo>
                      <a:pt x="48965" y="29850"/>
                    </a:lnTo>
                    <a:lnTo>
                      <a:pt x="52413" y="31641"/>
                    </a:lnTo>
                    <a:lnTo>
                      <a:pt x="52413" y="31641"/>
                    </a:lnTo>
                    <a:lnTo>
                      <a:pt x="52413" y="31641"/>
                    </a:lnTo>
                    <a:lnTo>
                      <a:pt x="52413" y="31641"/>
                    </a:lnTo>
                    <a:lnTo>
                      <a:pt x="52413" y="31641"/>
                    </a:lnTo>
                    <a:lnTo>
                      <a:pt x="52413" y="31641"/>
                    </a:lnTo>
                    <a:lnTo>
                      <a:pt x="52413" y="31641"/>
                    </a:lnTo>
                    <a:lnTo>
                      <a:pt x="52413" y="32835"/>
                    </a:lnTo>
                    <a:lnTo>
                      <a:pt x="52413" y="32835"/>
                    </a:lnTo>
                    <a:lnTo>
                      <a:pt x="54482" y="35223"/>
                    </a:lnTo>
                    <a:lnTo>
                      <a:pt x="57241" y="37611"/>
                    </a:lnTo>
                    <a:lnTo>
                      <a:pt x="57931" y="370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Shape 688"/>
              <p:cNvSpPr/>
              <p:nvPr/>
            </p:nvSpPr>
            <p:spPr>
              <a:xfrm>
                <a:off x="6999288" y="4862513"/>
                <a:ext cx="236400" cy="79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67" y="115200"/>
                    </a:move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1946" y="100800"/>
                    </a:lnTo>
                    <a:lnTo>
                      <a:pt x="109530" y="98400"/>
                    </a:lnTo>
                    <a:lnTo>
                      <a:pt x="109530" y="98400"/>
                    </a:lnTo>
                    <a:lnTo>
                      <a:pt x="106308" y="91200"/>
                    </a:lnTo>
                    <a:lnTo>
                      <a:pt x="106308" y="91200"/>
                    </a:lnTo>
                    <a:lnTo>
                      <a:pt x="101476" y="91200"/>
                    </a:lnTo>
                    <a:lnTo>
                      <a:pt x="101476" y="91200"/>
                    </a:lnTo>
                    <a:lnTo>
                      <a:pt x="81342" y="96000"/>
                    </a:lnTo>
                    <a:lnTo>
                      <a:pt x="81342" y="96000"/>
                    </a:lnTo>
                    <a:lnTo>
                      <a:pt x="75704" y="96000"/>
                    </a:lnTo>
                    <a:lnTo>
                      <a:pt x="70067" y="91200"/>
                    </a:lnTo>
                    <a:lnTo>
                      <a:pt x="70067" y="91200"/>
                    </a:lnTo>
                    <a:lnTo>
                      <a:pt x="61208" y="81600"/>
                    </a:lnTo>
                    <a:lnTo>
                      <a:pt x="61208" y="81600"/>
                    </a:lnTo>
                    <a:lnTo>
                      <a:pt x="54765" y="74400"/>
                    </a:lnTo>
                    <a:lnTo>
                      <a:pt x="54765" y="74400"/>
                    </a:lnTo>
                    <a:lnTo>
                      <a:pt x="49127" y="69600"/>
                    </a:lnTo>
                    <a:lnTo>
                      <a:pt x="40268" y="67200"/>
                    </a:lnTo>
                    <a:lnTo>
                      <a:pt x="40268" y="67200"/>
                    </a:lnTo>
                    <a:lnTo>
                      <a:pt x="29798" y="64800"/>
                    </a:lnTo>
                    <a:lnTo>
                      <a:pt x="29798" y="64800"/>
                    </a:lnTo>
                    <a:lnTo>
                      <a:pt x="19328" y="60000"/>
                    </a:lnTo>
                    <a:lnTo>
                      <a:pt x="19328" y="60000"/>
                    </a:lnTo>
                    <a:lnTo>
                      <a:pt x="13691" y="60000"/>
                    </a:lnTo>
                    <a:lnTo>
                      <a:pt x="13691" y="60000"/>
                    </a:lnTo>
                    <a:lnTo>
                      <a:pt x="12885" y="57600"/>
                    </a:lnTo>
                    <a:lnTo>
                      <a:pt x="12885" y="57600"/>
                    </a:lnTo>
                    <a:lnTo>
                      <a:pt x="12885" y="60000"/>
                    </a:lnTo>
                    <a:lnTo>
                      <a:pt x="13691" y="57600"/>
                    </a:lnTo>
                    <a:lnTo>
                      <a:pt x="12885" y="57600"/>
                    </a:lnTo>
                    <a:lnTo>
                      <a:pt x="12885" y="60000"/>
                    </a:lnTo>
                    <a:lnTo>
                      <a:pt x="13691" y="57600"/>
                    </a:lnTo>
                    <a:lnTo>
                      <a:pt x="11275" y="60000"/>
                    </a:lnTo>
                    <a:lnTo>
                      <a:pt x="13691" y="60000"/>
                    </a:lnTo>
                    <a:lnTo>
                      <a:pt x="13691" y="60000"/>
                    </a:lnTo>
                    <a:lnTo>
                      <a:pt x="13691" y="57600"/>
                    </a:lnTo>
                    <a:lnTo>
                      <a:pt x="11275" y="60000"/>
                    </a:lnTo>
                    <a:lnTo>
                      <a:pt x="13691" y="60000"/>
                    </a:lnTo>
                    <a:lnTo>
                      <a:pt x="11275" y="60000"/>
                    </a:lnTo>
                    <a:lnTo>
                      <a:pt x="13691" y="64800"/>
                    </a:lnTo>
                    <a:lnTo>
                      <a:pt x="13691" y="64800"/>
                    </a:lnTo>
                    <a:lnTo>
                      <a:pt x="13691" y="60000"/>
                    </a:lnTo>
                    <a:lnTo>
                      <a:pt x="11275" y="60000"/>
                    </a:lnTo>
                    <a:lnTo>
                      <a:pt x="13691" y="64800"/>
                    </a:lnTo>
                    <a:lnTo>
                      <a:pt x="12885" y="64800"/>
                    </a:lnTo>
                    <a:lnTo>
                      <a:pt x="12885" y="67200"/>
                    </a:lnTo>
                    <a:lnTo>
                      <a:pt x="13691" y="64800"/>
                    </a:lnTo>
                    <a:lnTo>
                      <a:pt x="12885" y="64800"/>
                    </a:lnTo>
                    <a:lnTo>
                      <a:pt x="12885" y="67200"/>
                    </a:lnTo>
                    <a:lnTo>
                      <a:pt x="12885" y="67200"/>
                    </a:lnTo>
                    <a:lnTo>
                      <a:pt x="16107" y="60000"/>
                    </a:lnTo>
                    <a:lnTo>
                      <a:pt x="16107" y="60000"/>
                    </a:lnTo>
                    <a:lnTo>
                      <a:pt x="16912" y="60000"/>
                    </a:lnTo>
                    <a:lnTo>
                      <a:pt x="18523" y="57600"/>
                    </a:lnTo>
                    <a:lnTo>
                      <a:pt x="18523" y="57600"/>
                    </a:lnTo>
                    <a:lnTo>
                      <a:pt x="18523" y="52800"/>
                    </a:lnTo>
                    <a:lnTo>
                      <a:pt x="18523" y="52800"/>
                    </a:lnTo>
                    <a:lnTo>
                      <a:pt x="18523" y="45600"/>
                    </a:lnTo>
                    <a:lnTo>
                      <a:pt x="18523" y="45600"/>
                    </a:lnTo>
                    <a:lnTo>
                      <a:pt x="16107" y="45600"/>
                    </a:lnTo>
                    <a:lnTo>
                      <a:pt x="16107" y="45600"/>
                    </a:lnTo>
                    <a:lnTo>
                      <a:pt x="15302" y="43200"/>
                    </a:lnTo>
                    <a:lnTo>
                      <a:pt x="15302" y="43200"/>
                    </a:lnTo>
                    <a:lnTo>
                      <a:pt x="6442" y="38400"/>
                    </a:lnTo>
                    <a:lnTo>
                      <a:pt x="6442" y="38400"/>
                    </a:lnTo>
                    <a:lnTo>
                      <a:pt x="3221" y="38400"/>
                    </a:lnTo>
                    <a:lnTo>
                      <a:pt x="3221" y="36000"/>
                    </a:lnTo>
                    <a:lnTo>
                      <a:pt x="2416" y="38400"/>
                    </a:lnTo>
                    <a:lnTo>
                      <a:pt x="3221" y="38400"/>
                    </a:lnTo>
                    <a:lnTo>
                      <a:pt x="3221" y="36000"/>
                    </a:lnTo>
                    <a:lnTo>
                      <a:pt x="2416" y="38400"/>
                    </a:lnTo>
                    <a:lnTo>
                      <a:pt x="3221" y="38400"/>
                    </a:lnTo>
                    <a:lnTo>
                      <a:pt x="2416" y="43200"/>
                    </a:lnTo>
                    <a:lnTo>
                      <a:pt x="3221" y="43200"/>
                    </a:lnTo>
                    <a:lnTo>
                      <a:pt x="3221" y="43200"/>
                    </a:lnTo>
                    <a:lnTo>
                      <a:pt x="3221" y="38400"/>
                    </a:lnTo>
                    <a:lnTo>
                      <a:pt x="2416" y="43200"/>
                    </a:lnTo>
                    <a:lnTo>
                      <a:pt x="3221" y="43200"/>
                    </a:lnTo>
                    <a:lnTo>
                      <a:pt x="2416" y="43200"/>
                    </a:lnTo>
                    <a:lnTo>
                      <a:pt x="3221" y="43200"/>
                    </a:lnTo>
                    <a:lnTo>
                      <a:pt x="3221" y="43200"/>
                    </a:lnTo>
                    <a:lnTo>
                      <a:pt x="3221" y="43200"/>
                    </a:lnTo>
                    <a:lnTo>
                      <a:pt x="2416" y="43200"/>
                    </a:lnTo>
                    <a:lnTo>
                      <a:pt x="3221" y="43200"/>
                    </a:lnTo>
                    <a:lnTo>
                      <a:pt x="2416" y="43200"/>
                    </a:lnTo>
                    <a:lnTo>
                      <a:pt x="3221" y="45600"/>
                    </a:lnTo>
                    <a:lnTo>
                      <a:pt x="3221" y="43200"/>
                    </a:lnTo>
                    <a:lnTo>
                      <a:pt x="2416" y="43200"/>
                    </a:lnTo>
                    <a:lnTo>
                      <a:pt x="3221" y="45600"/>
                    </a:lnTo>
                    <a:lnTo>
                      <a:pt x="3221" y="45600"/>
                    </a:lnTo>
                    <a:lnTo>
                      <a:pt x="3221" y="43200"/>
                    </a:lnTo>
                    <a:lnTo>
                      <a:pt x="3221" y="43200"/>
                    </a:lnTo>
                    <a:lnTo>
                      <a:pt x="8053" y="31200"/>
                    </a:lnTo>
                    <a:lnTo>
                      <a:pt x="8053" y="31200"/>
                    </a:lnTo>
                    <a:lnTo>
                      <a:pt x="11275" y="26400"/>
                    </a:lnTo>
                    <a:lnTo>
                      <a:pt x="11275" y="26400"/>
                    </a:lnTo>
                    <a:lnTo>
                      <a:pt x="12885" y="21600"/>
                    </a:lnTo>
                    <a:lnTo>
                      <a:pt x="12885" y="21600"/>
                    </a:lnTo>
                    <a:lnTo>
                      <a:pt x="21744" y="19200"/>
                    </a:lnTo>
                    <a:lnTo>
                      <a:pt x="21744" y="19200"/>
                    </a:lnTo>
                    <a:lnTo>
                      <a:pt x="24161" y="19200"/>
                    </a:lnTo>
                    <a:lnTo>
                      <a:pt x="26577" y="14400"/>
                    </a:lnTo>
                    <a:lnTo>
                      <a:pt x="26577" y="14400"/>
                    </a:lnTo>
                    <a:lnTo>
                      <a:pt x="28993" y="14400"/>
                    </a:lnTo>
                    <a:lnTo>
                      <a:pt x="28993" y="14400"/>
                    </a:lnTo>
                    <a:lnTo>
                      <a:pt x="29798" y="14400"/>
                    </a:lnTo>
                    <a:lnTo>
                      <a:pt x="29798" y="14400"/>
                    </a:lnTo>
                    <a:lnTo>
                      <a:pt x="32214" y="19200"/>
                    </a:lnTo>
                    <a:lnTo>
                      <a:pt x="32214" y="19200"/>
                    </a:lnTo>
                    <a:lnTo>
                      <a:pt x="38657" y="31200"/>
                    </a:lnTo>
                    <a:lnTo>
                      <a:pt x="38657" y="31200"/>
                    </a:lnTo>
                    <a:lnTo>
                      <a:pt x="41879" y="38400"/>
                    </a:lnTo>
                    <a:lnTo>
                      <a:pt x="41879" y="38400"/>
                    </a:lnTo>
                    <a:lnTo>
                      <a:pt x="44295" y="43200"/>
                    </a:lnTo>
                    <a:lnTo>
                      <a:pt x="44295" y="43200"/>
                    </a:lnTo>
                    <a:lnTo>
                      <a:pt x="46711" y="43200"/>
                    </a:lnTo>
                    <a:lnTo>
                      <a:pt x="46711" y="43200"/>
                    </a:lnTo>
                    <a:lnTo>
                      <a:pt x="53154" y="43200"/>
                    </a:lnTo>
                    <a:lnTo>
                      <a:pt x="53154" y="43200"/>
                    </a:lnTo>
                    <a:lnTo>
                      <a:pt x="57181" y="43200"/>
                    </a:lnTo>
                    <a:lnTo>
                      <a:pt x="57181" y="43200"/>
                    </a:lnTo>
                    <a:lnTo>
                      <a:pt x="59597" y="43200"/>
                    </a:lnTo>
                    <a:lnTo>
                      <a:pt x="59597" y="43200"/>
                    </a:lnTo>
                    <a:lnTo>
                      <a:pt x="62818" y="43200"/>
                    </a:lnTo>
                    <a:lnTo>
                      <a:pt x="66040" y="38400"/>
                    </a:lnTo>
                    <a:lnTo>
                      <a:pt x="66040" y="38400"/>
                    </a:lnTo>
                    <a:lnTo>
                      <a:pt x="70872" y="31200"/>
                    </a:lnTo>
                    <a:lnTo>
                      <a:pt x="70872" y="31200"/>
                    </a:lnTo>
                    <a:lnTo>
                      <a:pt x="72483" y="31200"/>
                    </a:lnTo>
                    <a:lnTo>
                      <a:pt x="72483" y="31200"/>
                    </a:lnTo>
                    <a:lnTo>
                      <a:pt x="76510" y="36000"/>
                    </a:lnTo>
                    <a:lnTo>
                      <a:pt x="76510" y="36000"/>
                    </a:lnTo>
                    <a:lnTo>
                      <a:pt x="82953" y="38400"/>
                    </a:lnTo>
                    <a:lnTo>
                      <a:pt x="82953" y="38400"/>
                    </a:lnTo>
                    <a:lnTo>
                      <a:pt x="88590" y="43200"/>
                    </a:lnTo>
                    <a:lnTo>
                      <a:pt x="88590" y="43200"/>
                    </a:lnTo>
                    <a:lnTo>
                      <a:pt x="99865" y="45600"/>
                    </a:lnTo>
                    <a:lnTo>
                      <a:pt x="99865" y="45600"/>
                    </a:lnTo>
                    <a:lnTo>
                      <a:pt x="104697" y="45600"/>
                    </a:lnTo>
                    <a:lnTo>
                      <a:pt x="104697" y="45600"/>
                    </a:lnTo>
                    <a:lnTo>
                      <a:pt x="106308" y="45600"/>
                    </a:lnTo>
                    <a:lnTo>
                      <a:pt x="107114" y="45600"/>
                    </a:lnTo>
                    <a:lnTo>
                      <a:pt x="107114" y="45600"/>
                    </a:lnTo>
                    <a:lnTo>
                      <a:pt x="107114" y="45600"/>
                    </a:lnTo>
                    <a:lnTo>
                      <a:pt x="107114" y="45600"/>
                    </a:lnTo>
                    <a:lnTo>
                      <a:pt x="107114" y="45600"/>
                    </a:lnTo>
                    <a:lnTo>
                      <a:pt x="107114" y="45600"/>
                    </a:lnTo>
                    <a:lnTo>
                      <a:pt x="107114" y="45600"/>
                    </a:lnTo>
                    <a:lnTo>
                      <a:pt x="107114" y="45600"/>
                    </a:lnTo>
                    <a:lnTo>
                      <a:pt x="107114" y="50400"/>
                    </a:lnTo>
                    <a:lnTo>
                      <a:pt x="107919" y="45600"/>
                    </a:lnTo>
                    <a:lnTo>
                      <a:pt x="107114" y="50400"/>
                    </a:lnTo>
                    <a:lnTo>
                      <a:pt x="107114" y="50400"/>
                    </a:lnTo>
                    <a:lnTo>
                      <a:pt x="107919" y="45600"/>
                    </a:lnTo>
                    <a:lnTo>
                      <a:pt x="107114" y="50400"/>
                    </a:lnTo>
                    <a:lnTo>
                      <a:pt x="107919" y="45600"/>
                    </a:lnTo>
                    <a:lnTo>
                      <a:pt x="107114" y="45600"/>
                    </a:lnTo>
                    <a:lnTo>
                      <a:pt x="107114" y="50400"/>
                    </a:lnTo>
                    <a:lnTo>
                      <a:pt x="107919" y="45600"/>
                    </a:lnTo>
                    <a:lnTo>
                      <a:pt x="107114" y="45600"/>
                    </a:lnTo>
                    <a:lnTo>
                      <a:pt x="107919" y="45600"/>
                    </a:lnTo>
                    <a:lnTo>
                      <a:pt x="107919" y="43200"/>
                    </a:lnTo>
                    <a:lnTo>
                      <a:pt x="107919" y="43200"/>
                    </a:lnTo>
                    <a:lnTo>
                      <a:pt x="107114" y="45600"/>
                    </a:lnTo>
                    <a:lnTo>
                      <a:pt x="107919" y="45600"/>
                    </a:lnTo>
                    <a:lnTo>
                      <a:pt x="107919" y="43200"/>
                    </a:lnTo>
                    <a:lnTo>
                      <a:pt x="107919" y="45600"/>
                    </a:lnTo>
                    <a:lnTo>
                      <a:pt x="107919" y="43200"/>
                    </a:lnTo>
                    <a:lnTo>
                      <a:pt x="107919" y="43200"/>
                    </a:lnTo>
                    <a:lnTo>
                      <a:pt x="107919" y="45600"/>
                    </a:lnTo>
                    <a:lnTo>
                      <a:pt x="107919" y="43200"/>
                    </a:lnTo>
                    <a:lnTo>
                      <a:pt x="107114" y="43200"/>
                    </a:lnTo>
                    <a:lnTo>
                      <a:pt x="107114" y="43200"/>
                    </a:lnTo>
                    <a:lnTo>
                      <a:pt x="106308" y="43200"/>
                    </a:lnTo>
                    <a:lnTo>
                      <a:pt x="106308" y="43200"/>
                    </a:lnTo>
                    <a:lnTo>
                      <a:pt x="104697" y="45600"/>
                    </a:lnTo>
                    <a:lnTo>
                      <a:pt x="104697" y="45600"/>
                    </a:lnTo>
                    <a:lnTo>
                      <a:pt x="103892" y="52800"/>
                    </a:lnTo>
                    <a:lnTo>
                      <a:pt x="103892" y="52800"/>
                    </a:lnTo>
                    <a:lnTo>
                      <a:pt x="104697" y="60000"/>
                    </a:lnTo>
                    <a:lnTo>
                      <a:pt x="104697" y="60000"/>
                    </a:lnTo>
                    <a:lnTo>
                      <a:pt x="106308" y="64800"/>
                    </a:lnTo>
                    <a:lnTo>
                      <a:pt x="106308" y="67200"/>
                    </a:lnTo>
                    <a:lnTo>
                      <a:pt x="106308" y="67200"/>
                    </a:lnTo>
                    <a:lnTo>
                      <a:pt x="107114" y="69600"/>
                    </a:lnTo>
                    <a:lnTo>
                      <a:pt x="107114" y="69600"/>
                    </a:lnTo>
                    <a:lnTo>
                      <a:pt x="107919" y="74400"/>
                    </a:lnTo>
                    <a:lnTo>
                      <a:pt x="107919" y="74400"/>
                    </a:lnTo>
                    <a:lnTo>
                      <a:pt x="110335" y="76800"/>
                    </a:lnTo>
                    <a:lnTo>
                      <a:pt x="110335" y="76800"/>
                    </a:lnTo>
                    <a:lnTo>
                      <a:pt x="111946" y="76800"/>
                    </a:lnTo>
                    <a:lnTo>
                      <a:pt x="111946" y="76800"/>
                    </a:lnTo>
                    <a:lnTo>
                      <a:pt x="115167" y="81600"/>
                    </a:lnTo>
                    <a:lnTo>
                      <a:pt x="115167" y="81600"/>
                    </a:lnTo>
                    <a:lnTo>
                      <a:pt x="115167" y="81600"/>
                    </a:lnTo>
                    <a:lnTo>
                      <a:pt x="115167" y="76800"/>
                    </a:lnTo>
                    <a:lnTo>
                      <a:pt x="115167" y="81600"/>
                    </a:lnTo>
                    <a:lnTo>
                      <a:pt x="115167" y="81600"/>
                    </a:lnTo>
                    <a:lnTo>
                      <a:pt x="115167" y="76800"/>
                    </a:lnTo>
                    <a:lnTo>
                      <a:pt x="115167" y="81600"/>
                    </a:lnTo>
                    <a:lnTo>
                      <a:pt x="116778" y="76800"/>
                    </a:lnTo>
                    <a:lnTo>
                      <a:pt x="115167" y="76800"/>
                    </a:lnTo>
                    <a:lnTo>
                      <a:pt x="115167" y="81600"/>
                    </a:lnTo>
                    <a:lnTo>
                      <a:pt x="116778" y="76800"/>
                    </a:lnTo>
                    <a:lnTo>
                      <a:pt x="115167" y="76800"/>
                    </a:lnTo>
                    <a:lnTo>
                      <a:pt x="115167" y="76800"/>
                    </a:lnTo>
                    <a:lnTo>
                      <a:pt x="115167" y="96000"/>
                    </a:lnTo>
                    <a:lnTo>
                      <a:pt x="115167" y="96000"/>
                    </a:lnTo>
                    <a:lnTo>
                      <a:pt x="115167" y="105600"/>
                    </a:lnTo>
                    <a:lnTo>
                      <a:pt x="115167" y="1056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128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128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08000"/>
                    </a:lnTo>
                    <a:lnTo>
                      <a:pt x="115167" y="115200"/>
                    </a:lnTo>
                    <a:lnTo>
                      <a:pt x="114362" y="120000"/>
                    </a:lnTo>
                    <a:lnTo>
                      <a:pt x="114362" y="120000"/>
                    </a:lnTo>
                    <a:lnTo>
                      <a:pt x="115167" y="120000"/>
                    </a:lnTo>
                    <a:lnTo>
                      <a:pt x="115167" y="120000"/>
                    </a:lnTo>
                    <a:lnTo>
                      <a:pt x="116778" y="120000"/>
                    </a:lnTo>
                    <a:lnTo>
                      <a:pt x="116778" y="120000"/>
                    </a:lnTo>
                    <a:lnTo>
                      <a:pt x="118389" y="112800"/>
                    </a:lnTo>
                    <a:lnTo>
                      <a:pt x="118389" y="112800"/>
                    </a:lnTo>
                    <a:lnTo>
                      <a:pt x="118389" y="105600"/>
                    </a:lnTo>
                    <a:lnTo>
                      <a:pt x="118389" y="105600"/>
                    </a:lnTo>
                    <a:lnTo>
                      <a:pt x="120000" y="96000"/>
                    </a:lnTo>
                    <a:lnTo>
                      <a:pt x="120000" y="96000"/>
                    </a:lnTo>
                    <a:lnTo>
                      <a:pt x="118389" y="76800"/>
                    </a:lnTo>
                    <a:lnTo>
                      <a:pt x="118389" y="76800"/>
                    </a:lnTo>
                    <a:lnTo>
                      <a:pt x="118389" y="74400"/>
                    </a:lnTo>
                    <a:lnTo>
                      <a:pt x="117583" y="69600"/>
                    </a:lnTo>
                    <a:lnTo>
                      <a:pt x="117583" y="69600"/>
                    </a:lnTo>
                    <a:lnTo>
                      <a:pt x="115167" y="67200"/>
                    </a:lnTo>
                    <a:lnTo>
                      <a:pt x="115167" y="67200"/>
                    </a:lnTo>
                    <a:lnTo>
                      <a:pt x="111946" y="67200"/>
                    </a:lnTo>
                    <a:lnTo>
                      <a:pt x="111946" y="67200"/>
                    </a:lnTo>
                    <a:lnTo>
                      <a:pt x="110335" y="67200"/>
                    </a:lnTo>
                    <a:lnTo>
                      <a:pt x="110335" y="69600"/>
                    </a:lnTo>
                    <a:lnTo>
                      <a:pt x="111946" y="67200"/>
                    </a:lnTo>
                    <a:lnTo>
                      <a:pt x="110335" y="67200"/>
                    </a:lnTo>
                    <a:lnTo>
                      <a:pt x="110335" y="69600"/>
                    </a:lnTo>
                    <a:lnTo>
                      <a:pt x="111946" y="67200"/>
                    </a:lnTo>
                    <a:lnTo>
                      <a:pt x="110335" y="69600"/>
                    </a:lnTo>
                    <a:lnTo>
                      <a:pt x="111946" y="67200"/>
                    </a:lnTo>
                    <a:lnTo>
                      <a:pt x="111946" y="67200"/>
                    </a:lnTo>
                    <a:lnTo>
                      <a:pt x="110335" y="69600"/>
                    </a:lnTo>
                    <a:lnTo>
                      <a:pt x="111946" y="67200"/>
                    </a:lnTo>
                    <a:lnTo>
                      <a:pt x="110335" y="67200"/>
                    </a:lnTo>
                    <a:lnTo>
                      <a:pt x="111946" y="67200"/>
                    </a:lnTo>
                    <a:lnTo>
                      <a:pt x="111946" y="67200"/>
                    </a:lnTo>
                    <a:lnTo>
                      <a:pt x="110335" y="67200"/>
                    </a:lnTo>
                    <a:lnTo>
                      <a:pt x="111946" y="67200"/>
                    </a:lnTo>
                    <a:lnTo>
                      <a:pt x="111946" y="67200"/>
                    </a:lnTo>
                    <a:lnTo>
                      <a:pt x="110335" y="64800"/>
                    </a:lnTo>
                    <a:lnTo>
                      <a:pt x="110335" y="64800"/>
                    </a:lnTo>
                    <a:lnTo>
                      <a:pt x="109530" y="576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7600"/>
                    </a:lnTo>
                    <a:lnTo>
                      <a:pt x="107114" y="52800"/>
                    </a:lnTo>
                    <a:lnTo>
                      <a:pt x="107114" y="52800"/>
                    </a:lnTo>
                    <a:lnTo>
                      <a:pt x="107114" y="57600"/>
                    </a:lnTo>
                    <a:lnTo>
                      <a:pt x="107114" y="57600"/>
                    </a:lnTo>
                    <a:lnTo>
                      <a:pt x="107919" y="57600"/>
                    </a:lnTo>
                    <a:lnTo>
                      <a:pt x="107919" y="57600"/>
                    </a:lnTo>
                    <a:lnTo>
                      <a:pt x="107114" y="52800"/>
                    </a:lnTo>
                    <a:lnTo>
                      <a:pt x="107114" y="57600"/>
                    </a:lnTo>
                    <a:lnTo>
                      <a:pt x="107919" y="57600"/>
                    </a:lnTo>
                    <a:lnTo>
                      <a:pt x="107114" y="52800"/>
                    </a:lnTo>
                    <a:lnTo>
                      <a:pt x="107114" y="57600"/>
                    </a:lnTo>
                    <a:lnTo>
                      <a:pt x="107114" y="57600"/>
                    </a:lnTo>
                    <a:lnTo>
                      <a:pt x="109530" y="52800"/>
                    </a:lnTo>
                    <a:lnTo>
                      <a:pt x="109530" y="52800"/>
                    </a:lnTo>
                    <a:lnTo>
                      <a:pt x="110335" y="52800"/>
                    </a:lnTo>
                    <a:lnTo>
                      <a:pt x="110335" y="52800"/>
                    </a:lnTo>
                    <a:lnTo>
                      <a:pt x="111946" y="45600"/>
                    </a:lnTo>
                    <a:lnTo>
                      <a:pt x="111946" y="45600"/>
                    </a:lnTo>
                    <a:lnTo>
                      <a:pt x="110335" y="38400"/>
                    </a:lnTo>
                    <a:lnTo>
                      <a:pt x="110335" y="38400"/>
                    </a:lnTo>
                    <a:lnTo>
                      <a:pt x="109530" y="36000"/>
                    </a:lnTo>
                    <a:lnTo>
                      <a:pt x="109530" y="36000"/>
                    </a:lnTo>
                    <a:lnTo>
                      <a:pt x="107114" y="36000"/>
                    </a:lnTo>
                    <a:lnTo>
                      <a:pt x="107114" y="36000"/>
                    </a:lnTo>
                    <a:lnTo>
                      <a:pt x="94228" y="31200"/>
                    </a:lnTo>
                    <a:lnTo>
                      <a:pt x="94228" y="31200"/>
                    </a:lnTo>
                    <a:lnTo>
                      <a:pt x="88590" y="31200"/>
                    </a:lnTo>
                    <a:lnTo>
                      <a:pt x="88590" y="31200"/>
                    </a:lnTo>
                    <a:lnTo>
                      <a:pt x="83758" y="28800"/>
                    </a:lnTo>
                    <a:lnTo>
                      <a:pt x="83758" y="28800"/>
                    </a:lnTo>
                    <a:lnTo>
                      <a:pt x="78120" y="21600"/>
                    </a:lnTo>
                    <a:lnTo>
                      <a:pt x="78120" y="21600"/>
                    </a:lnTo>
                    <a:lnTo>
                      <a:pt x="72483" y="21600"/>
                    </a:lnTo>
                    <a:lnTo>
                      <a:pt x="72483" y="21600"/>
                    </a:lnTo>
                    <a:lnTo>
                      <a:pt x="70872" y="21600"/>
                    </a:lnTo>
                    <a:lnTo>
                      <a:pt x="70872" y="21600"/>
                    </a:lnTo>
                    <a:lnTo>
                      <a:pt x="67651" y="21600"/>
                    </a:lnTo>
                    <a:lnTo>
                      <a:pt x="63624" y="26400"/>
                    </a:lnTo>
                    <a:lnTo>
                      <a:pt x="63624" y="26400"/>
                    </a:lnTo>
                    <a:lnTo>
                      <a:pt x="61208" y="28800"/>
                    </a:lnTo>
                    <a:lnTo>
                      <a:pt x="59597" y="31200"/>
                    </a:lnTo>
                    <a:lnTo>
                      <a:pt x="59597" y="31200"/>
                    </a:lnTo>
                    <a:lnTo>
                      <a:pt x="57986" y="31200"/>
                    </a:lnTo>
                    <a:lnTo>
                      <a:pt x="57986" y="31200"/>
                    </a:lnTo>
                    <a:lnTo>
                      <a:pt x="53154" y="28800"/>
                    </a:lnTo>
                    <a:lnTo>
                      <a:pt x="53154" y="28800"/>
                    </a:lnTo>
                    <a:lnTo>
                      <a:pt x="46711" y="31200"/>
                    </a:lnTo>
                    <a:lnTo>
                      <a:pt x="46711" y="31200"/>
                    </a:lnTo>
                    <a:lnTo>
                      <a:pt x="45100" y="31200"/>
                    </a:lnTo>
                    <a:lnTo>
                      <a:pt x="45100" y="31200"/>
                    </a:lnTo>
                    <a:lnTo>
                      <a:pt x="42684" y="28800"/>
                    </a:lnTo>
                    <a:lnTo>
                      <a:pt x="42684" y="28800"/>
                    </a:lnTo>
                    <a:lnTo>
                      <a:pt x="37046" y="14400"/>
                    </a:lnTo>
                    <a:lnTo>
                      <a:pt x="37046" y="14400"/>
                    </a:lnTo>
                    <a:lnTo>
                      <a:pt x="31409" y="4800"/>
                    </a:lnTo>
                    <a:lnTo>
                      <a:pt x="31409" y="4800"/>
                    </a:lnTo>
                    <a:lnTo>
                      <a:pt x="28993" y="0"/>
                    </a:lnTo>
                    <a:lnTo>
                      <a:pt x="28993" y="0"/>
                    </a:lnTo>
                    <a:lnTo>
                      <a:pt x="26577" y="0"/>
                    </a:lnTo>
                    <a:lnTo>
                      <a:pt x="24161" y="4800"/>
                    </a:lnTo>
                    <a:lnTo>
                      <a:pt x="24161" y="4800"/>
                    </a:lnTo>
                    <a:lnTo>
                      <a:pt x="21744" y="7200"/>
                    </a:lnTo>
                    <a:lnTo>
                      <a:pt x="21744" y="7200"/>
                    </a:lnTo>
                    <a:lnTo>
                      <a:pt x="15302" y="7200"/>
                    </a:lnTo>
                    <a:lnTo>
                      <a:pt x="15302" y="7200"/>
                    </a:lnTo>
                    <a:lnTo>
                      <a:pt x="11275" y="12000"/>
                    </a:lnTo>
                    <a:lnTo>
                      <a:pt x="11275" y="12000"/>
                    </a:lnTo>
                    <a:lnTo>
                      <a:pt x="8053" y="14400"/>
                    </a:lnTo>
                    <a:lnTo>
                      <a:pt x="8053" y="14400"/>
                    </a:lnTo>
                    <a:lnTo>
                      <a:pt x="5637" y="26400"/>
                    </a:lnTo>
                    <a:lnTo>
                      <a:pt x="5637" y="26400"/>
                    </a:lnTo>
                    <a:lnTo>
                      <a:pt x="805" y="31200"/>
                    </a:lnTo>
                    <a:lnTo>
                      <a:pt x="0" y="36000"/>
                    </a:lnTo>
                    <a:lnTo>
                      <a:pt x="0" y="36000"/>
                    </a:lnTo>
                    <a:lnTo>
                      <a:pt x="0" y="43200"/>
                    </a:lnTo>
                    <a:lnTo>
                      <a:pt x="0" y="43200"/>
                    </a:lnTo>
                    <a:lnTo>
                      <a:pt x="0" y="45600"/>
                    </a:lnTo>
                    <a:lnTo>
                      <a:pt x="0" y="45600"/>
                    </a:lnTo>
                    <a:lnTo>
                      <a:pt x="805" y="50400"/>
                    </a:lnTo>
                    <a:lnTo>
                      <a:pt x="805" y="50400"/>
                    </a:lnTo>
                    <a:lnTo>
                      <a:pt x="4832" y="50400"/>
                    </a:lnTo>
                    <a:lnTo>
                      <a:pt x="4832" y="50400"/>
                    </a:lnTo>
                    <a:lnTo>
                      <a:pt x="8859" y="52800"/>
                    </a:lnTo>
                    <a:lnTo>
                      <a:pt x="8859" y="52800"/>
                    </a:lnTo>
                    <a:lnTo>
                      <a:pt x="13691" y="57600"/>
                    </a:lnTo>
                    <a:lnTo>
                      <a:pt x="13691" y="57600"/>
                    </a:lnTo>
                    <a:lnTo>
                      <a:pt x="15302" y="57600"/>
                    </a:lnTo>
                    <a:lnTo>
                      <a:pt x="16107" y="52800"/>
                    </a:lnTo>
                    <a:lnTo>
                      <a:pt x="15302" y="57600"/>
                    </a:lnTo>
                    <a:lnTo>
                      <a:pt x="15302" y="57600"/>
                    </a:lnTo>
                    <a:lnTo>
                      <a:pt x="16107" y="52800"/>
                    </a:lnTo>
                    <a:lnTo>
                      <a:pt x="15302" y="57600"/>
                    </a:lnTo>
                    <a:lnTo>
                      <a:pt x="16107" y="52800"/>
                    </a:lnTo>
                    <a:lnTo>
                      <a:pt x="15302" y="52800"/>
                    </a:lnTo>
                    <a:lnTo>
                      <a:pt x="15302" y="52800"/>
                    </a:lnTo>
                    <a:lnTo>
                      <a:pt x="15302" y="57600"/>
                    </a:lnTo>
                    <a:lnTo>
                      <a:pt x="16107" y="52800"/>
                    </a:lnTo>
                    <a:lnTo>
                      <a:pt x="15302" y="52800"/>
                    </a:lnTo>
                    <a:lnTo>
                      <a:pt x="16107" y="52800"/>
                    </a:lnTo>
                    <a:lnTo>
                      <a:pt x="15302" y="50400"/>
                    </a:lnTo>
                    <a:lnTo>
                      <a:pt x="15302" y="50400"/>
                    </a:lnTo>
                    <a:lnTo>
                      <a:pt x="15302" y="52800"/>
                    </a:lnTo>
                    <a:lnTo>
                      <a:pt x="16107" y="52800"/>
                    </a:lnTo>
                    <a:lnTo>
                      <a:pt x="15302" y="50400"/>
                    </a:lnTo>
                    <a:lnTo>
                      <a:pt x="16107" y="50400"/>
                    </a:lnTo>
                    <a:lnTo>
                      <a:pt x="15302" y="50400"/>
                    </a:lnTo>
                    <a:lnTo>
                      <a:pt x="15302" y="50400"/>
                    </a:lnTo>
                    <a:lnTo>
                      <a:pt x="16107" y="50400"/>
                    </a:lnTo>
                    <a:lnTo>
                      <a:pt x="15302" y="50400"/>
                    </a:lnTo>
                    <a:lnTo>
                      <a:pt x="15302" y="50400"/>
                    </a:lnTo>
                    <a:lnTo>
                      <a:pt x="15302" y="50400"/>
                    </a:lnTo>
                    <a:lnTo>
                      <a:pt x="15302" y="50400"/>
                    </a:lnTo>
                    <a:lnTo>
                      <a:pt x="15302" y="50400"/>
                    </a:lnTo>
                    <a:lnTo>
                      <a:pt x="15302" y="50400"/>
                    </a:lnTo>
                    <a:lnTo>
                      <a:pt x="15302" y="50400"/>
                    </a:lnTo>
                    <a:lnTo>
                      <a:pt x="13691" y="50400"/>
                    </a:lnTo>
                    <a:lnTo>
                      <a:pt x="13691" y="50400"/>
                    </a:lnTo>
                    <a:lnTo>
                      <a:pt x="11275" y="57600"/>
                    </a:lnTo>
                    <a:lnTo>
                      <a:pt x="10469" y="57600"/>
                    </a:lnTo>
                    <a:lnTo>
                      <a:pt x="10469" y="57600"/>
                    </a:lnTo>
                    <a:lnTo>
                      <a:pt x="8859" y="60000"/>
                    </a:lnTo>
                    <a:lnTo>
                      <a:pt x="8859" y="60000"/>
                    </a:lnTo>
                    <a:lnTo>
                      <a:pt x="10469" y="67200"/>
                    </a:lnTo>
                    <a:lnTo>
                      <a:pt x="10469" y="67200"/>
                    </a:lnTo>
                    <a:lnTo>
                      <a:pt x="12885" y="69600"/>
                    </a:lnTo>
                    <a:lnTo>
                      <a:pt x="12885" y="69600"/>
                    </a:lnTo>
                    <a:lnTo>
                      <a:pt x="20939" y="74400"/>
                    </a:lnTo>
                    <a:lnTo>
                      <a:pt x="20939" y="74400"/>
                    </a:lnTo>
                    <a:lnTo>
                      <a:pt x="28993" y="76800"/>
                    </a:lnTo>
                    <a:lnTo>
                      <a:pt x="28993" y="76800"/>
                    </a:lnTo>
                    <a:lnTo>
                      <a:pt x="40268" y="76800"/>
                    </a:lnTo>
                    <a:lnTo>
                      <a:pt x="40268" y="76800"/>
                    </a:lnTo>
                    <a:lnTo>
                      <a:pt x="47516" y="81600"/>
                    </a:lnTo>
                    <a:lnTo>
                      <a:pt x="53154" y="84000"/>
                    </a:lnTo>
                    <a:lnTo>
                      <a:pt x="53154" y="84000"/>
                    </a:lnTo>
                    <a:lnTo>
                      <a:pt x="59597" y="91200"/>
                    </a:lnTo>
                    <a:lnTo>
                      <a:pt x="59597" y="91200"/>
                    </a:lnTo>
                    <a:lnTo>
                      <a:pt x="68456" y="100800"/>
                    </a:lnTo>
                    <a:lnTo>
                      <a:pt x="68456" y="100800"/>
                    </a:lnTo>
                    <a:lnTo>
                      <a:pt x="74093" y="105600"/>
                    </a:lnTo>
                    <a:lnTo>
                      <a:pt x="81342" y="105600"/>
                    </a:lnTo>
                    <a:lnTo>
                      <a:pt x="81342" y="105600"/>
                    </a:lnTo>
                    <a:lnTo>
                      <a:pt x="101476" y="105600"/>
                    </a:lnTo>
                    <a:lnTo>
                      <a:pt x="101476" y="105600"/>
                    </a:lnTo>
                    <a:lnTo>
                      <a:pt x="104697" y="105600"/>
                    </a:lnTo>
                    <a:lnTo>
                      <a:pt x="104697" y="105600"/>
                    </a:lnTo>
                    <a:lnTo>
                      <a:pt x="107919" y="108000"/>
                    </a:lnTo>
                    <a:lnTo>
                      <a:pt x="107919" y="108000"/>
                    </a:lnTo>
                    <a:lnTo>
                      <a:pt x="114362" y="120000"/>
                    </a:lnTo>
                    <a:lnTo>
                      <a:pt x="115167" y="1152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Shape 689"/>
              <p:cNvSpPr/>
              <p:nvPr/>
            </p:nvSpPr>
            <p:spPr>
              <a:xfrm>
                <a:off x="7237413" y="4921251"/>
                <a:ext cx="207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307" y="120000"/>
                    </a:moveTo>
                    <a:lnTo>
                      <a:pt x="92307" y="120000"/>
                    </a:lnTo>
                    <a:lnTo>
                      <a:pt x="46153" y="120000"/>
                    </a:lnTo>
                    <a:lnTo>
                      <a:pt x="18461" y="96000"/>
                    </a:lnTo>
                    <a:lnTo>
                      <a:pt x="0" y="72000"/>
                    </a:lnTo>
                    <a:lnTo>
                      <a:pt x="27692" y="24000"/>
                    </a:lnTo>
                    <a:lnTo>
                      <a:pt x="27692" y="24000"/>
                    </a:lnTo>
                    <a:lnTo>
                      <a:pt x="83076" y="0"/>
                    </a:lnTo>
                    <a:lnTo>
                      <a:pt x="110769" y="24000"/>
                    </a:lnTo>
                    <a:lnTo>
                      <a:pt x="120000" y="24000"/>
                    </a:lnTo>
                    <a:lnTo>
                      <a:pt x="120000" y="24000"/>
                    </a:lnTo>
                    <a:lnTo>
                      <a:pt x="120000" y="96000"/>
                    </a:lnTo>
                    <a:lnTo>
                      <a:pt x="110769" y="120000"/>
                    </a:lnTo>
                    <a:lnTo>
                      <a:pt x="92307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Shape 690"/>
              <p:cNvSpPr/>
              <p:nvPr/>
            </p:nvSpPr>
            <p:spPr>
              <a:xfrm>
                <a:off x="7237413" y="4921251"/>
                <a:ext cx="207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307" y="120000"/>
                    </a:moveTo>
                    <a:lnTo>
                      <a:pt x="92307" y="120000"/>
                    </a:lnTo>
                    <a:lnTo>
                      <a:pt x="46153" y="120000"/>
                    </a:lnTo>
                    <a:lnTo>
                      <a:pt x="18461" y="96000"/>
                    </a:lnTo>
                    <a:lnTo>
                      <a:pt x="0" y="72000"/>
                    </a:lnTo>
                    <a:lnTo>
                      <a:pt x="27692" y="24000"/>
                    </a:lnTo>
                    <a:lnTo>
                      <a:pt x="27692" y="24000"/>
                    </a:lnTo>
                    <a:lnTo>
                      <a:pt x="83076" y="0"/>
                    </a:lnTo>
                    <a:lnTo>
                      <a:pt x="110769" y="24000"/>
                    </a:lnTo>
                    <a:lnTo>
                      <a:pt x="120000" y="24000"/>
                    </a:lnTo>
                    <a:lnTo>
                      <a:pt x="120000" y="24000"/>
                    </a:lnTo>
                    <a:lnTo>
                      <a:pt x="120000" y="96000"/>
                    </a:lnTo>
                    <a:lnTo>
                      <a:pt x="110769" y="120000"/>
                    </a:lnTo>
                    <a:lnTo>
                      <a:pt x="92307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Shape 691"/>
              <p:cNvSpPr/>
              <p:nvPr/>
            </p:nvSpPr>
            <p:spPr>
              <a:xfrm>
                <a:off x="7296151" y="4929188"/>
                <a:ext cx="222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4285" y="120000"/>
                    </a:moveTo>
                    <a:lnTo>
                      <a:pt x="94285" y="120000"/>
                    </a:lnTo>
                    <a:lnTo>
                      <a:pt x="34285" y="90000"/>
                    </a:lnTo>
                    <a:lnTo>
                      <a:pt x="0" y="90000"/>
                    </a:lnTo>
                    <a:lnTo>
                      <a:pt x="0" y="75000"/>
                    </a:lnTo>
                    <a:lnTo>
                      <a:pt x="8571" y="75000"/>
                    </a:lnTo>
                    <a:lnTo>
                      <a:pt x="8571" y="75000"/>
                    </a:lnTo>
                    <a:lnTo>
                      <a:pt x="34285" y="0"/>
                    </a:lnTo>
                    <a:lnTo>
                      <a:pt x="59999" y="0"/>
                    </a:lnTo>
                    <a:lnTo>
                      <a:pt x="85714" y="0"/>
                    </a:lnTo>
                    <a:lnTo>
                      <a:pt x="85714" y="0"/>
                    </a:lnTo>
                    <a:lnTo>
                      <a:pt x="111428" y="30000"/>
                    </a:lnTo>
                    <a:lnTo>
                      <a:pt x="119999" y="75000"/>
                    </a:lnTo>
                    <a:lnTo>
                      <a:pt x="119999" y="90000"/>
                    </a:lnTo>
                    <a:lnTo>
                      <a:pt x="94285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Shape 692"/>
              <p:cNvSpPr/>
              <p:nvPr/>
            </p:nvSpPr>
            <p:spPr>
              <a:xfrm>
                <a:off x="7296151" y="4929188"/>
                <a:ext cx="222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4285" y="120000"/>
                    </a:moveTo>
                    <a:lnTo>
                      <a:pt x="94285" y="120000"/>
                    </a:lnTo>
                    <a:lnTo>
                      <a:pt x="34285" y="90000"/>
                    </a:lnTo>
                    <a:lnTo>
                      <a:pt x="0" y="90000"/>
                    </a:lnTo>
                    <a:lnTo>
                      <a:pt x="0" y="75000"/>
                    </a:lnTo>
                    <a:lnTo>
                      <a:pt x="8571" y="75000"/>
                    </a:lnTo>
                    <a:lnTo>
                      <a:pt x="8571" y="75000"/>
                    </a:lnTo>
                    <a:lnTo>
                      <a:pt x="34285" y="0"/>
                    </a:lnTo>
                    <a:lnTo>
                      <a:pt x="59999" y="0"/>
                    </a:lnTo>
                    <a:lnTo>
                      <a:pt x="85714" y="0"/>
                    </a:lnTo>
                    <a:lnTo>
                      <a:pt x="85714" y="0"/>
                    </a:lnTo>
                    <a:lnTo>
                      <a:pt x="111428" y="30000"/>
                    </a:lnTo>
                    <a:lnTo>
                      <a:pt x="119999" y="75000"/>
                    </a:lnTo>
                    <a:lnTo>
                      <a:pt x="119999" y="90000"/>
                    </a:lnTo>
                    <a:lnTo>
                      <a:pt x="94285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Shape 693"/>
              <p:cNvSpPr/>
              <p:nvPr/>
            </p:nvSpPr>
            <p:spPr>
              <a:xfrm>
                <a:off x="7354888" y="4949826"/>
                <a:ext cx="41400" cy="28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1538" y="120000"/>
                    </a:moveTo>
                    <a:lnTo>
                      <a:pt x="101538" y="120000"/>
                    </a:lnTo>
                    <a:lnTo>
                      <a:pt x="73846" y="100000"/>
                    </a:lnTo>
                    <a:lnTo>
                      <a:pt x="55384" y="80000"/>
                    </a:lnTo>
                    <a:lnTo>
                      <a:pt x="32307" y="53333"/>
                    </a:lnTo>
                    <a:lnTo>
                      <a:pt x="13846" y="33333"/>
                    </a:lnTo>
                    <a:lnTo>
                      <a:pt x="13846" y="33333"/>
                    </a:lnTo>
                    <a:lnTo>
                      <a:pt x="0" y="20000"/>
                    </a:lnTo>
                    <a:lnTo>
                      <a:pt x="0" y="0"/>
                    </a:lnTo>
                    <a:lnTo>
                      <a:pt x="13846" y="0"/>
                    </a:lnTo>
                    <a:lnTo>
                      <a:pt x="41538" y="0"/>
                    </a:lnTo>
                    <a:lnTo>
                      <a:pt x="41538" y="0"/>
                    </a:lnTo>
                    <a:lnTo>
                      <a:pt x="60000" y="20000"/>
                    </a:lnTo>
                    <a:lnTo>
                      <a:pt x="92307" y="53333"/>
                    </a:lnTo>
                    <a:lnTo>
                      <a:pt x="120000" y="93333"/>
                    </a:lnTo>
                    <a:lnTo>
                      <a:pt x="120000" y="93333"/>
                    </a:lnTo>
                    <a:lnTo>
                      <a:pt x="120000" y="106666"/>
                    </a:lnTo>
                    <a:lnTo>
                      <a:pt x="115384" y="120000"/>
                    </a:lnTo>
                    <a:lnTo>
                      <a:pt x="101538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Shape 694"/>
              <p:cNvSpPr/>
              <p:nvPr/>
            </p:nvSpPr>
            <p:spPr>
              <a:xfrm>
                <a:off x="7354888" y="4949826"/>
                <a:ext cx="41400" cy="28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1538" y="120000"/>
                    </a:moveTo>
                    <a:lnTo>
                      <a:pt x="101538" y="120000"/>
                    </a:lnTo>
                    <a:lnTo>
                      <a:pt x="73846" y="100000"/>
                    </a:lnTo>
                    <a:lnTo>
                      <a:pt x="55384" y="80000"/>
                    </a:lnTo>
                    <a:lnTo>
                      <a:pt x="32307" y="53333"/>
                    </a:lnTo>
                    <a:lnTo>
                      <a:pt x="13846" y="33333"/>
                    </a:lnTo>
                    <a:lnTo>
                      <a:pt x="13846" y="33333"/>
                    </a:lnTo>
                    <a:lnTo>
                      <a:pt x="0" y="20000"/>
                    </a:lnTo>
                    <a:lnTo>
                      <a:pt x="0" y="0"/>
                    </a:lnTo>
                    <a:lnTo>
                      <a:pt x="13846" y="0"/>
                    </a:lnTo>
                    <a:lnTo>
                      <a:pt x="41538" y="0"/>
                    </a:lnTo>
                    <a:lnTo>
                      <a:pt x="41538" y="0"/>
                    </a:lnTo>
                    <a:lnTo>
                      <a:pt x="60000" y="20000"/>
                    </a:lnTo>
                    <a:lnTo>
                      <a:pt x="92307" y="53333"/>
                    </a:lnTo>
                    <a:lnTo>
                      <a:pt x="120000" y="93333"/>
                    </a:lnTo>
                    <a:lnTo>
                      <a:pt x="120000" y="93333"/>
                    </a:lnTo>
                    <a:lnTo>
                      <a:pt x="120000" y="106666"/>
                    </a:lnTo>
                    <a:lnTo>
                      <a:pt x="115384" y="120000"/>
                    </a:lnTo>
                    <a:lnTo>
                      <a:pt x="101538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Shape 695"/>
              <p:cNvSpPr/>
              <p:nvPr/>
            </p:nvSpPr>
            <p:spPr>
              <a:xfrm>
                <a:off x="7369176" y="4927601"/>
                <a:ext cx="825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0769" y="120000"/>
                    </a:moveTo>
                    <a:lnTo>
                      <a:pt x="50769" y="120000"/>
                    </a:lnTo>
                    <a:lnTo>
                      <a:pt x="20769" y="93333"/>
                    </a:lnTo>
                    <a:lnTo>
                      <a:pt x="2307" y="80000"/>
                    </a:lnTo>
                    <a:lnTo>
                      <a:pt x="0" y="80000"/>
                    </a:lnTo>
                    <a:lnTo>
                      <a:pt x="2307" y="53333"/>
                    </a:lnTo>
                    <a:lnTo>
                      <a:pt x="2307" y="53333"/>
                    </a:lnTo>
                    <a:lnTo>
                      <a:pt x="13846" y="0"/>
                    </a:lnTo>
                    <a:lnTo>
                      <a:pt x="23076" y="0"/>
                    </a:lnTo>
                    <a:lnTo>
                      <a:pt x="32307" y="0"/>
                    </a:lnTo>
                    <a:lnTo>
                      <a:pt x="32307" y="0"/>
                    </a:lnTo>
                    <a:lnTo>
                      <a:pt x="60000" y="40000"/>
                    </a:lnTo>
                    <a:lnTo>
                      <a:pt x="73846" y="53333"/>
                    </a:lnTo>
                    <a:lnTo>
                      <a:pt x="87692" y="40000"/>
                    </a:lnTo>
                    <a:lnTo>
                      <a:pt x="87692" y="40000"/>
                    </a:lnTo>
                    <a:lnTo>
                      <a:pt x="113076" y="0"/>
                    </a:lnTo>
                    <a:lnTo>
                      <a:pt x="120000" y="0"/>
                    </a:lnTo>
                    <a:lnTo>
                      <a:pt x="120000" y="13333"/>
                    </a:lnTo>
                    <a:lnTo>
                      <a:pt x="120000" y="13333"/>
                    </a:lnTo>
                    <a:lnTo>
                      <a:pt x="120000" y="13333"/>
                    </a:lnTo>
                    <a:lnTo>
                      <a:pt x="103846" y="80000"/>
                    </a:lnTo>
                    <a:lnTo>
                      <a:pt x="92307" y="93333"/>
                    </a:lnTo>
                    <a:lnTo>
                      <a:pt x="92307" y="93333"/>
                    </a:lnTo>
                    <a:lnTo>
                      <a:pt x="73846" y="120000"/>
                    </a:lnTo>
                    <a:lnTo>
                      <a:pt x="50769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Shape 696"/>
              <p:cNvSpPr/>
              <p:nvPr/>
            </p:nvSpPr>
            <p:spPr>
              <a:xfrm>
                <a:off x="7369176" y="4927601"/>
                <a:ext cx="825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0769" y="120000"/>
                    </a:moveTo>
                    <a:lnTo>
                      <a:pt x="50769" y="120000"/>
                    </a:lnTo>
                    <a:lnTo>
                      <a:pt x="20769" y="93333"/>
                    </a:lnTo>
                    <a:lnTo>
                      <a:pt x="2307" y="80000"/>
                    </a:lnTo>
                    <a:lnTo>
                      <a:pt x="0" y="80000"/>
                    </a:lnTo>
                    <a:lnTo>
                      <a:pt x="2307" y="53333"/>
                    </a:lnTo>
                    <a:lnTo>
                      <a:pt x="2307" y="53333"/>
                    </a:lnTo>
                    <a:lnTo>
                      <a:pt x="13846" y="0"/>
                    </a:lnTo>
                    <a:lnTo>
                      <a:pt x="23076" y="0"/>
                    </a:lnTo>
                    <a:lnTo>
                      <a:pt x="32307" y="0"/>
                    </a:lnTo>
                    <a:lnTo>
                      <a:pt x="32307" y="0"/>
                    </a:lnTo>
                    <a:lnTo>
                      <a:pt x="60000" y="40000"/>
                    </a:lnTo>
                    <a:lnTo>
                      <a:pt x="73846" y="53333"/>
                    </a:lnTo>
                    <a:lnTo>
                      <a:pt x="87692" y="40000"/>
                    </a:lnTo>
                    <a:lnTo>
                      <a:pt x="87692" y="40000"/>
                    </a:lnTo>
                    <a:lnTo>
                      <a:pt x="113076" y="0"/>
                    </a:lnTo>
                    <a:lnTo>
                      <a:pt x="120000" y="0"/>
                    </a:lnTo>
                    <a:lnTo>
                      <a:pt x="120000" y="13333"/>
                    </a:lnTo>
                    <a:lnTo>
                      <a:pt x="120000" y="13333"/>
                    </a:lnTo>
                    <a:lnTo>
                      <a:pt x="120000" y="13333"/>
                    </a:lnTo>
                    <a:lnTo>
                      <a:pt x="103846" y="80000"/>
                    </a:lnTo>
                    <a:lnTo>
                      <a:pt x="92307" y="93333"/>
                    </a:lnTo>
                    <a:lnTo>
                      <a:pt x="92307" y="93333"/>
                    </a:lnTo>
                    <a:lnTo>
                      <a:pt x="73846" y="120000"/>
                    </a:lnTo>
                    <a:lnTo>
                      <a:pt x="50769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Shape 697"/>
              <p:cNvSpPr/>
              <p:nvPr/>
            </p:nvSpPr>
            <p:spPr>
              <a:xfrm>
                <a:off x="7467601" y="4933951"/>
                <a:ext cx="76200" cy="3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500" y="120000"/>
                    </a:moveTo>
                    <a:lnTo>
                      <a:pt x="22500" y="120000"/>
                    </a:lnTo>
                    <a:lnTo>
                      <a:pt x="12500" y="120000"/>
                    </a:lnTo>
                    <a:lnTo>
                      <a:pt x="5000" y="114545"/>
                    </a:lnTo>
                    <a:lnTo>
                      <a:pt x="0" y="103636"/>
                    </a:lnTo>
                    <a:lnTo>
                      <a:pt x="0" y="98181"/>
                    </a:lnTo>
                    <a:lnTo>
                      <a:pt x="12500" y="81818"/>
                    </a:lnTo>
                    <a:lnTo>
                      <a:pt x="12500" y="81818"/>
                    </a:lnTo>
                    <a:lnTo>
                      <a:pt x="37500" y="49090"/>
                    </a:lnTo>
                    <a:lnTo>
                      <a:pt x="47500" y="32727"/>
                    </a:lnTo>
                    <a:lnTo>
                      <a:pt x="55000" y="16363"/>
                    </a:lnTo>
                    <a:lnTo>
                      <a:pt x="55000" y="16363"/>
                    </a:lnTo>
                    <a:lnTo>
                      <a:pt x="65000" y="10909"/>
                    </a:lnTo>
                    <a:lnTo>
                      <a:pt x="82500" y="0"/>
                    </a:lnTo>
                    <a:lnTo>
                      <a:pt x="105000" y="0"/>
                    </a:lnTo>
                    <a:lnTo>
                      <a:pt x="120000" y="10909"/>
                    </a:lnTo>
                    <a:lnTo>
                      <a:pt x="120000" y="10909"/>
                    </a:lnTo>
                    <a:lnTo>
                      <a:pt x="120000" y="10909"/>
                    </a:lnTo>
                    <a:lnTo>
                      <a:pt x="120000" y="16363"/>
                    </a:lnTo>
                    <a:lnTo>
                      <a:pt x="112500" y="27272"/>
                    </a:lnTo>
                    <a:lnTo>
                      <a:pt x="90000" y="32727"/>
                    </a:lnTo>
                    <a:lnTo>
                      <a:pt x="90000" y="32727"/>
                    </a:lnTo>
                    <a:lnTo>
                      <a:pt x="80000" y="49090"/>
                    </a:lnTo>
                    <a:lnTo>
                      <a:pt x="62500" y="81818"/>
                    </a:lnTo>
                    <a:lnTo>
                      <a:pt x="40000" y="114545"/>
                    </a:lnTo>
                    <a:lnTo>
                      <a:pt x="32500" y="120000"/>
                    </a:lnTo>
                    <a:lnTo>
                      <a:pt x="225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Shape 698"/>
              <p:cNvSpPr/>
              <p:nvPr/>
            </p:nvSpPr>
            <p:spPr>
              <a:xfrm>
                <a:off x="7467601" y="4933951"/>
                <a:ext cx="76200" cy="3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500" y="120000"/>
                    </a:moveTo>
                    <a:lnTo>
                      <a:pt x="22500" y="120000"/>
                    </a:lnTo>
                    <a:lnTo>
                      <a:pt x="12500" y="120000"/>
                    </a:lnTo>
                    <a:lnTo>
                      <a:pt x="5000" y="114545"/>
                    </a:lnTo>
                    <a:lnTo>
                      <a:pt x="0" y="103636"/>
                    </a:lnTo>
                    <a:lnTo>
                      <a:pt x="0" y="98181"/>
                    </a:lnTo>
                    <a:lnTo>
                      <a:pt x="12500" y="81818"/>
                    </a:lnTo>
                    <a:lnTo>
                      <a:pt x="12500" y="81818"/>
                    </a:lnTo>
                    <a:lnTo>
                      <a:pt x="37500" y="49090"/>
                    </a:lnTo>
                    <a:lnTo>
                      <a:pt x="47500" y="32727"/>
                    </a:lnTo>
                    <a:lnTo>
                      <a:pt x="55000" y="16363"/>
                    </a:lnTo>
                    <a:lnTo>
                      <a:pt x="55000" y="16363"/>
                    </a:lnTo>
                    <a:lnTo>
                      <a:pt x="65000" y="10909"/>
                    </a:lnTo>
                    <a:lnTo>
                      <a:pt x="82500" y="0"/>
                    </a:lnTo>
                    <a:lnTo>
                      <a:pt x="105000" y="0"/>
                    </a:lnTo>
                    <a:lnTo>
                      <a:pt x="120000" y="10909"/>
                    </a:lnTo>
                    <a:lnTo>
                      <a:pt x="120000" y="10909"/>
                    </a:lnTo>
                    <a:lnTo>
                      <a:pt x="120000" y="10909"/>
                    </a:lnTo>
                    <a:lnTo>
                      <a:pt x="120000" y="16363"/>
                    </a:lnTo>
                    <a:lnTo>
                      <a:pt x="112500" y="27272"/>
                    </a:lnTo>
                    <a:lnTo>
                      <a:pt x="90000" y="32727"/>
                    </a:lnTo>
                    <a:lnTo>
                      <a:pt x="90000" y="32727"/>
                    </a:lnTo>
                    <a:lnTo>
                      <a:pt x="80000" y="49090"/>
                    </a:lnTo>
                    <a:lnTo>
                      <a:pt x="62500" y="81818"/>
                    </a:lnTo>
                    <a:lnTo>
                      <a:pt x="40000" y="114545"/>
                    </a:lnTo>
                    <a:lnTo>
                      <a:pt x="32500" y="120000"/>
                    </a:lnTo>
                    <a:lnTo>
                      <a:pt x="225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Shape 699"/>
              <p:cNvSpPr/>
              <p:nvPr/>
            </p:nvSpPr>
            <p:spPr>
              <a:xfrm>
                <a:off x="7099301" y="4537076"/>
                <a:ext cx="263400" cy="28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31" y="20224"/>
                    </a:moveTo>
                    <a:lnTo>
                      <a:pt x="117831" y="18202"/>
                    </a:lnTo>
                    <a:lnTo>
                      <a:pt x="117831" y="18202"/>
                    </a:lnTo>
                    <a:lnTo>
                      <a:pt x="112048" y="16179"/>
                    </a:lnTo>
                    <a:lnTo>
                      <a:pt x="112048" y="16179"/>
                    </a:lnTo>
                    <a:lnTo>
                      <a:pt x="104819" y="13483"/>
                    </a:lnTo>
                    <a:lnTo>
                      <a:pt x="104819" y="13483"/>
                    </a:lnTo>
                    <a:lnTo>
                      <a:pt x="99759" y="11460"/>
                    </a:lnTo>
                    <a:lnTo>
                      <a:pt x="99759" y="11460"/>
                    </a:lnTo>
                    <a:lnTo>
                      <a:pt x="99036" y="11460"/>
                    </a:lnTo>
                    <a:lnTo>
                      <a:pt x="99036" y="11460"/>
                    </a:lnTo>
                    <a:lnTo>
                      <a:pt x="99036" y="11460"/>
                    </a:lnTo>
                    <a:lnTo>
                      <a:pt x="99759" y="11460"/>
                    </a:lnTo>
                    <a:lnTo>
                      <a:pt x="99036" y="11460"/>
                    </a:lnTo>
                    <a:lnTo>
                      <a:pt x="99036" y="11460"/>
                    </a:lnTo>
                    <a:lnTo>
                      <a:pt x="99759" y="11460"/>
                    </a:lnTo>
                    <a:lnTo>
                      <a:pt x="99036" y="11460"/>
                    </a:lnTo>
                    <a:lnTo>
                      <a:pt x="99036" y="11460"/>
                    </a:lnTo>
                    <a:lnTo>
                      <a:pt x="99759" y="11460"/>
                    </a:lnTo>
                    <a:lnTo>
                      <a:pt x="99036" y="11460"/>
                    </a:lnTo>
                    <a:lnTo>
                      <a:pt x="99036" y="11460"/>
                    </a:lnTo>
                    <a:lnTo>
                      <a:pt x="99036" y="11460"/>
                    </a:lnTo>
                    <a:lnTo>
                      <a:pt x="99036" y="11460"/>
                    </a:lnTo>
                    <a:lnTo>
                      <a:pt x="99759" y="8764"/>
                    </a:lnTo>
                    <a:lnTo>
                      <a:pt x="99759" y="8764"/>
                    </a:lnTo>
                    <a:lnTo>
                      <a:pt x="99759" y="6741"/>
                    </a:lnTo>
                    <a:lnTo>
                      <a:pt x="97590" y="4044"/>
                    </a:lnTo>
                    <a:lnTo>
                      <a:pt x="97590" y="4044"/>
                    </a:lnTo>
                    <a:lnTo>
                      <a:pt x="93253" y="674"/>
                    </a:lnTo>
                    <a:lnTo>
                      <a:pt x="93253" y="674"/>
                    </a:lnTo>
                    <a:lnTo>
                      <a:pt x="90361" y="0"/>
                    </a:lnTo>
                    <a:lnTo>
                      <a:pt x="90361" y="0"/>
                    </a:lnTo>
                    <a:lnTo>
                      <a:pt x="88192" y="674"/>
                    </a:lnTo>
                    <a:lnTo>
                      <a:pt x="88192" y="674"/>
                    </a:lnTo>
                    <a:lnTo>
                      <a:pt x="86024" y="2022"/>
                    </a:lnTo>
                    <a:lnTo>
                      <a:pt x="86024" y="2022"/>
                    </a:lnTo>
                    <a:lnTo>
                      <a:pt x="80963" y="9438"/>
                    </a:lnTo>
                    <a:lnTo>
                      <a:pt x="80963" y="9438"/>
                    </a:lnTo>
                    <a:lnTo>
                      <a:pt x="78072" y="13483"/>
                    </a:lnTo>
                    <a:lnTo>
                      <a:pt x="78072" y="13483"/>
                    </a:lnTo>
                    <a:lnTo>
                      <a:pt x="76626" y="14157"/>
                    </a:lnTo>
                    <a:lnTo>
                      <a:pt x="76626" y="14157"/>
                    </a:lnTo>
                    <a:lnTo>
                      <a:pt x="76626" y="15505"/>
                    </a:lnTo>
                    <a:lnTo>
                      <a:pt x="76626" y="14157"/>
                    </a:lnTo>
                    <a:lnTo>
                      <a:pt x="76626" y="14157"/>
                    </a:lnTo>
                    <a:lnTo>
                      <a:pt x="76626" y="15505"/>
                    </a:lnTo>
                    <a:lnTo>
                      <a:pt x="76626" y="14157"/>
                    </a:lnTo>
                    <a:lnTo>
                      <a:pt x="78072" y="15505"/>
                    </a:lnTo>
                    <a:lnTo>
                      <a:pt x="76626" y="14157"/>
                    </a:lnTo>
                    <a:lnTo>
                      <a:pt x="76626" y="14157"/>
                    </a:lnTo>
                    <a:lnTo>
                      <a:pt x="78072" y="15505"/>
                    </a:lnTo>
                    <a:lnTo>
                      <a:pt x="76626" y="14157"/>
                    </a:lnTo>
                    <a:lnTo>
                      <a:pt x="76626" y="14157"/>
                    </a:lnTo>
                    <a:lnTo>
                      <a:pt x="75903" y="14157"/>
                    </a:lnTo>
                    <a:lnTo>
                      <a:pt x="75903" y="14157"/>
                    </a:lnTo>
                    <a:lnTo>
                      <a:pt x="73734" y="17528"/>
                    </a:lnTo>
                    <a:lnTo>
                      <a:pt x="73734" y="17528"/>
                    </a:lnTo>
                    <a:lnTo>
                      <a:pt x="72289" y="19550"/>
                    </a:lnTo>
                    <a:lnTo>
                      <a:pt x="72289" y="19550"/>
                    </a:lnTo>
                    <a:lnTo>
                      <a:pt x="72289" y="21573"/>
                    </a:lnTo>
                    <a:lnTo>
                      <a:pt x="72289" y="21573"/>
                    </a:lnTo>
                    <a:lnTo>
                      <a:pt x="71566" y="22247"/>
                    </a:lnTo>
                    <a:lnTo>
                      <a:pt x="70120" y="23595"/>
                    </a:lnTo>
                    <a:lnTo>
                      <a:pt x="70120" y="23595"/>
                    </a:lnTo>
                    <a:lnTo>
                      <a:pt x="70120" y="23595"/>
                    </a:lnTo>
                    <a:lnTo>
                      <a:pt x="70120" y="23595"/>
                    </a:lnTo>
                    <a:lnTo>
                      <a:pt x="70120" y="23595"/>
                    </a:lnTo>
                    <a:lnTo>
                      <a:pt x="70120" y="23595"/>
                    </a:lnTo>
                    <a:lnTo>
                      <a:pt x="70120" y="23595"/>
                    </a:lnTo>
                    <a:lnTo>
                      <a:pt x="70120" y="23595"/>
                    </a:lnTo>
                    <a:lnTo>
                      <a:pt x="71566" y="23595"/>
                    </a:lnTo>
                    <a:lnTo>
                      <a:pt x="70120" y="23595"/>
                    </a:lnTo>
                    <a:lnTo>
                      <a:pt x="70120" y="23595"/>
                    </a:lnTo>
                    <a:lnTo>
                      <a:pt x="71566" y="23595"/>
                    </a:lnTo>
                    <a:lnTo>
                      <a:pt x="71566" y="23595"/>
                    </a:lnTo>
                    <a:lnTo>
                      <a:pt x="69397" y="22247"/>
                    </a:lnTo>
                    <a:lnTo>
                      <a:pt x="69397" y="22247"/>
                    </a:lnTo>
                    <a:lnTo>
                      <a:pt x="67228" y="22247"/>
                    </a:lnTo>
                    <a:lnTo>
                      <a:pt x="67228" y="22247"/>
                    </a:lnTo>
                    <a:lnTo>
                      <a:pt x="65060" y="23595"/>
                    </a:lnTo>
                    <a:lnTo>
                      <a:pt x="65060" y="23595"/>
                    </a:lnTo>
                    <a:lnTo>
                      <a:pt x="62168" y="26292"/>
                    </a:lnTo>
                    <a:lnTo>
                      <a:pt x="62168" y="26292"/>
                    </a:lnTo>
                    <a:lnTo>
                      <a:pt x="59999" y="26966"/>
                    </a:lnTo>
                    <a:lnTo>
                      <a:pt x="59999" y="26966"/>
                    </a:lnTo>
                    <a:lnTo>
                      <a:pt x="59277" y="28314"/>
                    </a:lnTo>
                    <a:lnTo>
                      <a:pt x="59277" y="28314"/>
                    </a:lnTo>
                    <a:lnTo>
                      <a:pt x="57108" y="28314"/>
                    </a:lnTo>
                    <a:lnTo>
                      <a:pt x="57108" y="28314"/>
                    </a:lnTo>
                    <a:lnTo>
                      <a:pt x="55662" y="30337"/>
                    </a:lnTo>
                    <a:lnTo>
                      <a:pt x="55662" y="30337"/>
                    </a:lnTo>
                    <a:lnTo>
                      <a:pt x="57108" y="32359"/>
                    </a:lnTo>
                    <a:lnTo>
                      <a:pt x="57108" y="32359"/>
                    </a:lnTo>
                    <a:lnTo>
                      <a:pt x="57108" y="33033"/>
                    </a:lnTo>
                    <a:lnTo>
                      <a:pt x="57108" y="33033"/>
                    </a:lnTo>
                    <a:lnTo>
                      <a:pt x="57108" y="33033"/>
                    </a:lnTo>
                    <a:lnTo>
                      <a:pt x="57108" y="33033"/>
                    </a:lnTo>
                    <a:lnTo>
                      <a:pt x="57108" y="33033"/>
                    </a:lnTo>
                    <a:lnTo>
                      <a:pt x="57108" y="33033"/>
                    </a:lnTo>
                    <a:lnTo>
                      <a:pt x="57108" y="33033"/>
                    </a:lnTo>
                    <a:lnTo>
                      <a:pt x="57831" y="33033"/>
                    </a:lnTo>
                    <a:lnTo>
                      <a:pt x="57108" y="32359"/>
                    </a:lnTo>
                    <a:lnTo>
                      <a:pt x="57108" y="33033"/>
                    </a:lnTo>
                    <a:lnTo>
                      <a:pt x="57831" y="33033"/>
                    </a:lnTo>
                    <a:lnTo>
                      <a:pt x="57108" y="32359"/>
                    </a:lnTo>
                    <a:lnTo>
                      <a:pt x="57831" y="33033"/>
                    </a:lnTo>
                    <a:lnTo>
                      <a:pt x="57108" y="32359"/>
                    </a:lnTo>
                    <a:lnTo>
                      <a:pt x="57108" y="32359"/>
                    </a:lnTo>
                    <a:lnTo>
                      <a:pt x="57831" y="33033"/>
                    </a:lnTo>
                    <a:lnTo>
                      <a:pt x="57108" y="32359"/>
                    </a:lnTo>
                    <a:lnTo>
                      <a:pt x="57108" y="32359"/>
                    </a:lnTo>
                    <a:lnTo>
                      <a:pt x="55662" y="33033"/>
                    </a:lnTo>
                    <a:lnTo>
                      <a:pt x="55662" y="33033"/>
                    </a:lnTo>
                    <a:lnTo>
                      <a:pt x="50602" y="37078"/>
                    </a:lnTo>
                    <a:lnTo>
                      <a:pt x="50602" y="37078"/>
                    </a:lnTo>
                    <a:lnTo>
                      <a:pt x="48433" y="39101"/>
                    </a:lnTo>
                    <a:lnTo>
                      <a:pt x="48433" y="39101"/>
                    </a:lnTo>
                    <a:lnTo>
                      <a:pt x="47710" y="39775"/>
                    </a:lnTo>
                    <a:lnTo>
                      <a:pt x="47710" y="39775"/>
                    </a:lnTo>
                    <a:lnTo>
                      <a:pt x="47710" y="41123"/>
                    </a:lnTo>
                    <a:lnTo>
                      <a:pt x="47710" y="39775"/>
                    </a:lnTo>
                    <a:lnTo>
                      <a:pt x="47710" y="39775"/>
                    </a:lnTo>
                    <a:lnTo>
                      <a:pt x="47710" y="41123"/>
                    </a:lnTo>
                    <a:lnTo>
                      <a:pt x="47710" y="39775"/>
                    </a:lnTo>
                    <a:lnTo>
                      <a:pt x="47710" y="39775"/>
                    </a:lnTo>
                    <a:lnTo>
                      <a:pt x="45542" y="39775"/>
                    </a:lnTo>
                    <a:lnTo>
                      <a:pt x="45542" y="39775"/>
                    </a:lnTo>
                    <a:lnTo>
                      <a:pt x="44096" y="41797"/>
                    </a:lnTo>
                    <a:lnTo>
                      <a:pt x="44096" y="41797"/>
                    </a:lnTo>
                    <a:lnTo>
                      <a:pt x="44096" y="43820"/>
                    </a:lnTo>
                    <a:lnTo>
                      <a:pt x="44096" y="43820"/>
                    </a:lnTo>
                    <a:lnTo>
                      <a:pt x="44096" y="44494"/>
                    </a:lnTo>
                    <a:lnTo>
                      <a:pt x="44096" y="44494"/>
                    </a:lnTo>
                    <a:lnTo>
                      <a:pt x="45542" y="44494"/>
                    </a:lnTo>
                    <a:lnTo>
                      <a:pt x="44096" y="44494"/>
                    </a:lnTo>
                    <a:lnTo>
                      <a:pt x="44096" y="44494"/>
                    </a:lnTo>
                    <a:lnTo>
                      <a:pt x="45542" y="44494"/>
                    </a:lnTo>
                    <a:lnTo>
                      <a:pt x="44096" y="44494"/>
                    </a:lnTo>
                    <a:lnTo>
                      <a:pt x="45542" y="44494"/>
                    </a:lnTo>
                    <a:lnTo>
                      <a:pt x="45542" y="43820"/>
                    </a:lnTo>
                    <a:lnTo>
                      <a:pt x="44096" y="44494"/>
                    </a:lnTo>
                    <a:lnTo>
                      <a:pt x="45542" y="44494"/>
                    </a:lnTo>
                    <a:lnTo>
                      <a:pt x="45542" y="43820"/>
                    </a:lnTo>
                    <a:lnTo>
                      <a:pt x="45542" y="43820"/>
                    </a:lnTo>
                    <a:lnTo>
                      <a:pt x="38313" y="44494"/>
                    </a:lnTo>
                    <a:lnTo>
                      <a:pt x="38313" y="44494"/>
                    </a:lnTo>
                    <a:lnTo>
                      <a:pt x="29638" y="45842"/>
                    </a:lnTo>
                    <a:lnTo>
                      <a:pt x="29638" y="45842"/>
                    </a:lnTo>
                    <a:lnTo>
                      <a:pt x="28915" y="45842"/>
                    </a:lnTo>
                    <a:lnTo>
                      <a:pt x="28915" y="45842"/>
                    </a:lnTo>
                    <a:lnTo>
                      <a:pt x="27469" y="47865"/>
                    </a:lnTo>
                    <a:lnTo>
                      <a:pt x="27469" y="47865"/>
                    </a:lnTo>
                    <a:lnTo>
                      <a:pt x="23132" y="55280"/>
                    </a:lnTo>
                    <a:lnTo>
                      <a:pt x="23132" y="55280"/>
                    </a:lnTo>
                    <a:lnTo>
                      <a:pt x="22409" y="59325"/>
                    </a:lnTo>
                    <a:lnTo>
                      <a:pt x="22409" y="59325"/>
                    </a:lnTo>
                    <a:lnTo>
                      <a:pt x="22409" y="59325"/>
                    </a:lnTo>
                    <a:lnTo>
                      <a:pt x="22409" y="59325"/>
                    </a:lnTo>
                    <a:lnTo>
                      <a:pt x="22409" y="60674"/>
                    </a:lnTo>
                    <a:lnTo>
                      <a:pt x="22409" y="59325"/>
                    </a:lnTo>
                    <a:lnTo>
                      <a:pt x="22409" y="59325"/>
                    </a:lnTo>
                    <a:lnTo>
                      <a:pt x="22409" y="60674"/>
                    </a:lnTo>
                    <a:lnTo>
                      <a:pt x="22409" y="59325"/>
                    </a:lnTo>
                    <a:lnTo>
                      <a:pt x="23132" y="60674"/>
                    </a:lnTo>
                    <a:lnTo>
                      <a:pt x="23132" y="59325"/>
                    </a:lnTo>
                    <a:lnTo>
                      <a:pt x="23132" y="59325"/>
                    </a:lnTo>
                    <a:lnTo>
                      <a:pt x="22409" y="59325"/>
                    </a:lnTo>
                    <a:lnTo>
                      <a:pt x="23132" y="60674"/>
                    </a:lnTo>
                    <a:lnTo>
                      <a:pt x="23132" y="59325"/>
                    </a:lnTo>
                    <a:lnTo>
                      <a:pt x="23132" y="59325"/>
                    </a:lnTo>
                    <a:lnTo>
                      <a:pt x="22409" y="59325"/>
                    </a:lnTo>
                    <a:lnTo>
                      <a:pt x="22409" y="59325"/>
                    </a:lnTo>
                    <a:lnTo>
                      <a:pt x="17349" y="60674"/>
                    </a:lnTo>
                    <a:lnTo>
                      <a:pt x="17349" y="60674"/>
                    </a:lnTo>
                    <a:lnTo>
                      <a:pt x="15180" y="59325"/>
                    </a:lnTo>
                    <a:lnTo>
                      <a:pt x="15180" y="59325"/>
                    </a:lnTo>
                    <a:lnTo>
                      <a:pt x="15180" y="59325"/>
                    </a:lnTo>
                    <a:lnTo>
                      <a:pt x="15180" y="59325"/>
                    </a:lnTo>
                    <a:lnTo>
                      <a:pt x="15180" y="59325"/>
                    </a:lnTo>
                    <a:lnTo>
                      <a:pt x="11566" y="57303"/>
                    </a:lnTo>
                    <a:lnTo>
                      <a:pt x="11566" y="57303"/>
                    </a:lnTo>
                    <a:lnTo>
                      <a:pt x="9397" y="55280"/>
                    </a:lnTo>
                    <a:lnTo>
                      <a:pt x="6506" y="55280"/>
                    </a:lnTo>
                    <a:lnTo>
                      <a:pt x="6506" y="55280"/>
                    </a:lnTo>
                    <a:lnTo>
                      <a:pt x="5783" y="55280"/>
                    </a:lnTo>
                    <a:lnTo>
                      <a:pt x="5783" y="55280"/>
                    </a:lnTo>
                    <a:lnTo>
                      <a:pt x="3614" y="56629"/>
                    </a:lnTo>
                    <a:lnTo>
                      <a:pt x="3614" y="56629"/>
                    </a:lnTo>
                    <a:lnTo>
                      <a:pt x="2168" y="60674"/>
                    </a:lnTo>
                    <a:lnTo>
                      <a:pt x="2168" y="60674"/>
                    </a:lnTo>
                    <a:lnTo>
                      <a:pt x="1445" y="66067"/>
                    </a:lnTo>
                    <a:lnTo>
                      <a:pt x="1445" y="66067"/>
                    </a:lnTo>
                    <a:lnTo>
                      <a:pt x="0" y="70112"/>
                    </a:lnTo>
                    <a:lnTo>
                      <a:pt x="0" y="70112"/>
                    </a:lnTo>
                    <a:lnTo>
                      <a:pt x="1445" y="80224"/>
                    </a:lnTo>
                    <a:lnTo>
                      <a:pt x="1445" y="80224"/>
                    </a:lnTo>
                    <a:lnTo>
                      <a:pt x="2168" y="84943"/>
                    </a:lnTo>
                    <a:lnTo>
                      <a:pt x="2168" y="84943"/>
                    </a:lnTo>
                    <a:lnTo>
                      <a:pt x="3614" y="86966"/>
                    </a:lnTo>
                    <a:lnTo>
                      <a:pt x="3614" y="86966"/>
                    </a:lnTo>
                    <a:lnTo>
                      <a:pt x="4337" y="87640"/>
                    </a:lnTo>
                    <a:lnTo>
                      <a:pt x="4337" y="87640"/>
                    </a:lnTo>
                    <a:lnTo>
                      <a:pt x="6506" y="88988"/>
                    </a:lnTo>
                    <a:lnTo>
                      <a:pt x="6506" y="88988"/>
                    </a:lnTo>
                    <a:lnTo>
                      <a:pt x="8674" y="88988"/>
                    </a:lnTo>
                    <a:lnTo>
                      <a:pt x="8674" y="87640"/>
                    </a:lnTo>
                    <a:lnTo>
                      <a:pt x="8674" y="87640"/>
                    </a:lnTo>
                    <a:lnTo>
                      <a:pt x="8674" y="88988"/>
                    </a:lnTo>
                    <a:lnTo>
                      <a:pt x="8674" y="87640"/>
                    </a:lnTo>
                    <a:lnTo>
                      <a:pt x="8674" y="87640"/>
                    </a:lnTo>
                    <a:lnTo>
                      <a:pt x="8674" y="86966"/>
                    </a:lnTo>
                    <a:lnTo>
                      <a:pt x="7951" y="87640"/>
                    </a:lnTo>
                    <a:lnTo>
                      <a:pt x="8674" y="87640"/>
                    </a:lnTo>
                    <a:lnTo>
                      <a:pt x="8674" y="86966"/>
                    </a:lnTo>
                    <a:lnTo>
                      <a:pt x="7951" y="87640"/>
                    </a:lnTo>
                    <a:lnTo>
                      <a:pt x="8674" y="87640"/>
                    </a:lnTo>
                    <a:lnTo>
                      <a:pt x="7951" y="87640"/>
                    </a:lnTo>
                    <a:lnTo>
                      <a:pt x="7951" y="87640"/>
                    </a:lnTo>
                    <a:lnTo>
                      <a:pt x="8674" y="87640"/>
                    </a:lnTo>
                    <a:lnTo>
                      <a:pt x="7951" y="87640"/>
                    </a:lnTo>
                    <a:lnTo>
                      <a:pt x="7951" y="87640"/>
                    </a:lnTo>
                    <a:lnTo>
                      <a:pt x="7951" y="87640"/>
                    </a:lnTo>
                    <a:lnTo>
                      <a:pt x="7951" y="88988"/>
                    </a:lnTo>
                    <a:lnTo>
                      <a:pt x="7951" y="88988"/>
                    </a:lnTo>
                    <a:lnTo>
                      <a:pt x="7951" y="88988"/>
                    </a:lnTo>
                    <a:lnTo>
                      <a:pt x="7951" y="89662"/>
                    </a:lnTo>
                    <a:lnTo>
                      <a:pt x="7951" y="89662"/>
                    </a:lnTo>
                    <a:lnTo>
                      <a:pt x="9397" y="99101"/>
                    </a:lnTo>
                    <a:lnTo>
                      <a:pt x="9397" y="99101"/>
                    </a:lnTo>
                    <a:lnTo>
                      <a:pt x="10843" y="104494"/>
                    </a:lnTo>
                    <a:lnTo>
                      <a:pt x="10843" y="104494"/>
                    </a:lnTo>
                    <a:lnTo>
                      <a:pt x="11566" y="105168"/>
                    </a:lnTo>
                    <a:lnTo>
                      <a:pt x="11566" y="106516"/>
                    </a:lnTo>
                    <a:lnTo>
                      <a:pt x="11566" y="106516"/>
                    </a:lnTo>
                    <a:lnTo>
                      <a:pt x="13012" y="107191"/>
                    </a:lnTo>
                    <a:lnTo>
                      <a:pt x="13012" y="107191"/>
                    </a:lnTo>
                    <a:lnTo>
                      <a:pt x="13734" y="107191"/>
                    </a:lnTo>
                    <a:lnTo>
                      <a:pt x="13734" y="107191"/>
                    </a:lnTo>
                    <a:lnTo>
                      <a:pt x="22409" y="108539"/>
                    </a:lnTo>
                    <a:lnTo>
                      <a:pt x="22409" y="108539"/>
                    </a:lnTo>
                    <a:lnTo>
                      <a:pt x="26746" y="109213"/>
                    </a:lnTo>
                    <a:lnTo>
                      <a:pt x="26746" y="109213"/>
                    </a:lnTo>
                    <a:lnTo>
                      <a:pt x="27469" y="109887"/>
                    </a:lnTo>
                    <a:lnTo>
                      <a:pt x="27469" y="109887"/>
                    </a:lnTo>
                    <a:lnTo>
                      <a:pt x="28915" y="108539"/>
                    </a:lnTo>
                    <a:lnTo>
                      <a:pt x="27469" y="109213"/>
                    </a:lnTo>
                    <a:lnTo>
                      <a:pt x="27469" y="109213"/>
                    </a:lnTo>
                    <a:lnTo>
                      <a:pt x="27469" y="109887"/>
                    </a:lnTo>
                    <a:lnTo>
                      <a:pt x="28915" y="108539"/>
                    </a:lnTo>
                    <a:lnTo>
                      <a:pt x="27469" y="109213"/>
                    </a:lnTo>
                    <a:lnTo>
                      <a:pt x="27469" y="109213"/>
                    </a:lnTo>
                    <a:lnTo>
                      <a:pt x="28915" y="109213"/>
                    </a:lnTo>
                    <a:lnTo>
                      <a:pt x="27469" y="109213"/>
                    </a:lnTo>
                    <a:lnTo>
                      <a:pt x="27469" y="109213"/>
                    </a:lnTo>
                    <a:lnTo>
                      <a:pt x="28915" y="109213"/>
                    </a:lnTo>
                    <a:lnTo>
                      <a:pt x="27469" y="109213"/>
                    </a:lnTo>
                    <a:lnTo>
                      <a:pt x="27469" y="109213"/>
                    </a:lnTo>
                    <a:lnTo>
                      <a:pt x="27469" y="108539"/>
                    </a:lnTo>
                    <a:lnTo>
                      <a:pt x="27469" y="109213"/>
                    </a:lnTo>
                    <a:lnTo>
                      <a:pt x="27469" y="109213"/>
                    </a:lnTo>
                    <a:lnTo>
                      <a:pt x="27469" y="108539"/>
                    </a:lnTo>
                    <a:lnTo>
                      <a:pt x="27469" y="109213"/>
                    </a:lnTo>
                    <a:lnTo>
                      <a:pt x="27469" y="109213"/>
                    </a:lnTo>
                    <a:lnTo>
                      <a:pt x="26746" y="109887"/>
                    </a:lnTo>
                    <a:lnTo>
                      <a:pt x="26746" y="109887"/>
                    </a:lnTo>
                    <a:lnTo>
                      <a:pt x="27469" y="111235"/>
                    </a:lnTo>
                    <a:lnTo>
                      <a:pt x="27469" y="111235"/>
                    </a:lnTo>
                    <a:lnTo>
                      <a:pt x="28915" y="111910"/>
                    </a:lnTo>
                    <a:lnTo>
                      <a:pt x="28915" y="111910"/>
                    </a:lnTo>
                    <a:lnTo>
                      <a:pt x="30361" y="113258"/>
                    </a:lnTo>
                    <a:lnTo>
                      <a:pt x="30361" y="113258"/>
                    </a:lnTo>
                    <a:lnTo>
                      <a:pt x="36867" y="113258"/>
                    </a:lnTo>
                    <a:lnTo>
                      <a:pt x="36867" y="113258"/>
                    </a:lnTo>
                    <a:lnTo>
                      <a:pt x="41204" y="111910"/>
                    </a:lnTo>
                    <a:lnTo>
                      <a:pt x="41204" y="111910"/>
                    </a:lnTo>
                    <a:lnTo>
                      <a:pt x="44096" y="111910"/>
                    </a:lnTo>
                    <a:lnTo>
                      <a:pt x="44096" y="111910"/>
                    </a:lnTo>
                    <a:lnTo>
                      <a:pt x="45542" y="109887"/>
                    </a:lnTo>
                    <a:lnTo>
                      <a:pt x="45542" y="109887"/>
                    </a:lnTo>
                    <a:lnTo>
                      <a:pt x="46265" y="109887"/>
                    </a:lnTo>
                    <a:lnTo>
                      <a:pt x="45542" y="109213"/>
                    </a:lnTo>
                    <a:lnTo>
                      <a:pt x="46265" y="109887"/>
                    </a:lnTo>
                    <a:lnTo>
                      <a:pt x="46265" y="109887"/>
                    </a:lnTo>
                    <a:lnTo>
                      <a:pt x="45542" y="109213"/>
                    </a:lnTo>
                    <a:lnTo>
                      <a:pt x="46265" y="109887"/>
                    </a:lnTo>
                    <a:lnTo>
                      <a:pt x="44096" y="109213"/>
                    </a:lnTo>
                    <a:lnTo>
                      <a:pt x="45542" y="109887"/>
                    </a:lnTo>
                    <a:lnTo>
                      <a:pt x="46265" y="109887"/>
                    </a:lnTo>
                    <a:lnTo>
                      <a:pt x="44096" y="109213"/>
                    </a:lnTo>
                    <a:lnTo>
                      <a:pt x="45542" y="109887"/>
                    </a:lnTo>
                    <a:lnTo>
                      <a:pt x="44096" y="109213"/>
                    </a:lnTo>
                    <a:lnTo>
                      <a:pt x="44096" y="109887"/>
                    </a:lnTo>
                    <a:lnTo>
                      <a:pt x="44096" y="109887"/>
                    </a:lnTo>
                    <a:lnTo>
                      <a:pt x="45542" y="109887"/>
                    </a:lnTo>
                    <a:lnTo>
                      <a:pt x="44096" y="109213"/>
                    </a:lnTo>
                    <a:lnTo>
                      <a:pt x="44096" y="109887"/>
                    </a:lnTo>
                    <a:lnTo>
                      <a:pt x="44096" y="109213"/>
                    </a:lnTo>
                    <a:lnTo>
                      <a:pt x="44096" y="109887"/>
                    </a:lnTo>
                    <a:lnTo>
                      <a:pt x="44096" y="109887"/>
                    </a:lnTo>
                    <a:lnTo>
                      <a:pt x="44096" y="109887"/>
                    </a:lnTo>
                    <a:lnTo>
                      <a:pt x="44096" y="109213"/>
                    </a:lnTo>
                    <a:lnTo>
                      <a:pt x="44096" y="109887"/>
                    </a:lnTo>
                    <a:lnTo>
                      <a:pt x="44096" y="109887"/>
                    </a:lnTo>
                    <a:lnTo>
                      <a:pt x="44096" y="109887"/>
                    </a:lnTo>
                    <a:lnTo>
                      <a:pt x="44096" y="109887"/>
                    </a:lnTo>
                    <a:lnTo>
                      <a:pt x="44096" y="109887"/>
                    </a:lnTo>
                    <a:lnTo>
                      <a:pt x="44096" y="109887"/>
                    </a:lnTo>
                    <a:lnTo>
                      <a:pt x="44096" y="109887"/>
                    </a:lnTo>
                    <a:lnTo>
                      <a:pt x="45542" y="111235"/>
                    </a:lnTo>
                    <a:lnTo>
                      <a:pt x="45542" y="111235"/>
                    </a:lnTo>
                    <a:lnTo>
                      <a:pt x="48433" y="111910"/>
                    </a:lnTo>
                    <a:lnTo>
                      <a:pt x="48433" y="111910"/>
                    </a:lnTo>
                    <a:lnTo>
                      <a:pt x="57108" y="115955"/>
                    </a:lnTo>
                    <a:lnTo>
                      <a:pt x="57108" y="115955"/>
                    </a:lnTo>
                    <a:lnTo>
                      <a:pt x="60722" y="117303"/>
                    </a:lnTo>
                    <a:lnTo>
                      <a:pt x="60722" y="117303"/>
                    </a:lnTo>
                    <a:lnTo>
                      <a:pt x="60722" y="117303"/>
                    </a:lnTo>
                    <a:lnTo>
                      <a:pt x="62168" y="117303"/>
                    </a:lnTo>
                    <a:lnTo>
                      <a:pt x="60722" y="117303"/>
                    </a:lnTo>
                    <a:lnTo>
                      <a:pt x="60722" y="117303"/>
                    </a:lnTo>
                    <a:lnTo>
                      <a:pt x="62168" y="117303"/>
                    </a:lnTo>
                    <a:lnTo>
                      <a:pt x="60722" y="117303"/>
                    </a:lnTo>
                    <a:lnTo>
                      <a:pt x="62168" y="117303"/>
                    </a:lnTo>
                    <a:lnTo>
                      <a:pt x="60722" y="117303"/>
                    </a:lnTo>
                    <a:lnTo>
                      <a:pt x="60722" y="117303"/>
                    </a:lnTo>
                    <a:lnTo>
                      <a:pt x="62168" y="117303"/>
                    </a:lnTo>
                    <a:lnTo>
                      <a:pt x="60722" y="117303"/>
                    </a:lnTo>
                    <a:lnTo>
                      <a:pt x="60722" y="117303"/>
                    </a:lnTo>
                    <a:lnTo>
                      <a:pt x="62168" y="118651"/>
                    </a:lnTo>
                    <a:lnTo>
                      <a:pt x="62168" y="118651"/>
                    </a:lnTo>
                    <a:lnTo>
                      <a:pt x="62891" y="120000"/>
                    </a:lnTo>
                    <a:lnTo>
                      <a:pt x="65060" y="120000"/>
                    </a:lnTo>
                    <a:lnTo>
                      <a:pt x="65060" y="120000"/>
                    </a:lnTo>
                    <a:lnTo>
                      <a:pt x="67228" y="120000"/>
                    </a:lnTo>
                    <a:lnTo>
                      <a:pt x="70120" y="118651"/>
                    </a:lnTo>
                    <a:lnTo>
                      <a:pt x="70120" y="118651"/>
                    </a:lnTo>
                    <a:lnTo>
                      <a:pt x="78795" y="113932"/>
                    </a:lnTo>
                    <a:lnTo>
                      <a:pt x="78795" y="113932"/>
                    </a:lnTo>
                    <a:lnTo>
                      <a:pt x="81686" y="111235"/>
                    </a:lnTo>
                    <a:lnTo>
                      <a:pt x="83855" y="107191"/>
                    </a:lnTo>
                    <a:lnTo>
                      <a:pt x="83855" y="107191"/>
                    </a:lnTo>
                    <a:lnTo>
                      <a:pt x="86024" y="99101"/>
                    </a:lnTo>
                    <a:lnTo>
                      <a:pt x="86024" y="99101"/>
                    </a:lnTo>
                    <a:lnTo>
                      <a:pt x="86024" y="96404"/>
                    </a:lnTo>
                    <a:lnTo>
                      <a:pt x="88192" y="94382"/>
                    </a:lnTo>
                    <a:lnTo>
                      <a:pt x="88192" y="94382"/>
                    </a:lnTo>
                    <a:lnTo>
                      <a:pt x="95421" y="87640"/>
                    </a:lnTo>
                    <a:lnTo>
                      <a:pt x="99759" y="82921"/>
                    </a:lnTo>
                    <a:lnTo>
                      <a:pt x="102650" y="76853"/>
                    </a:lnTo>
                    <a:lnTo>
                      <a:pt x="102650" y="76853"/>
                    </a:lnTo>
                    <a:lnTo>
                      <a:pt x="104819" y="70786"/>
                    </a:lnTo>
                    <a:lnTo>
                      <a:pt x="104819" y="70786"/>
                    </a:lnTo>
                    <a:lnTo>
                      <a:pt x="106265" y="70112"/>
                    </a:lnTo>
                    <a:lnTo>
                      <a:pt x="106265" y="70112"/>
                    </a:lnTo>
                    <a:lnTo>
                      <a:pt x="108433" y="69438"/>
                    </a:lnTo>
                    <a:lnTo>
                      <a:pt x="108433" y="69438"/>
                    </a:lnTo>
                    <a:lnTo>
                      <a:pt x="113493" y="69438"/>
                    </a:lnTo>
                    <a:lnTo>
                      <a:pt x="113493" y="69438"/>
                    </a:lnTo>
                    <a:lnTo>
                      <a:pt x="115662" y="68089"/>
                    </a:lnTo>
                    <a:lnTo>
                      <a:pt x="115662" y="68089"/>
                    </a:lnTo>
                    <a:lnTo>
                      <a:pt x="116385" y="67415"/>
                    </a:lnTo>
                    <a:lnTo>
                      <a:pt x="116385" y="67415"/>
                    </a:lnTo>
                    <a:lnTo>
                      <a:pt x="116385" y="66067"/>
                    </a:lnTo>
                    <a:lnTo>
                      <a:pt x="116385" y="66067"/>
                    </a:lnTo>
                    <a:lnTo>
                      <a:pt x="116385" y="64044"/>
                    </a:lnTo>
                    <a:lnTo>
                      <a:pt x="116385" y="64044"/>
                    </a:lnTo>
                    <a:lnTo>
                      <a:pt x="114216" y="63370"/>
                    </a:lnTo>
                    <a:lnTo>
                      <a:pt x="114216" y="63370"/>
                    </a:lnTo>
                    <a:lnTo>
                      <a:pt x="108433" y="59325"/>
                    </a:lnTo>
                    <a:lnTo>
                      <a:pt x="108433" y="59325"/>
                    </a:lnTo>
                    <a:lnTo>
                      <a:pt x="104819" y="57303"/>
                    </a:lnTo>
                    <a:lnTo>
                      <a:pt x="104819" y="56629"/>
                    </a:lnTo>
                    <a:lnTo>
                      <a:pt x="104819" y="56629"/>
                    </a:lnTo>
                    <a:lnTo>
                      <a:pt x="104096" y="56629"/>
                    </a:lnTo>
                    <a:lnTo>
                      <a:pt x="104819" y="56629"/>
                    </a:lnTo>
                    <a:lnTo>
                      <a:pt x="104819" y="56629"/>
                    </a:lnTo>
                    <a:lnTo>
                      <a:pt x="104096" y="56629"/>
                    </a:lnTo>
                    <a:lnTo>
                      <a:pt x="104819" y="56629"/>
                    </a:lnTo>
                    <a:lnTo>
                      <a:pt x="104096" y="56629"/>
                    </a:lnTo>
                    <a:lnTo>
                      <a:pt x="104819" y="57303"/>
                    </a:lnTo>
                    <a:lnTo>
                      <a:pt x="104819" y="56629"/>
                    </a:lnTo>
                    <a:lnTo>
                      <a:pt x="104096" y="56629"/>
                    </a:lnTo>
                    <a:lnTo>
                      <a:pt x="104819" y="57303"/>
                    </a:lnTo>
                    <a:lnTo>
                      <a:pt x="104096" y="56629"/>
                    </a:lnTo>
                    <a:lnTo>
                      <a:pt x="104819" y="57303"/>
                    </a:lnTo>
                    <a:lnTo>
                      <a:pt x="104819" y="57303"/>
                    </a:lnTo>
                    <a:lnTo>
                      <a:pt x="104096" y="56629"/>
                    </a:lnTo>
                    <a:lnTo>
                      <a:pt x="104819" y="57303"/>
                    </a:lnTo>
                    <a:lnTo>
                      <a:pt x="104096" y="57303"/>
                    </a:lnTo>
                    <a:lnTo>
                      <a:pt x="104819" y="57303"/>
                    </a:lnTo>
                    <a:lnTo>
                      <a:pt x="104819" y="57303"/>
                    </a:lnTo>
                    <a:lnTo>
                      <a:pt x="104096" y="57303"/>
                    </a:lnTo>
                    <a:lnTo>
                      <a:pt x="104819" y="57303"/>
                    </a:lnTo>
                    <a:lnTo>
                      <a:pt x="104819" y="57303"/>
                    </a:lnTo>
                    <a:lnTo>
                      <a:pt x="106987" y="55280"/>
                    </a:lnTo>
                    <a:lnTo>
                      <a:pt x="106987" y="55280"/>
                    </a:lnTo>
                    <a:lnTo>
                      <a:pt x="108433" y="52584"/>
                    </a:lnTo>
                    <a:lnTo>
                      <a:pt x="108433" y="52584"/>
                    </a:lnTo>
                    <a:lnTo>
                      <a:pt x="106987" y="49887"/>
                    </a:lnTo>
                    <a:lnTo>
                      <a:pt x="106987" y="49887"/>
                    </a:lnTo>
                    <a:lnTo>
                      <a:pt x="100481" y="43820"/>
                    </a:lnTo>
                    <a:lnTo>
                      <a:pt x="100481" y="43820"/>
                    </a:lnTo>
                    <a:lnTo>
                      <a:pt x="97590" y="39775"/>
                    </a:lnTo>
                    <a:lnTo>
                      <a:pt x="97590" y="39775"/>
                    </a:lnTo>
                    <a:lnTo>
                      <a:pt x="97590" y="39101"/>
                    </a:lnTo>
                    <a:lnTo>
                      <a:pt x="96867" y="37752"/>
                    </a:lnTo>
                    <a:lnTo>
                      <a:pt x="96867" y="37752"/>
                    </a:lnTo>
                    <a:lnTo>
                      <a:pt x="95421" y="39101"/>
                    </a:lnTo>
                    <a:lnTo>
                      <a:pt x="96867" y="39101"/>
                    </a:lnTo>
                    <a:lnTo>
                      <a:pt x="96867" y="39101"/>
                    </a:lnTo>
                    <a:lnTo>
                      <a:pt x="96867" y="37752"/>
                    </a:lnTo>
                    <a:lnTo>
                      <a:pt x="95421" y="39101"/>
                    </a:lnTo>
                    <a:lnTo>
                      <a:pt x="96867" y="39101"/>
                    </a:lnTo>
                    <a:lnTo>
                      <a:pt x="95421" y="39101"/>
                    </a:lnTo>
                    <a:lnTo>
                      <a:pt x="96867" y="39775"/>
                    </a:lnTo>
                    <a:lnTo>
                      <a:pt x="96867" y="39775"/>
                    </a:lnTo>
                    <a:lnTo>
                      <a:pt x="96867" y="39101"/>
                    </a:lnTo>
                    <a:lnTo>
                      <a:pt x="95421" y="39101"/>
                    </a:lnTo>
                    <a:lnTo>
                      <a:pt x="96867" y="39775"/>
                    </a:lnTo>
                    <a:lnTo>
                      <a:pt x="95421" y="39101"/>
                    </a:lnTo>
                    <a:lnTo>
                      <a:pt x="95421" y="39775"/>
                    </a:lnTo>
                    <a:lnTo>
                      <a:pt x="95421" y="39775"/>
                    </a:lnTo>
                    <a:lnTo>
                      <a:pt x="96867" y="39775"/>
                    </a:lnTo>
                    <a:lnTo>
                      <a:pt x="95421" y="39101"/>
                    </a:lnTo>
                    <a:lnTo>
                      <a:pt x="95421" y="39775"/>
                    </a:lnTo>
                    <a:lnTo>
                      <a:pt x="95421" y="39775"/>
                    </a:lnTo>
                    <a:lnTo>
                      <a:pt x="97590" y="39775"/>
                    </a:lnTo>
                    <a:lnTo>
                      <a:pt x="97590" y="39775"/>
                    </a:lnTo>
                    <a:lnTo>
                      <a:pt x="100481" y="39775"/>
                    </a:lnTo>
                    <a:lnTo>
                      <a:pt x="100481" y="39775"/>
                    </a:lnTo>
                    <a:lnTo>
                      <a:pt x="101927" y="39775"/>
                    </a:lnTo>
                    <a:lnTo>
                      <a:pt x="102650" y="39775"/>
                    </a:lnTo>
                    <a:lnTo>
                      <a:pt x="102650" y="39775"/>
                    </a:lnTo>
                    <a:lnTo>
                      <a:pt x="104096" y="37752"/>
                    </a:lnTo>
                    <a:lnTo>
                      <a:pt x="104096" y="37752"/>
                    </a:lnTo>
                    <a:lnTo>
                      <a:pt x="102650" y="37078"/>
                    </a:lnTo>
                    <a:lnTo>
                      <a:pt x="102650" y="37078"/>
                    </a:lnTo>
                    <a:lnTo>
                      <a:pt x="101927" y="35056"/>
                    </a:lnTo>
                    <a:lnTo>
                      <a:pt x="100481" y="33707"/>
                    </a:lnTo>
                    <a:lnTo>
                      <a:pt x="100481" y="33707"/>
                    </a:lnTo>
                    <a:lnTo>
                      <a:pt x="100481" y="35056"/>
                    </a:lnTo>
                    <a:lnTo>
                      <a:pt x="100481" y="35056"/>
                    </a:lnTo>
                    <a:lnTo>
                      <a:pt x="100481" y="33707"/>
                    </a:lnTo>
                    <a:lnTo>
                      <a:pt x="100481" y="35056"/>
                    </a:lnTo>
                    <a:lnTo>
                      <a:pt x="100481" y="35056"/>
                    </a:lnTo>
                    <a:lnTo>
                      <a:pt x="99759" y="35056"/>
                    </a:lnTo>
                    <a:lnTo>
                      <a:pt x="100481" y="35056"/>
                    </a:lnTo>
                    <a:lnTo>
                      <a:pt x="100481" y="35056"/>
                    </a:lnTo>
                    <a:lnTo>
                      <a:pt x="99759" y="35056"/>
                    </a:lnTo>
                    <a:lnTo>
                      <a:pt x="100481" y="35056"/>
                    </a:lnTo>
                    <a:lnTo>
                      <a:pt x="99759" y="35056"/>
                    </a:lnTo>
                    <a:lnTo>
                      <a:pt x="100481" y="35056"/>
                    </a:lnTo>
                    <a:lnTo>
                      <a:pt x="100481" y="35056"/>
                    </a:lnTo>
                    <a:lnTo>
                      <a:pt x="99759" y="35056"/>
                    </a:lnTo>
                    <a:lnTo>
                      <a:pt x="100481" y="35056"/>
                    </a:lnTo>
                    <a:lnTo>
                      <a:pt x="100481" y="35056"/>
                    </a:lnTo>
                    <a:lnTo>
                      <a:pt x="100481" y="35056"/>
                    </a:lnTo>
                    <a:lnTo>
                      <a:pt x="106987" y="33707"/>
                    </a:lnTo>
                    <a:lnTo>
                      <a:pt x="106987" y="33707"/>
                    </a:lnTo>
                    <a:lnTo>
                      <a:pt x="110602" y="33033"/>
                    </a:lnTo>
                    <a:lnTo>
                      <a:pt x="110602" y="33033"/>
                    </a:lnTo>
                    <a:lnTo>
                      <a:pt x="112048" y="32359"/>
                    </a:lnTo>
                    <a:lnTo>
                      <a:pt x="112048" y="32359"/>
                    </a:lnTo>
                    <a:lnTo>
                      <a:pt x="112048" y="32359"/>
                    </a:lnTo>
                    <a:lnTo>
                      <a:pt x="113493" y="31011"/>
                    </a:lnTo>
                    <a:lnTo>
                      <a:pt x="113493" y="31011"/>
                    </a:lnTo>
                    <a:lnTo>
                      <a:pt x="112048" y="28988"/>
                    </a:lnTo>
                    <a:lnTo>
                      <a:pt x="112048" y="28988"/>
                    </a:lnTo>
                    <a:lnTo>
                      <a:pt x="112048" y="28988"/>
                    </a:lnTo>
                    <a:lnTo>
                      <a:pt x="112048" y="28988"/>
                    </a:lnTo>
                    <a:lnTo>
                      <a:pt x="116385" y="24943"/>
                    </a:lnTo>
                    <a:lnTo>
                      <a:pt x="116385" y="24943"/>
                    </a:lnTo>
                    <a:lnTo>
                      <a:pt x="118554" y="23595"/>
                    </a:lnTo>
                    <a:lnTo>
                      <a:pt x="118554" y="23595"/>
                    </a:lnTo>
                    <a:lnTo>
                      <a:pt x="119999" y="22247"/>
                    </a:lnTo>
                    <a:lnTo>
                      <a:pt x="119999" y="22247"/>
                    </a:lnTo>
                    <a:lnTo>
                      <a:pt x="119999" y="21573"/>
                    </a:lnTo>
                    <a:lnTo>
                      <a:pt x="119999" y="21573"/>
                    </a:lnTo>
                    <a:lnTo>
                      <a:pt x="119999" y="19550"/>
                    </a:lnTo>
                    <a:lnTo>
                      <a:pt x="119999" y="19550"/>
                    </a:lnTo>
                    <a:lnTo>
                      <a:pt x="117831" y="18202"/>
                    </a:lnTo>
                    <a:lnTo>
                      <a:pt x="117831" y="20224"/>
                    </a:lnTo>
                    <a:lnTo>
                      <a:pt x="116385" y="22247"/>
                    </a:lnTo>
                    <a:lnTo>
                      <a:pt x="116385" y="22247"/>
                    </a:lnTo>
                    <a:lnTo>
                      <a:pt x="117831" y="21573"/>
                    </a:lnTo>
                    <a:lnTo>
                      <a:pt x="116385" y="22247"/>
                    </a:lnTo>
                    <a:lnTo>
                      <a:pt x="116385" y="22247"/>
                    </a:lnTo>
                    <a:lnTo>
                      <a:pt x="117831" y="21573"/>
                    </a:lnTo>
                    <a:lnTo>
                      <a:pt x="116385" y="22247"/>
                    </a:lnTo>
                    <a:lnTo>
                      <a:pt x="117831" y="21573"/>
                    </a:lnTo>
                    <a:lnTo>
                      <a:pt x="116385" y="21573"/>
                    </a:lnTo>
                    <a:lnTo>
                      <a:pt x="116385" y="22247"/>
                    </a:lnTo>
                    <a:lnTo>
                      <a:pt x="117831" y="21573"/>
                    </a:lnTo>
                    <a:lnTo>
                      <a:pt x="116385" y="21573"/>
                    </a:lnTo>
                    <a:lnTo>
                      <a:pt x="117831" y="21573"/>
                    </a:lnTo>
                    <a:lnTo>
                      <a:pt x="116385" y="20224"/>
                    </a:lnTo>
                    <a:lnTo>
                      <a:pt x="116385" y="21573"/>
                    </a:lnTo>
                    <a:lnTo>
                      <a:pt x="117831" y="21573"/>
                    </a:lnTo>
                    <a:lnTo>
                      <a:pt x="116385" y="20224"/>
                    </a:lnTo>
                    <a:lnTo>
                      <a:pt x="116385" y="21573"/>
                    </a:lnTo>
                    <a:lnTo>
                      <a:pt x="116385" y="20224"/>
                    </a:lnTo>
                    <a:lnTo>
                      <a:pt x="116385" y="20224"/>
                    </a:lnTo>
                    <a:lnTo>
                      <a:pt x="116385" y="21573"/>
                    </a:lnTo>
                    <a:lnTo>
                      <a:pt x="116385" y="20224"/>
                    </a:lnTo>
                    <a:lnTo>
                      <a:pt x="116385" y="20224"/>
                    </a:lnTo>
                    <a:lnTo>
                      <a:pt x="115662" y="22247"/>
                    </a:lnTo>
                    <a:lnTo>
                      <a:pt x="115662" y="22247"/>
                    </a:lnTo>
                    <a:lnTo>
                      <a:pt x="111325" y="24943"/>
                    </a:lnTo>
                    <a:lnTo>
                      <a:pt x="111325" y="24943"/>
                    </a:lnTo>
                    <a:lnTo>
                      <a:pt x="110602" y="26292"/>
                    </a:lnTo>
                    <a:lnTo>
                      <a:pt x="110602" y="26292"/>
                    </a:lnTo>
                    <a:lnTo>
                      <a:pt x="109156" y="28988"/>
                    </a:lnTo>
                    <a:lnTo>
                      <a:pt x="109156" y="28988"/>
                    </a:lnTo>
                    <a:lnTo>
                      <a:pt x="110602" y="31011"/>
                    </a:lnTo>
                    <a:lnTo>
                      <a:pt x="111325" y="31011"/>
                    </a:lnTo>
                    <a:lnTo>
                      <a:pt x="109156" y="31011"/>
                    </a:lnTo>
                    <a:lnTo>
                      <a:pt x="109156" y="31011"/>
                    </a:lnTo>
                    <a:lnTo>
                      <a:pt x="110602" y="31011"/>
                    </a:lnTo>
                    <a:lnTo>
                      <a:pt x="111325" y="31011"/>
                    </a:lnTo>
                    <a:lnTo>
                      <a:pt x="109156" y="31011"/>
                    </a:lnTo>
                    <a:lnTo>
                      <a:pt x="111325" y="31011"/>
                    </a:lnTo>
                    <a:lnTo>
                      <a:pt x="110602" y="30337"/>
                    </a:lnTo>
                    <a:lnTo>
                      <a:pt x="110602" y="30337"/>
                    </a:lnTo>
                    <a:lnTo>
                      <a:pt x="109156" y="31011"/>
                    </a:lnTo>
                    <a:lnTo>
                      <a:pt x="111325" y="31011"/>
                    </a:lnTo>
                    <a:lnTo>
                      <a:pt x="110602" y="30337"/>
                    </a:lnTo>
                    <a:lnTo>
                      <a:pt x="110602" y="30337"/>
                    </a:lnTo>
                    <a:lnTo>
                      <a:pt x="110602" y="30337"/>
                    </a:lnTo>
                    <a:lnTo>
                      <a:pt x="110602" y="30337"/>
                    </a:lnTo>
                    <a:lnTo>
                      <a:pt x="110602" y="30337"/>
                    </a:lnTo>
                    <a:lnTo>
                      <a:pt x="110602" y="30337"/>
                    </a:lnTo>
                    <a:lnTo>
                      <a:pt x="110602" y="30337"/>
                    </a:lnTo>
                    <a:lnTo>
                      <a:pt x="108433" y="30337"/>
                    </a:lnTo>
                    <a:lnTo>
                      <a:pt x="108433" y="30337"/>
                    </a:lnTo>
                    <a:lnTo>
                      <a:pt x="99759" y="32359"/>
                    </a:lnTo>
                    <a:lnTo>
                      <a:pt x="99759" y="32359"/>
                    </a:lnTo>
                    <a:lnTo>
                      <a:pt x="99036" y="33033"/>
                    </a:lnTo>
                    <a:lnTo>
                      <a:pt x="99036" y="33033"/>
                    </a:lnTo>
                    <a:lnTo>
                      <a:pt x="97590" y="35056"/>
                    </a:lnTo>
                    <a:lnTo>
                      <a:pt x="97590" y="35056"/>
                    </a:lnTo>
                    <a:lnTo>
                      <a:pt x="97590" y="35730"/>
                    </a:lnTo>
                    <a:lnTo>
                      <a:pt x="97590" y="35730"/>
                    </a:lnTo>
                    <a:lnTo>
                      <a:pt x="99759" y="37752"/>
                    </a:lnTo>
                    <a:lnTo>
                      <a:pt x="99759" y="37752"/>
                    </a:lnTo>
                    <a:lnTo>
                      <a:pt x="100481" y="39101"/>
                    </a:lnTo>
                    <a:lnTo>
                      <a:pt x="101927" y="37752"/>
                    </a:lnTo>
                    <a:lnTo>
                      <a:pt x="99759" y="37752"/>
                    </a:lnTo>
                    <a:lnTo>
                      <a:pt x="99759" y="37752"/>
                    </a:lnTo>
                    <a:lnTo>
                      <a:pt x="100481" y="39101"/>
                    </a:lnTo>
                    <a:lnTo>
                      <a:pt x="101927" y="37752"/>
                    </a:lnTo>
                    <a:lnTo>
                      <a:pt x="99759" y="37752"/>
                    </a:lnTo>
                    <a:lnTo>
                      <a:pt x="101927" y="37752"/>
                    </a:lnTo>
                    <a:lnTo>
                      <a:pt x="100481" y="37078"/>
                    </a:lnTo>
                    <a:lnTo>
                      <a:pt x="100481" y="37078"/>
                    </a:lnTo>
                    <a:lnTo>
                      <a:pt x="99759" y="37752"/>
                    </a:lnTo>
                    <a:lnTo>
                      <a:pt x="101927" y="37752"/>
                    </a:lnTo>
                    <a:lnTo>
                      <a:pt x="100481" y="37078"/>
                    </a:lnTo>
                    <a:lnTo>
                      <a:pt x="100481" y="37752"/>
                    </a:lnTo>
                    <a:lnTo>
                      <a:pt x="100481" y="37078"/>
                    </a:lnTo>
                    <a:lnTo>
                      <a:pt x="100481" y="37078"/>
                    </a:lnTo>
                    <a:lnTo>
                      <a:pt x="100481" y="37752"/>
                    </a:lnTo>
                    <a:lnTo>
                      <a:pt x="100481" y="37078"/>
                    </a:lnTo>
                    <a:lnTo>
                      <a:pt x="100481" y="37078"/>
                    </a:lnTo>
                    <a:lnTo>
                      <a:pt x="99759" y="37078"/>
                    </a:lnTo>
                    <a:lnTo>
                      <a:pt x="99759" y="37078"/>
                    </a:lnTo>
                    <a:lnTo>
                      <a:pt x="97590" y="37078"/>
                    </a:lnTo>
                    <a:lnTo>
                      <a:pt x="97590" y="37078"/>
                    </a:lnTo>
                    <a:lnTo>
                      <a:pt x="95421" y="37078"/>
                    </a:lnTo>
                    <a:lnTo>
                      <a:pt x="95421" y="37078"/>
                    </a:lnTo>
                    <a:lnTo>
                      <a:pt x="93253" y="37752"/>
                    </a:lnTo>
                    <a:lnTo>
                      <a:pt x="93253" y="37752"/>
                    </a:lnTo>
                    <a:lnTo>
                      <a:pt x="93253" y="39101"/>
                    </a:lnTo>
                    <a:lnTo>
                      <a:pt x="93253" y="39101"/>
                    </a:lnTo>
                    <a:lnTo>
                      <a:pt x="93253" y="39775"/>
                    </a:lnTo>
                    <a:lnTo>
                      <a:pt x="93253" y="39775"/>
                    </a:lnTo>
                    <a:lnTo>
                      <a:pt x="95421" y="42471"/>
                    </a:lnTo>
                    <a:lnTo>
                      <a:pt x="95421" y="42471"/>
                    </a:lnTo>
                    <a:lnTo>
                      <a:pt x="104096" y="52584"/>
                    </a:lnTo>
                    <a:lnTo>
                      <a:pt x="104096" y="52584"/>
                    </a:lnTo>
                    <a:lnTo>
                      <a:pt x="104096" y="52584"/>
                    </a:lnTo>
                    <a:lnTo>
                      <a:pt x="104096" y="52584"/>
                    </a:lnTo>
                    <a:lnTo>
                      <a:pt x="104096" y="52584"/>
                    </a:lnTo>
                    <a:lnTo>
                      <a:pt x="104096" y="52584"/>
                    </a:lnTo>
                    <a:lnTo>
                      <a:pt x="101927" y="54606"/>
                    </a:lnTo>
                    <a:lnTo>
                      <a:pt x="101927" y="54606"/>
                    </a:lnTo>
                    <a:lnTo>
                      <a:pt x="100481" y="56629"/>
                    </a:lnTo>
                    <a:lnTo>
                      <a:pt x="100481" y="56629"/>
                    </a:lnTo>
                    <a:lnTo>
                      <a:pt x="101927" y="58651"/>
                    </a:lnTo>
                    <a:lnTo>
                      <a:pt x="101927" y="58651"/>
                    </a:lnTo>
                    <a:lnTo>
                      <a:pt x="104096" y="60674"/>
                    </a:lnTo>
                    <a:lnTo>
                      <a:pt x="104096" y="60674"/>
                    </a:lnTo>
                    <a:lnTo>
                      <a:pt x="109156" y="63370"/>
                    </a:lnTo>
                    <a:lnTo>
                      <a:pt x="109156" y="63370"/>
                    </a:lnTo>
                    <a:lnTo>
                      <a:pt x="112048" y="66067"/>
                    </a:lnTo>
                    <a:lnTo>
                      <a:pt x="112048" y="66067"/>
                    </a:lnTo>
                    <a:lnTo>
                      <a:pt x="113493" y="66067"/>
                    </a:lnTo>
                    <a:lnTo>
                      <a:pt x="113493" y="66067"/>
                    </a:lnTo>
                    <a:lnTo>
                      <a:pt x="113493" y="66067"/>
                    </a:lnTo>
                    <a:lnTo>
                      <a:pt x="114216" y="66067"/>
                    </a:lnTo>
                    <a:lnTo>
                      <a:pt x="113493" y="66067"/>
                    </a:lnTo>
                    <a:lnTo>
                      <a:pt x="113493" y="66067"/>
                    </a:lnTo>
                    <a:lnTo>
                      <a:pt x="114216" y="66067"/>
                    </a:lnTo>
                    <a:lnTo>
                      <a:pt x="113493" y="66067"/>
                    </a:lnTo>
                    <a:lnTo>
                      <a:pt x="114216" y="66067"/>
                    </a:lnTo>
                    <a:lnTo>
                      <a:pt x="113493" y="66067"/>
                    </a:lnTo>
                    <a:lnTo>
                      <a:pt x="113493" y="66067"/>
                    </a:lnTo>
                    <a:lnTo>
                      <a:pt x="114216" y="66067"/>
                    </a:lnTo>
                    <a:lnTo>
                      <a:pt x="113493" y="66067"/>
                    </a:lnTo>
                    <a:lnTo>
                      <a:pt x="114216" y="66067"/>
                    </a:lnTo>
                    <a:lnTo>
                      <a:pt x="113493" y="65393"/>
                    </a:lnTo>
                    <a:lnTo>
                      <a:pt x="113493" y="66067"/>
                    </a:lnTo>
                    <a:lnTo>
                      <a:pt x="114216" y="66067"/>
                    </a:lnTo>
                    <a:lnTo>
                      <a:pt x="113493" y="65393"/>
                    </a:lnTo>
                    <a:lnTo>
                      <a:pt x="113493" y="65393"/>
                    </a:lnTo>
                    <a:lnTo>
                      <a:pt x="112048" y="66067"/>
                    </a:lnTo>
                    <a:lnTo>
                      <a:pt x="112048" y="66067"/>
                    </a:lnTo>
                    <a:lnTo>
                      <a:pt x="108433" y="66067"/>
                    </a:lnTo>
                    <a:lnTo>
                      <a:pt x="108433" y="66067"/>
                    </a:lnTo>
                    <a:lnTo>
                      <a:pt x="104819" y="67415"/>
                    </a:lnTo>
                    <a:lnTo>
                      <a:pt x="104819" y="67415"/>
                    </a:lnTo>
                    <a:lnTo>
                      <a:pt x="102650" y="68089"/>
                    </a:lnTo>
                    <a:lnTo>
                      <a:pt x="102650" y="68089"/>
                    </a:lnTo>
                    <a:lnTo>
                      <a:pt x="100481" y="72134"/>
                    </a:lnTo>
                    <a:lnTo>
                      <a:pt x="100481" y="72134"/>
                    </a:lnTo>
                    <a:lnTo>
                      <a:pt x="99759" y="76179"/>
                    </a:lnTo>
                    <a:lnTo>
                      <a:pt x="99759" y="76179"/>
                    </a:lnTo>
                    <a:lnTo>
                      <a:pt x="96867" y="80898"/>
                    </a:lnTo>
                    <a:lnTo>
                      <a:pt x="93253" y="85617"/>
                    </a:lnTo>
                    <a:lnTo>
                      <a:pt x="86024" y="92359"/>
                    </a:lnTo>
                    <a:lnTo>
                      <a:pt x="86024" y="92359"/>
                    </a:lnTo>
                    <a:lnTo>
                      <a:pt x="83132" y="95730"/>
                    </a:lnTo>
                    <a:lnTo>
                      <a:pt x="81686" y="99101"/>
                    </a:lnTo>
                    <a:lnTo>
                      <a:pt x="81686" y="99101"/>
                    </a:lnTo>
                    <a:lnTo>
                      <a:pt x="80963" y="106516"/>
                    </a:lnTo>
                    <a:lnTo>
                      <a:pt x="80963" y="106516"/>
                    </a:lnTo>
                    <a:lnTo>
                      <a:pt x="78795" y="109213"/>
                    </a:lnTo>
                    <a:lnTo>
                      <a:pt x="76626" y="111910"/>
                    </a:lnTo>
                    <a:lnTo>
                      <a:pt x="76626" y="111910"/>
                    </a:lnTo>
                    <a:lnTo>
                      <a:pt x="69397" y="115955"/>
                    </a:lnTo>
                    <a:lnTo>
                      <a:pt x="69397" y="115955"/>
                    </a:lnTo>
                    <a:lnTo>
                      <a:pt x="65060" y="117303"/>
                    </a:lnTo>
                    <a:lnTo>
                      <a:pt x="65060" y="117303"/>
                    </a:lnTo>
                    <a:lnTo>
                      <a:pt x="64337" y="117303"/>
                    </a:lnTo>
                    <a:lnTo>
                      <a:pt x="65060" y="117303"/>
                    </a:lnTo>
                    <a:lnTo>
                      <a:pt x="65060" y="117303"/>
                    </a:lnTo>
                    <a:lnTo>
                      <a:pt x="64337" y="117303"/>
                    </a:lnTo>
                    <a:lnTo>
                      <a:pt x="65060" y="117303"/>
                    </a:lnTo>
                    <a:lnTo>
                      <a:pt x="65060" y="117303"/>
                    </a:lnTo>
                    <a:lnTo>
                      <a:pt x="65060" y="117303"/>
                    </a:lnTo>
                    <a:lnTo>
                      <a:pt x="64337" y="115280"/>
                    </a:lnTo>
                    <a:lnTo>
                      <a:pt x="64337" y="115280"/>
                    </a:lnTo>
                    <a:lnTo>
                      <a:pt x="60722" y="113258"/>
                    </a:lnTo>
                    <a:lnTo>
                      <a:pt x="60722" y="113258"/>
                    </a:lnTo>
                    <a:lnTo>
                      <a:pt x="49879" y="109213"/>
                    </a:lnTo>
                    <a:lnTo>
                      <a:pt x="49879" y="109213"/>
                    </a:lnTo>
                    <a:lnTo>
                      <a:pt x="46265" y="108539"/>
                    </a:lnTo>
                    <a:lnTo>
                      <a:pt x="46265" y="107191"/>
                    </a:lnTo>
                    <a:lnTo>
                      <a:pt x="46265" y="107191"/>
                    </a:lnTo>
                    <a:lnTo>
                      <a:pt x="44096" y="107191"/>
                    </a:lnTo>
                    <a:lnTo>
                      <a:pt x="44096" y="107191"/>
                    </a:lnTo>
                    <a:lnTo>
                      <a:pt x="43373" y="108539"/>
                    </a:lnTo>
                    <a:lnTo>
                      <a:pt x="43373" y="108539"/>
                    </a:lnTo>
                    <a:lnTo>
                      <a:pt x="41927" y="108539"/>
                    </a:lnTo>
                    <a:lnTo>
                      <a:pt x="41927" y="109213"/>
                    </a:lnTo>
                    <a:lnTo>
                      <a:pt x="43373" y="109213"/>
                    </a:lnTo>
                    <a:lnTo>
                      <a:pt x="41927" y="109213"/>
                    </a:lnTo>
                    <a:lnTo>
                      <a:pt x="41927" y="109213"/>
                    </a:lnTo>
                    <a:lnTo>
                      <a:pt x="43373" y="109213"/>
                    </a:lnTo>
                    <a:lnTo>
                      <a:pt x="41927" y="109213"/>
                    </a:lnTo>
                    <a:lnTo>
                      <a:pt x="41927" y="109213"/>
                    </a:lnTo>
                    <a:lnTo>
                      <a:pt x="41927" y="109213"/>
                    </a:lnTo>
                    <a:lnTo>
                      <a:pt x="39759" y="109213"/>
                    </a:lnTo>
                    <a:lnTo>
                      <a:pt x="39759" y="109213"/>
                    </a:lnTo>
                    <a:lnTo>
                      <a:pt x="36867" y="109213"/>
                    </a:lnTo>
                    <a:lnTo>
                      <a:pt x="36867" y="109213"/>
                    </a:lnTo>
                    <a:lnTo>
                      <a:pt x="30361" y="109213"/>
                    </a:lnTo>
                    <a:lnTo>
                      <a:pt x="30361" y="109213"/>
                    </a:lnTo>
                    <a:lnTo>
                      <a:pt x="30361" y="109213"/>
                    </a:lnTo>
                    <a:lnTo>
                      <a:pt x="29638" y="109213"/>
                    </a:lnTo>
                    <a:lnTo>
                      <a:pt x="29638" y="109887"/>
                    </a:lnTo>
                    <a:lnTo>
                      <a:pt x="30361" y="109213"/>
                    </a:lnTo>
                    <a:lnTo>
                      <a:pt x="29638" y="109213"/>
                    </a:lnTo>
                    <a:lnTo>
                      <a:pt x="29638" y="109887"/>
                    </a:lnTo>
                    <a:lnTo>
                      <a:pt x="30361" y="109213"/>
                    </a:lnTo>
                    <a:lnTo>
                      <a:pt x="29638" y="109887"/>
                    </a:lnTo>
                    <a:lnTo>
                      <a:pt x="30361" y="109887"/>
                    </a:lnTo>
                    <a:lnTo>
                      <a:pt x="30361" y="109213"/>
                    </a:lnTo>
                    <a:lnTo>
                      <a:pt x="29638" y="109887"/>
                    </a:lnTo>
                    <a:lnTo>
                      <a:pt x="30361" y="109887"/>
                    </a:lnTo>
                    <a:lnTo>
                      <a:pt x="29638" y="109887"/>
                    </a:lnTo>
                    <a:lnTo>
                      <a:pt x="30361" y="109887"/>
                    </a:lnTo>
                    <a:lnTo>
                      <a:pt x="30361" y="109887"/>
                    </a:lnTo>
                    <a:lnTo>
                      <a:pt x="29638" y="109887"/>
                    </a:lnTo>
                    <a:lnTo>
                      <a:pt x="30361" y="109887"/>
                    </a:lnTo>
                    <a:lnTo>
                      <a:pt x="30361" y="109887"/>
                    </a:lnTo>
                    <a:lnTo>
                      <a:pt x="30361" y="109887"/>
                    </a:lnTo>
                    <a:lnTo>
                      <a:pt x="30361" y="109213"/>
                    </a:lnTo>
                    <a:lnTo>
                      <a:pt x="30361" y="109213"/>
                    </a:lnTo>
                    <a:lnTo>
                      <a:pt x="30361" y="107191"/>
                    </a:lnTo>
                    <a:lnTo>
                      <a:pt x="30361" y="107191"/>
                    </a:lnTo>
                    <a:lnTo>
                      <a:pt x="30361" y="107191"/>
                    </a:lnTo>
                    <a:lnTo>
                      <a:pt x="29638" y="106516"/>
                    </a:lnTo>
                    <a:lnTo>
                      <a:pt x="29638" y="106516"/>
                    </a:lnTo>
                    <a:lnTo>
                      <a:pt x="28915" y="106516"/>
                    </a:lnTo>
                    <a:lnTo>
                      <a:pt x="28915" y="106516"/>
                    </a:lnTo>
                    <a:lnTo>
                      <a:pt x="20240" y="104494"/>
                    </a:lnTo>
                    <a:lnTo>
                      <a:pt x="20240" y="104494"/>
                    </a:lnTo>
                    <a:lnTo>
                      <a:pt x="15903" y="104494"/>
                    </a:lnTo>
                    <a:lnTo>
                      <a:pt x="15903" y="104494"/>
                    </a:lnTo>
                    <a:lnTo>
                      <a:pt x="15180" y="104494"/>
                    </a:lnTo>
                    <a:lnTo>
                      <a:pt x="15180" y="104494"/>
                    </a:lnTo>
                    <a:lnTo>
                      <a:pt x="13734" y="104494"/>
                    </a:lnTo>
                    <a:lnTo>
                      <a:pt x="13734" y="105168"/>
                    </a:lnTo>
                    <a:lnTo>
                      <a:pt x="15180" y="104494"/>
                    </a:lnTo>
                    <a:lnTo>
                      <a:pt x="15180" y="104494"/>
                    </a:lnTo>
                    <a:lnTo>
                      <a:pt x="13734" y="104494"/>
                    </a:lnTo>
                    <a:lnTo>
                      <a:pt x="13734" y="105168"/>
                    </a:lnTo>
                    <a:lnTo>
                      <a:pt x="15180" y="104494"/>
                    </a:lnTo>
                    <a:lnTo>
                      <a:pt x="15180" y="104494"/>
                    </a:lnTo>
                    <a:lnTo>
                      <a:pt x="15180" y="104494"/>
                    </a:lnTo>
                    <a:lnTo>
                      <a:pt x="13734" y="102471"/>
                    </a:lnTo>
                    <a:lnTo>
                      <a:pt x="13734" y="102471"/>
                    </a:lnTo>
                    <a:lnTo>
                      <a:pt x="11566" y="95730"/>
                    </a:lnTo>
                    <a:lnTo>
                      <a:pt x="11566" y="95730"/>
                    </a:lnTo>
                    <a:lnTo>
                      <a:pt x="11566" y="89662"/>
                    </a:lnTo>
                    <a:lnTo>
                      <a:pt x="11566" y="88988"/>
                    </a:lnTo>
                    <a:lnTo>
                      <a:pt x="11566" y="88988"/>
                    </a:lnTo>
                    <a:lnTo>
                      <a:pt x="11566" y="88988"/>
                    </a:lnTo>
                    <a:lnTo>
                      <a:pt x="11566" y="87640"/>
                    </a:lnTo>
                    <a:lnTo>
                      <a:pt x="11566" y="87640"/>
                    </a:lnTo>
                    <a:lnTo>
                      <a:pt x="10843" y="85617"/>
                    </a:lnTo>
                    <a:lnTo>
                      <a:pt x="10843" y="85617"/>
                    </a:lnTo>
                    <a:lnTo>
                      <a:pt x="9397" y="84943"/>
                    </a:lnTo>
                    <a:lnTo>
                      <a:pt x="9397" y="84943"/>
                    </a:lnTo>
                    <a:lnTo>
                      <a:pt x="8674" y="84943"/>
                    </a:lnTo>
                    <a:lnTo>
                      <a:pt x="8674" y="84943"/>
                    </a:lnTo>
                    <a:lnTo>
                      <a:pt x="6506" y="84943"/>
                    </a:lnTo>
                    <a:lnTo>
                      <a:pt x="6506" y="85617"/>
                    </a:lnTo>
                    <a:lnTo>
                      <a:pt x="6506" y="84943"/>
                    </a:lnTo>
                    <a:lnTo>
                      <a:pt x="6506" y="84943"/>
                    </a:lnTo>
                    <a:lnTo>
                      <a:pt x="6506" y="85617"/>
                    </a:lnTo>
                    <a:lnTo>
                      <a:pt x="6506" y="84943"/>
                    </a:lnTo>
                    <a:lnTo>
                      <a:pt x="6506" y="85617"/>
                    </a:lnTo>
                    <a:lnTo>
                      <a:pt x="6506" y="84943"/>
                    </a:lnTo>
                    <a:lnTo>
                      <a:pt x="6506" y="84943"/>
                    </a:lnTo>
                    <a:lnTo>
                      <a:pt x="6506" y="85617"/>
                    </a:lnTo>
                    <a:lnTo>
                      <a:pt x="6506" y="84943"/>
                    </a:lnTo>
                    <a:lnTo>
                      <a:pt x="6506" y="84943"/>
                    </a:lnTo>
                    <a:lnTo>
                      <a:pt x="5783" y="82921"/>
                    </a:lnTo>
                    <a:lnTo>
                      <a:pt x="5783" y="82921"/>
                    </a:lnTo>
                    <a:lnTo>
                      <a:pt x="4337" y="76179"/>
                    </a:lnTo>
                    <a:lnTo>
                      <a:pt x="4337" y="70112"/>
                    </a:lnTo>
                    <a:lnTo>
                      <a:pt x="4337" y="70112"/>
                    </a:lnTo>
                    <a:lnTo>
                      <a:pt x="5783" y="63370"/>
                    </a:lnTo>
                    <a:lnTo>
                      <a:pt x="5783" y="63370"/>
                    </a:lnTo>
                    <a:lnTo>
                      <a:pt x="6506" y="59325"/>
                    </a:lnTo>
                    <a:lnTo>
                      <a:pt x="6506" y="59325"/>
                    </a:lnTo>
                    <a:lnTo>
                      <a:pt x="6506" y="58651"/>
                    </a:lnTo>
                    <a:lnTo>
                      <a:pt x="6506" y="58651"/>
                    </a:lnTo>
                    <a:lnTo>
                      <a:pt x="6506" y="57303"/>
                    </a:lnTo>
                    <a:lnTo>
                      <a:pt x="6506" y="58651"/>
                    </a:lnTo>
                    <a:lnTo>
                      <a:pt x="6506" y="58651"/>
                    </a:lnTo>
                    <a:lnTo>
                      <a:pt x="6506" y="58651"/>
                    </a:lnTo>
                    <a:lnTo>
                      <a:pt x="6506" y="57303"/>
                    </a:lnTo>
                    <a:lnTo>
                      <a:pt x="6506" y="58651"/>
                    </a:lnTo>
                    <a:lnTo>
                      <a:pt x="6506" y="58651"/>
                    </a:lnTo>
                    <a:lnTo>
                      <a:pt x="9397" y="60674"/>
                    </a:lnTo>
                    <a:lnTo>
                      <a:pt x="9397" y="60674"/>
                    </a:lnTo>
                    <a:lnTo>
                      <a:pt x="13012" y="62022"/>
                    </a:lnTo>
                    <a:lnTo>
                      <a:pt x="13012" y="62022"/>
                    </a:lnTo>
                    <a:lnTo>
                      <a:pt x="15180" y="63370"/>
                    </a:lnTo>
                    <a:lnTo>
                      <a:pt x="17349" y="63370"/>
                    </a:lnTo>
                    <a:lnTo>
                      <a:pt x="17349" y="63370"/>
                    </a:lnTo>
                    <a:lnTo>
                      <a:pt x="20240" y="63370"/>
                    </a:lnTo>
                    <a:lnTo>
                      <a:pt x="20240" y="63370"/>
                    </a:lnTo>
                    <a:lnTo>
                      <a:pt x="22409" y="63370"/>
                    </a:lnTo>
                    <a:lnTo>
                      <a:pt x="22409" y="63370"/>
                    </a:lnTo>
                    <a:lnTo>
                      <a:pt x="23132" y="62022"/>
                    </a:lnTo>
                    <a:lnTo>
                      <a:pt x="23132" y="62022"/>
                    </a:lnTo>
                    <a:lnTo>
                      <a:pt x="24578" y="62022"/>
                    </a:lnTo>
                    <a:lnTo>
                      <a:pt x="24578" y="62022"/>
                    </a:lnTo>
                    <a:lnTo>
                      <a:pt x="24578" y="61348"/>
                    </a:lnTo>
                    <a:lnTo>
                      <a:pt x="24578" y="61348"/>
                    </a:lnTo>
                    <a:lnTo>
                      <a:pt x="25301" y="60674"/>
                    </a:lnTo>
                    <a:lnTo>
                      <a:pt x="25301" y="60674"/>
                    </a:lnTo>
                    <a:lnTo>
                      <a:pt x="28915" y="52584"/>
                    </a:lnTo>
                    <a:lnTo>
                      <a:pt x="28915" y="52584"/>
                    </a:lnTo>
                    <a:lnTo>
                      <a:pt x="30361" y="49887"/>
                    </a:lnTo>
                    <a:lnTo>
                      <a:pt x="30361" y="49887"/>
                    </a:lnTo>
                    <a:lnTo>
                      <a:pt x="30361" y="48539"/>
                    </a:lnTo>
                    <a:lnTo>
                      <a:pt x="30361" y="48539"/>
                    </a:lnTo>
                    <a:lnTo>
                      <a:pt x="29638" y="47865"/>
                    </a:lnTo>
                    <a:lnTo>
                      <a:pt x="29638" y="48539"/>
                    </a:lnTo>
                    <a:lnTo>
                      <a:pt x="29638" y="48539"/>
                    </a:lnTo>
                    <a:lnTo>
                      <a:pt x="30361" y="48539"/>
                    </a:lnTo>
                    <a:lnTo>
                      <a:pt x="29638" y="47865"/>
                    </a:lnTo>
                    <a:lnTo>
                      <a:pt x="29638" y="48539"/>
                    </a:lnTo>
                    <a:lnTo>
                      <a:pt x="29638" y="48539"/>
                    </a:lnTo>
                    <a:lnTo>
                      <a:pt x="38313" y="48539"/>
                    </a:lnTo>
                    <a:lnTo>
                      <a:pt x="38313" y="48539"/>
                    </a:lnTo>
                    <a:lnTo>
                      <a:pt x="45542" y="47865"/>
                    </a:lnTo>
                    <a:lnTo>
                      <a:pt x="45542" y="47865"/>
                    </a:lnTo>
                    <a:lnTo>
                      <a:pt x="47710" y="46516"/>
                    </a:lnTo>
                    <a:lnTo>
                      <a:pt x="47710" y="46516"/>
                    </a:lnTo>
                    <a:lnTo>
                      <a:pt x="48433" y="44494"/>
                    </a:lnTo>
                    <a:lnTo>
                      <a:pt x="48433" y="44494"/>
                    </a:lnTo>
                    <a:lnTo>
                      <a:pt x="48433" y="43820"/>
                    </a:lnTo>
                    <a:lnTo>
                      <a:pt x="48433" y="43820"/>
                    </a:lnTo>
                    <a:lnTo>
                      <a:pt x="48433" y="42471"/>
                    </a:lnTo>
                    <a:lnTo>
                      <a:pt x="47710" y="42471"/>
                    </a:lnTo>
                    <a:lnTo>
                      <a:pt x="47710" y="42471"/>
                    </a:lnTo>
                    <a:lnTo>
                      <a:pt x="48433" y="42471"/>
                    </a:lnTo>
                    <a:lnTo>
                      <a:pt x="47710" y="42471"/>
                    </a:lnTo>
                    <a:lnTo>
                      <a:pt x="47710" y="42471"/>
                    </a:lnTo>
                    <a:lnTo>
                      <a:pt x="47710" y="41797"/>
                    </a:lnTo>
                    <a:lnTo>
                      <a:pt x="47710" y="42471"/>
                    </a:lnTo>
                    <a:lnTo>
                      <a:pt x="47710" y="42471"/>
                    </a:lnTo>
                    <a:lnTo>
                      <a:pt x="47710" y="41797"/>
                    </a:lnTo>
                    <a:lnTo>
                      <a:pt x="47710" y="42471"/>
                    </a:lnTo>
                    <a:lnTo>
                      <a:pt x="47710" y="42471"/>
                    </a:lnTo>
                    <a:lnTo>
                      <a:pt x="48433" y="42471"/>
                    </a:lnTo>
                    <a:lnTo>
                      <a:pt x="48433" y="42471"/>
                    </a:lnTo>
                    <a:lnTo>
                      <a:pt x="54939" y="37752"/>
                    </a:lnTo>
                    <a:lnTo>
                      <a:pt x="54939" y="37752"/>
                    </a:lnTo>
                    <a:lnTo>
                      <a:pt x="57831" y="35730"/>
                    </a:lnTo>
                    <a:lnTo>
                      <a:pt x="57831" y="35730"/>
                    </a:lnTo>
                    <a:lnTo>
                      <a:pt x="59277" y="35056"/>
                    </a:lnTo>
                    <a:lnTo>
                      <a:pt x="59277" y="35056"/>
                    </a:lnTo>
                    <a:lnTo>
                      <a:pt x="59999" y="33707"/>
                    </a:lnTo>
                    <a:lnTo>
                      <a:pt x="59999" y="33707"/>
                    </a:lnTo>
                    <a:lnTo>
                      <a:pt x="59999" y="33033"/>
                    </a:lnTo>
                    <a:lnTo>
                      <a:pt x="59999" y="33033"/>
                    </a:lnTo>
                    <a:lnTo>
                      <a:pt x="59999" y="31011"/>
                    </a:lnTo>
                    <a:lnTo>
                      <a:pt x="59999" y="30337"/>
                    </a:lnTo>
                    <a:lnTo>
                      <a:pt x="59999" y="30337"/>
                    </a:lnTo>
                    <a:lnTo>
                      <a:pt x="59999" y="30337"/>
                    </a:lnTo>
                    <a:lnTo>
                      <a:pt x="59277" y="30337"/>
                    </a:lnTo>
                    <a:lnTo>
                      <a:pt x="59999" y="30337"/>
                    </a:lnTo>
                    <a:lnTo>
                      <a:pt x="59999" y="30337"/>
                    </a:lnTo>
                    <a:lnTo>
                      <a:pt x="59277" y="30337"/>
                    </a:lnTo>
                    <a:lnTo>
                      <a:pt x="59999" y="30337"/>
                    </a:lnTo>
                    <a:lnTo>
                      <a:pt x="57831" y="30337"/>
                    </a:lnTo>
                    <a:lnTo>
                      <a:pt x="59277" y="31011"/>
                    </a:lnTo>
                    <a:lnTo>
                      <a:pt x="59277" y="31011"/>
                    </a:lnTo>
                    <a:lnTo>
                      <a:pt x="59999" y="30337"/>
                    </a:lnTo>
                    <a:lnTo>
                      <a:pt x="57831" y="30337"/>
                    </a:lnTo>
                    <a:lnTo>
                      <a:pt x="59277" y="31011"/>
                    </a:lnTo>
                    <a:lnTo>
                      <a:pt x="59277" y="30337"/>
                    </a:lnTo>
                    <a:lnTo>
                      <a:pt x="59277" y="31011"/>
                    </a:lnTo>
                    <a:lnTo>
                      <a:pt x="59277" y="31011"/>
                    </a:lnTo>
                    <a:lnTo>
                      <a:pt x="59277" y="30337"/>
                    </a:lnTo>
                    <a:lnTo>
                      <a:pt x="59277" y="31011"/>
                    </a:lnTo>
                    <a:lnTo>
                      <a:pt x="59277" y="31011"/>
                    </a:lnTo>
                    <a:lnTo>
                      <a:pt x="59277" y="31011"/>
                    </a:lnTo>
                    <a:lnTo>
                      <a:pt x="59277" y="31011"/>
                    </a:lnTo>
                    <a:lnTo>
                      <a:pt x="59277" y="31011"/>
                    </a:lnTo>
                    <a:lnTo>
                      <a:pt x="59277" y="31011"/>
                    </a:lnTo>
                    <a:lnTo>
                      <a:pt x="59277" y="31011"/>
                    </a:lnTo>
                    <a:lnTo>
                      <a:pt x="59277" y="31011"/>
                    </a:lnTo>
                    <a:lnTo>
                      <a:pt x="62168" y="30337"/>
                    </a:lnTo>
                    <a:lnTo>
                      <a:pt x="62168" y="30337"/>
                    </a:lnTo>
                    <a:lnTo>
                      <a:pt x="65060" y="26966"/>
                    </a:lnTo>
                    <a:lnTo>
                      <a:pt x="65060" y="26966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7228" y="24943"/>
                    </a:lnTo>
                    <a:lnTo>
                      <a:pt x="68674" y="26292"/>
                    </a:lnTo>
                    <a:lnTo>
                      <a:pt x="68674" y="26292"/>
                    </a:lnTo>
                    <a:lnTo>
                      <a:pt x="70120" y="26292"/>
                    </a:lnTo>
                    <a:lnTo>
                      <a:pt x="70120" y="26292"/>
                    </a:lnTo>
                    <a:lnTo>
                      <a:pt x="72289" y="24943"/>
                    </a:lnTo>
                    <a:lnTo>
                      <a:pt x="72289" y="24943"/>
                    </a:lnTo>
                    <a:lnTo>
                      <a:pt x="74457" y="23595"/>
                    </a:lnTo>
                    <a:lnTo>
                      <a:pt x="74457" y="23595"/>
                    </a:lnTo>
                    <a:lnTo>
                      <a:pt x="75903" y="21573"/>
                    </a:lnTo>
                    <a:lnTo>
                      <a:pt x="75903" y="21573"/>
                    </a:lnTo>
                    <a:lnTo>
                      <a:pt x="75903" y="21573"/>
                    </a:lnTo>
                    <a:lnTo>
                      <a:pt x="75903" y="21573"/>
                    </a:lnTo>
                    <a:lnTo>
                      <a:pt x="75903" y="21573"/>
                    </a:lnTo>
                    <a:lnTo>
                      <a:pt x="75903" y="21573"/>
                    </a:lnTo>
                    <a:lnTo>
                      <a:pt x="75903" y="20224"/>
                    </a:lnTo>
                    <a:lnTo>
                      <a:pt x="75903" y="20224"/>
                    </a:lnTo>
                    <a:lnTo>
                      <a:pt x="78072" y="18202"/>
                    </a:lnTo>
                    <a:lnTo>
                      <a:pt x="78072" y="18202"/>
                    </a:lnTo>
                    <a:lnTo>
                      <a:pt x="78072" y="17528"/>
                    </a:lnTo>
                    <a:lnTo>
                      <a:pt x="78795" y="17528"/>
                    </a:lnTo>
                    <a:lnTo>
                      <a:pt x="78795" y="17528"/>
                    </a:lnTo>
                    <a:lnTo>
                      <a:pt x="78072" y="17528"/>
                    </a:lnTo>
                    <a:lnTo>
                      <a:pt x="78072" y="17528"/>
                    </a:lnTo>
                    <a:lnTo>
                      <a:pt x="78795" y="17528"/>
                    </a:lnTo>
                    <a:lnTo>
                      <a:pt x="78072" y="17528"/>
                    </a:lnTo>
                    <a:lnTo>
                      <a:pt x="78072" y="17528"/>
                    </a:lnTo>
                    <a:lnTo>
                      <a:pt x="78072" y="17528"/>
                    </a:lnTo>
                    <a:lnTo>
                      <a:pt x="78072" y="17528"/>
                    </a:lnTo>
                    <a:lnTo>
                      <a:pt x="78795" y="17528"/>
                    </a:lnTo>
                    <a:lnTo>
                      <a:pt x="78795" y="17528"/>
                    </a:lnTo>
                    <a:lnTo>
                      <a:pt x="80240" y="16179"/>
                    </a:lnTo>
                    <a:lnTo>
                      <a:pt x="80240" y="16179"/>
                    </a:lnTo>
                    <a:lnTo>
                      <a:pt x="85301" y="8764"/>
                    </a:lnTo>
                    <a:lnTo>
                      <a:pt x="85301" y="8764"/>
                    </a:lnTo>
                    <a:lnTo>
                      <a:pt x="88192" y="4719"/>
                    </a:lnTo>
                    <a:lnTo>
                      <a:pt x="88192" y="4719"/>
                    </a:lnTo>
                    <a:lnTo>
                      <a:pt x="89638" y="4044"/>
                    </a:lnTo>
                    <a:lnTo>
                      <a:pt x="89638" y="4044"/>
                    </a:lnTo>
                    <a:lnTo>
                      <a:pt x="89638" y="4044"/>
                    </a:lnTo>
                    <a:lnTo>
                      <a:pt x="89638" y="2696"/>
                    </a:lnTo>
                    <a:lnTo>
                      <a:pt x="89638" y="4044"/>
                    </a:lnTo>
                    <a:lnTo>
                      <a:pt x="89638" y="4044"/>
                    </a:lnTo>
                    <a:lnTo>
                      <a:pt x="89638" y="2696"/>
                    </a:lnTo>
                    <a:lnTo>
                      <a:pt x="89638" y="4044"/>
                    </a:lnTo>
                    <a:lnTo>
                      <a:pt x="90361" y="4044"/>
                    </a:lnTo>
                    <a:lnTo>
                      <a:pt x="90361" y="4044"/>
                    </a:lnTo>
                    <a:lnTo>
                      <a:pt x="92530" y="4719"/>
                    </a:lnTo>
                    <a:lnTo>
                      <a:pt x="92530" y="4719"/>
                    </a:lnTo>
                    <a:lnTo>
                      <a:pt x="94698" y="5393"/>
                    </a:lnTo>
                    <a:lnTo>
                      <a:pt x="94698" y="5393"/>
                    </a:lnTo>
                    <a:lnTo>
                      <a:pt x="95421" y="7415"/>
                    </a:lnTo>
                    <a:lnTo>
                      <a:pt x="96867" y="8764"/>
                    </a:lnTo>
                    <a:lnTo>
                      <a:pt x="96867" y="8764"/>
                    </a:lnTo>
                    <a:lnTo>
                      <a:pt x="95421" y="10786"/>
                    </a:lnTo>
                    <a:lnTo>
                      <a:pt x="97590" y="11460"/>
                    </a:lnTo>
                    <a:lnTo>
                      <a:pt x="95421" y="10786"/>
                    </a:lnTo>
                    <a:lnTo>
                      <a:pt x="95421" y="10786"/>
                    </a:lnTo>
                    <a:lnTo>
                      <a:pt x="95421" y="11460"/>
                    </a:lnTo>
                    <a:lnTo>
                      <a:pt x="95421" y="11460"/>
                    </a:lnTo>
                    <a:lnTo>
                      <a:pt x="95421" y="12808"/>
                    </a:lnTo>
                    <a:lnTo>
                      <a:pt x="96867" y="13483"/>
                    </a:lnTo>
                    <a:lnTo>
                      <a:pt x="96867" y="13483"/>
                    </a:lnTo>
                    <a:lnTo>
                      <a:pt x="99759" y="15505"/>
                    </a:lnTo>
                    <a:lnTo>
                      <a:pt x="99759" y="15505"/>
                    </a:lnTo>
                    <a:lnTo>
                      <a:pt x="104096" y="16179"/>
                    </a:lnTo>
                    <a:lnTo>
                      <a:pt x="104096" y="16179"/>
                    </a:lnTo>
                    <a:lnTo>
                      <a:pt x="111325" y="19550"/>
                    </a:lnTo>
                    <a:lnTo>
                      <a:pt x="111325" y="19550"/>
                    </a:lnTo>
                    <a:lnTo>
                      <a:pt x="116385" y="22247"/>
                    </a:lnTo>
                    <a:lnTo>
                      <a:pt x="117831" y="2022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Shape 700"/>
              <p:cNvSpPr/>
              <p:nvPr/>
            </p:nvSpPr>
            <p:spPr>
              <a:xfrm>
                <a:off x="7088188" y="4189413"/>
                <a:ext cx="65100" cy="57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560" y="110000"/>
                    </a:moveTo>
                    <a:lnTo>
                      <a:pt x="17560" y="100000"/>
                    </a:lnTo>
                    <a:lnTo>
                      <a:pt x="17560" y="100000"/>
                    </a:lnTo>
                    <a:lnTo>
                      <a:pt x="17560" y="100000"/>
                    </a:lnTo>
                    <a:lnTo>
                      <a:pt x="17560" y="100000"/>
                    </a:lnTo>
                    <a:lnTo>
                      <a:pt x="17560" y="100000"/>
                    </a:lnTo>
                    <a:lnTo>
                      <a:pt x="17560" y="100000"/>
                    </a:lnTo>
                    <a:lnTo>
                      <a:pt x="17560" y="100000"/>
                    </a:lnTo>
                    <a:lnTo>
                      <a:pt x="17560" y="100000"/>
                    </a:lnTo>
                    <a:lnTo>
                      <a:pt x="17560" y="96666"/>
                    </a:lnTo>
                    <a:lnTo>
                      <a:pt x="17560" y="96666"/>
                    </a:lnTo>
                    <a:lnTo>
                      <a:pt x="14634" y="83333"/>
                    </a:lnTo>
                    <a:lnTo>
                      <a:pt x="14634" y="83333"/>
                    </a:lnTo>
                    <a:lnTo>
                      <a:pt x="17560" y="66666"/>
                    </a:lnTo>
                    <a:lnTo>
                      <a:pt x="17560" y="66666"/>
                    </a:lnTo>
                    <a:lnTo>
                      <a:pt x="20487" y="53333"/>
                    </a:lnTo>
                    <a:lnTo>
                      <a:pt x="20487" y="53333"/>
                    </a:lnTo>
                    <a:lnTo>
                      <a:pt x="46829" y="40000"/>
                    </a:lnTo>
                    <a:lnTo>
                      <a:pt x="58536" y="30000"/>
                    </a:lnTo>
                    <a:lnTo>
                      <a:pt x="73170" y="23333"/>
                    </a:lnTo>
                    <a:lnTo>
                      <a:pt x="73170" y="23333"/>
                    </a:lnTo>
                    <a:lnTo>
                      <a:pt x="90731" y="13333"/>
                    </a:lnTo>
                    <a:lnTo>
                      <a:pt x="90731" y="13333"/>
                    </a:lnTo>
                    <a:lnTo>
                      <a:pt x="93658" y="20000"/>
                    </a:lnTo>
                    <a:lnTo>
                      <a:pt x="93658" y="20000"/>
                    </a:lnTo>
                    <a:lnTo>
                      <a:pt x="102439" y="23333"/>
                    </a:lnTo>
                    <a:lnTo>
                      <a:pt x="102439" y="23333"/>
                    </a:lnTo>
                    <a:lnTo>
                      <a:pt x="102439" y="33333"/>
                    </a:lnTo>
                    <a:lnTo>
                      <a:pt x="102439" y="33333"/>
                    </a:lnTo>
                    <a:lnTo>
                      <a:pt x="102439" y="43333"/>
                    </a:lnTo>
                    <a:lnTo>
                      <a:pt x="102439" y="43333"/>
                    </a:lnTo>
                    <a:lnTo>
                      <a:pt x="99512" y="50000"/>
                    </a:lnTo>
                    <a:lnTo>
                      <a:pt x="99512" y="50000"/>
                    </a:lnTo>
                    <a:lnTo>
                      <a:pt x="93658" y="56666"/>
                    </a:lnTo>
                    <a:lnTo>
                      <a:pt x="93658" y="56666"/>
                    </a:lnTo>
                    <a:lnTo>
                      <a:pt x="90731" y="76666"/>
                    </a:lnTo>
                    <a:lnTo>
                      <a:pt x="90731" y="76666"/>
                    </a:lnTo>
                    <a:lnTo>
                      <a:pt x="84878" y="83333"/>
                    </a:lnTo>
                    <a:lnTo>
                      <a:pt x="84878" y="83333"/>
                    </a:lnTo>
                    <a:lnTo>
                      <a:pt x="84878" y="83333"/>
                    </a:lnTo>
                    <a:lnTo>
                      <a:pt x="84878" y="83333"/>
                    </a:lnTo>
                    <a:lnTo>
                      <a:pt x="84878" y="83333"/>
                    </a:lnTo>
                    <a:lnTo>
                      <a:pt x="84878" y="83333"/>
                    </a:lnTo>
                    <a:lnTo>
                      <a:pt x="84878" y="83333"/>
                    </a:lnTo>
                    <a:lnTo>
                      <a:pt x="84878" y="83333"/>
                    </a:lnTo>
                    <a:lnTo>
                      <a:pt x="84878" y="83333"/>
                    </a:lnTo>
                    <a:lnTo>
                      <a:pt x="67317" y="96666"/>
                    </a:lnTo>
                    <a:lnTo>
                      <a:pt x="67317" y="96666"/>
                    </a:lnTo>
                    <a:lnTo>
                      <a:pt x="52682" y="100000"/>
                    </a:lnTo>
                    <a:lnTo>
                      <a:pt x="35121" y="106666"/>
                    </a:lnTo>
                    <a:lnTo>
                      <a:pt x="35121" y="106666"/>
                    </a:lnTo>
                    <a:lnTo>
                      <a:pt x="17560" y="100000"/>
                    </a:lnTo>
                    <a:lnTo>
                      <a:pt x="17560" y="110000"/>
                    </a:lnTo>
                    <a:lnTo>
                      <a:pt x="14634" y="116666"/>
                    </a:lnTo>
                    <a:lnTo>
                      <a:pt x="14634" y="116666"/>
                    </a:lnTo>
                    <a:lnTo>
                      <a:pt x="35121" y="120000"/>
                    </a:lnTo>
                    <a:lnTo>
                      <a:pt x="35121" y="120000"/>
                    </a:lnTo>
                    <a:lnTo>
                      <a:pt x="55609" y="116666"/>
                    </a:lnTo>
                    <a:lnTo>
                      <a:pt x="76097" y="110000"/>
                    </a:lnTo>
                    <a:lnTo>
                      <a:pt x="76097" y="110000"/>
                    </a:lnTo>
                    <a:lnTo>
                      <a:pt x="93658" y="96666"/>
                    </a:lnTo>
                    <a:lnTo>
                      <a:pt x="93658" y="96666"/>
                    </a:lnTo>
                    <a:lnTo>
                      <a:pt x="102439" y="86666"/>
                    </a:lnTo>
                    <a:lnTo>
                      <a:pt x="102439" y="86666"/>
                    </a:lnTo>
                    <a:lnTo>
                      <a:pt x="105365" y="73333"/>
                    </a:lnTo>
                    <a:lnTo>
                      <a:pt x="105365" y="73333"/>
                    </a:lnTo>
                    <a:lnTo>
                      <a:pt x="105365" y="63333"/>
                    </a:lnTo>
                    <a:lnTo>
                      <a:pt x="105365" y="63333"/>
                    </a:lnTo>
                    <a:lnTo>
                      <a:pt x="105365" y="63333"/>
                    </a:lnTo>
                    <a:lnTo>
                      <a:pt x="105365" y="63333"/>
                    </a:lnTo>
                    <a:lnTo>
                      <a:pt x="105365" y="63333"/>
                    </a:lnTo>
                    <a:lnTo>
                      <a:pt x="105365" y="63333"/>
                    </a:lnTo>
                    <a:lnTo>
                      <a:pt x="105365" y="63333"/>
                    </a:lnTo>
                    <a:lnTo>
                      <a:pt x="105365" y="63333"/>
                    </a:lnTo>
                    <a:lnTo>
                      <a:pt x="105365" y="63333"/>
                    </a:lnTo>
                    <a:lnTo>
                      <a:pt x="105365" y="63333"/>
                    </a:lnTo>
                    <a:lnTo>
                      <a:pt x="114146" y="50000"/>
                    </a:lnTo>
                    <a:lnTo>
                      <a:pt x="114146" y="50000"/>
                    </a:lnTo>
                    <a:lnTo>
                      <a:pt x="120000" y="33333"/>
                    </a:lnTo>
                    <a:lnTo>
                      <a:pt x="120000" y="33333"/>
                    </a:lnTo>
                    <a:lnTo>
                      <a:pt x="120000" y="23333"/>
                    </a:lnTo>
                    <a:lnTo>
                      <a:pt x="111219" y="10000"/>
                    </a:lnTo>
                    <a:lnTo>
                      <a:pt x="111219" y="10000"/>
                    </a:lnTo>
                    <a:lnTo>
                      <a:pt x="102439" y="3333"/>
                    </a:lnTo>
                    <a:lnTo>
                      <a:pt x="102439" y="3333"/>
                    </a:lnTo>
                    <a:lnTo>
                      <a:pt x="90731" y="0"/>
                    </a:lnTo>
                    <a:lnTo>
                      <a:pt x="90731" y="0"/>
                    </a:lnTo>
                    <a:lnTo>
                      <a:pt x="81951" y="0"/>
                    </a:lnTo>
                    <a:lnTo>
                      <a:pt x="67317" y="3333"/>
                    </a:lnTo>
                    <a:lnTo>
                      <a:pt x="67317" y="3333"/>
                    </a:lnTo>
                    <a:lnTo>
                      <a:pt x="52682" y="13333"/>
                    </a:lnTo>
                    <a:lnTo>
                      <a:pt x="38048" y="23333"/>
                    </a:lnTo>
                    <a:lnTo>
                      <a:pt x="14634" y="43333"/>
                    </a:lnTo>
                    <a:lnTo>
                      <a:pt x="14634" y="43333"/>
                    </a:lnTo>
                    <a:lnTo>
                      <a:pt x="8780" y="50000"/>
                    </a:lnTo>
                    <a:lnTo>
                      <a:pt x="5853" y="63333"/>
                    </a:lnTo>
                    <a:lnTo>
                      <a:pt x="5853" y="63333"/>
                    </a:lnTo>
                    <a:lnTo>
                      <a:pt x="0" y="83333"/>
                    </a:lnTo>
                    <a:lnTo>
                      <a:pt x="0" y="83333"/>
                    </a:lnTo>
                    <a:lnTo>
                      <a:pt x="5853" y="100000"/>
                    </a:lnTo>
                    <a:lnTo>
                      <a:pt x="5853" y="100000"/>
                    </a:lnTo>
                    <a:lnTo>
                      <a:pt x="5853" y="110000"/>
                    </a:lnTo>
                    <a:lnTo>
                      <a:pt x="14634" y="116666"/>
                    </a:lnTo>
                    <a:lnTo>
                      <a:pt x="17560" y="11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Shape 701"/>
              <p:cNvSpPr/>
              <p:nvPr/>
            </p:nvSpPr>
            <p:spPr>
              <a:xfrm>
                <a:off x="7616826" y="3795713"/>
                <a:ext cx="71400" cy="96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9333" y="114098"/>
                    </a:moveTo>
                    <a:lnTo>
                      <a:pt x="66666" y="112131"/>
                    </a:lnTo>
                    <a:lnTo>
                      <a:pt x="66666" y="112131"/>
                    </a:lnTo>
                    <a:lnTo>
                      <a:pt x="66666" y="112131"/>
                    </a:lnTo>
                    <a:lnTo>
                      <a:pt x="66666" y="112131"/>
                    </a:lnTo>
                    <a:lnTo>
                      <a:pt x="66666" y="112131"/>
                    </a:lnTo>
                    <a:lnTo>
                      <a:pt x="66666" y="112131"/>
                    </a:lnTo>
                    <a:lnTo>
                      <a:pt x="66666" y="112131"/>
                    </a:lnTo>
                    <a:lnTo>
                      <a:pt x="69333" y="112131"/>
                    </a:lnTo>
                    <a:lnTo>
                      <a:pt x="66666" y="112131"/>
                    </a:lnTo>
                    <a:lnTo>
                      <a:pt x="66666" y="112131"/>
                    </a:lnTo>
                    <a:lnTo>
                      <a:pt x="69333" y="112131"/>
                    </a:lnTo>
                    <a:lnTo>
                      <a:pt x="69333" y="112131"/>
                    </a:lnTo>
                    <a:lnTo>
                      <a:pt x="69333" y="112131"/>
                    </a:lnTo>
                    <a:lnTo>
                      <a:pt x="69333" y="112131"/>
                    </a:lnTo>
                    <a:lnTo>
                      <a:pt x="69333" y="112131"/>
                    </a:lnTo>
                    <a:lnTo>
                      <a:pt x="69333" y="112131"/>
                    </a:lnTo>
                    <a:lnTo>
                      <a:pt x="69333" y="112131"/>
                    </a:lnTo>
                    <a:lnTo>
                      <a:pt x="69333" y="112131"/>
                    </a:lnTo>
                    <a:lnTo>
                      <a:pt x="66666" y="102295"/>
                    </a:lnTo>
                    <a:lnTo>
                      <a:pt x="66666" y="102295"/>
                    </a:lnTo>
                    <a:lnTo>
                      <a:pt x="66666" y="100327"/>
                    </a:lnTo>
                    <a:lnTo>
                      <a:pt x="61333" y="98360"/>
                    </a:lnTo>
                    <a:lnTo>
                      <a:pt x="61333" y="94426"/>
                    </a:lnTo>
                    <a:lnTo>
                      <a:pt x="61333" y="94426"/>
                    </a:lnTo>
                    <a:lnTo>
                      <a:pt x="58666" y="94426"/>
                    </a:lnTo>
                    <a:lnTo>
                      <a:pt x="58666" y="94426"/>
                    </a:lnTo>
                    <a:lnTo>
                      <a:pt x="50666" y="94426"/>
                    </a:lnTo>
                    <a:lnTo>
                      <a:pt x="58666" y="100327"/>
                    </a:lnTo>
                    <a:lnTo>
                      <a:pt x="50666" y="94426"/>
                    </a:lnTo>
                    <a:lnTo>
                      <a:pt x="50666" y="94426"/>
                    </a:lnTo>
                    <a:lnTo>
                      <a:pt x="50666" y="98360"/>
                    </a:lnTo>
                    <a:lnTo>
                      <a:pt x="50666" y="98360"/>
                    </a:lnTo>
                    <a:lnTo>
                      <a:pt x="48000" y="102295"/>
                    </a:lnTo>
                    <a:lnTo>
                      <a:pt x="48000" y="102295"/>
                    </a:lnTo>
                    <a:lnTo>
                      <a:pt x="48000" y="108196"/>
                    </a:lnTo>
                    <a:lnTo>
                      <a:pt x="42666" y="108196"/>
                    </a:lnTo>
                    <a:lnTo>
                      <a:pt x="42666" y="108196"/>
                    </a:lnTo>
                    <a:lnTo>
                      <a:pt x="48000" y="112131"/>
                    </a:lnTo>
                    <a:lnTo>
                      <a:pt x="48000" y="108196"/>
                    </a:lnTo>
                    <a:lnTo>
                      <a:pt x="42666" y="108196"/>
                    </a:lnTo>
                    <a:lnTo>
                      <a:pt x="48000" y="112131"/>
                    </a:lnTo>
                    <a:lnTo>
                      <a:pt x="48000" y="108196"/>
                    </a:lnTo>
                    <a:lnTo>
                      <a:pt x="48000" y="112131"/>
                    </a:lnTo>
                    <a:lnTo>
                      <a:pt x="48000" y="108196"/>
                    </a:lnTo>
                    <a:lnTo>
                      <a:pt x="48000" y="108196"/>
                    </a:lnTo>
                    <a:lnTo>
                      <a:pt x="48000" y="112131"/>
                    </a:lnTo>
                    <a:lnTo>
                      <a:pt x="48000" y="108196"/>
                    </a:lnTo>
                    <a:lnTo>
                      <a:pt x="48000" y="112131"/>
                    </a:lnTo>
                    <a:lnTo>
                      <a:pt x="50666" y="108196"/>
                    </a:lnTo>
                    <a:lnTo>
                      <a:pt x="48000" y="108196"/>
                    </a:lnTo>
                    <a:lnTo>
                      <a:pt x="48000" y="112131"/>
                    </a:lnTo>
                    <a:lnTo>
                      <a:pt x="50666" y="108196"/>
                    </a:lnTo>
                    <a:lnTo>
                      <a:pt x="48000" y="112131"/>
                    </a:lnTo>
                    <a:lnTo>
                      <a:pt x="50666" y="108196"/>
                    </a:lnTo>
                    <a:lnTo>
                      <a:pt x="50666" y="108196"/>
                    </a:lnTo>
                    <a:lnTo>
                      <a:pt x="48000" y="112131"/>
                    </a:lnTo>
                    <a:lnTo>
                      <a:pt x="50666" y="108196"/>
                    </a:lnTo>
                    <a:lnTo>
                      <a:pt x="50666" y="108196"/>
                    </a:lnTo>
                    <a:lnTo>
                      <a:pt x="50666" y="108196"/>
                    </a:lnTo>
                    <a:lnTo>
                      <a:pt x="50666" y="108196"/>
                    </a:lnTo>
                    <a:lnTo>
                      <a:pt x="50666" y="108196"/>
                    </a:lnTo>
                    <a:lnTo>
                      <a:pt x="50666" y="108196"/>
                    </a:lnTo>
                    <a:lnTo>
                      <a:pt x="48000" y="102295"/>
                    </a:lnTo>
                    <a:lnTo>
                      <a:pt x="48000" y="102295"/>
                    </a:lnTo>
                    <a:lnTo>
                      <a:pt x="42666" y="94426"/>
                    </a:lnTo>
                    <a:lnTo>
                      <a:pt x="42666" y="94426"/>
                    </a:lnTo>
                    <a:lnTo>
                      <a:pt x="40000" y="82622"/>
                    </a:lnTo>
                    <a:lnTo>
                      <a:pt x="40000" y="82622"/>
                    </a:lnTo>
                    <a:lnTo>
                      <a:pt x="42666" y="80655"/>
                    </a:lnTo>
                    <a:lnTo>
                      <a:pt x="42666" y="80655"/>
                    </a:lnTo>
                    <a:lnTo>
                      <a:pt x="42666" y="76721"/>
                    </a:lnTo>
                    <a:lnTo>
                      <a:pt x="42666" y="76721"/>
                    </a:lnTo>
                    <a:lnTo>
                      <a:pt x="56000" y="68852"/>
                    </a:lnTo>
                    <a:lnTo>
                      <a:pt x="56000" y="68852"/>
                    </a:lnTo>
                    <a:lnTo>
                      <a:pt x="58666" y="60983"/>
                    </a:lnTo>
                    <a:lnTo>
                      <a:pt x="58666" y="55081"/>
                    </a:lnTo>
                    <a:lnTo>
                      <a:pt x="58666" y="55081"/>
                    </a:lnTo>
                    <a:lnTo>
                      <a:pt x="56000" y="49180"/>
                    </a:lnTo>
                    <a:lnTo>
                      <a:pt x="56000" y="49180"/>
                    </a:lnTo>
                    <a:lnTo>
                      <a:pt x="50666" y="41311"/>
                    </a:lnTo>
                    <a:lnTo>
                      <a:pt x="50666" y="41311"/>
                    </a:lnTo>
                    <a:lnTo>
                      <a:pt x="48000" y="35409"/>
                    </a:lnTo>
                    <a:lnTo>
                      <a:pt x="48000" y="35409"/>
                    </a:lnTo>
                    <a:lnTo>
                      <a:pt x="40000" y="35409"/>
                    </a:lnTo>
                    <a:lnTo>
                      <a:pt x="40000" y="35409"/>
                    </a:lnTo>
                    <a:lnTo>
                      <a:pt x="32000" y="35409"/>
                    </a:lnTo>
                    <a:lnTo>
                      <a:pt x="32000" y="35409"/>
                    </a:lnTo>
                    <a:lnTo>
                      <a:pt x="26666" y="37377"/>
                    </a:lnTo>
                    <a:lnTo>
                      <a:pt x="26666" y="37377"/>
                    </a:lnTo>
                    <a:lnTo>
                      <a:pt x="26666" y="41311"/>
                    </a:lnTo>
                    <a:lnTo>
                      <a:pt x="26666" y="41311"/>
                    </a:lnTo>
                    <a:lnTo>
                      <a:pt x="26666" y="47213"/>
                    </a:lnTo>
                    <a:lnTo>
                      <a:pt x="26666" y="47213"/>
                    </a:lnTo>
                    <a:lnTo>
                      <a:pt x="26666" y="55081"/>
                    </a:lnTo>
                    <a:lnTo>
                      <a:pt x="26666" y="55081"/>
                    </a:lnTo>
                    <a:lnTo>
                      <a:pt x="26666" y="55081"/>
                    </a:lnTo>
                    <a:lnTo>
                      <a:pt x="32000" y="55081"/>
                    </a:lnTo>
                    <a:lnTo>
                      <a:pt x="26666" y="55081"/>
                    </a:lnTo>
                    <a:lnTo>
                      <a:pt x="26666" y="55081"/>
                    </a:lnTo>
                    <a:lnTo>
                      <a:pt x="32000" y="55081"/>
                    </a:lnTo>
                    <a:lnTo>
                      <a:pt x="26666" y="55081"/>
                    </a:lnTo>
                    <a:lnTo>
                      <a:pt x="32000" y="57049"/>
                    </a:lnTo>
                    <a:lnTo>
                      <a:pt x="32000" y="55081"/>
                    </a:lnTo>
                    <a:lnTo>
                      <a:pt x="26666" y="55081"/>
                    </a:lnTo>
                    <a:lnTo>
                      <a:pt x="32000" y="57049"/>
                    </a:lnTo>
                    <a:lnTo>
                      <a:pt x="32000" y="55081"/>
                    </a:lnTo>
                    <a:lnTo>
                      <a:pt x="32000" y="57049"/>
                    </a:lnTo>
                    <a:lnTo>
                      <a:pt x="32000" y="51147"/>
                    </a:lnTo>
                    <a:lnTo>
                      <a:pt x="32000" y="55081"/>
                    </a:lnTo>
                    <a:lnTo>
                      <a:pt x="32000" y="57049"/>
                    </a:lnTo>
                    <a:lnTo>
                      <a:pt x="32000" y="51147"/>
                    </a:lnTo>
                    <a:lnTo>
                      <a:pt x="32000" y="55081"/>
                    </a:lnTo>
                    <a:lnTo>
                      <a:pt x="34666" y="51147"/>
                    </a:lnTo>
                    <a:lnTo>
                      <a:pt x="32000" y="51147"/>
                    </a:lnTo>
                    <a:lnTo>
                      <a:pt x="32000" y="55081"/>
                    </a:lnTo>
                    <a:lnTo>
                      <a:pt x="34666" y="51147"/>
                    </a:lnTo>
                    <a:lnTo>
                      <a:pt x="34666" y="51147"/>
                    </a:lnTo>
                    <a:lnTo>
                      <a:pt x="34666" y="51147"/>
                    </a:lnTo>
                    <a:lnTo>
                      <a:pt x="24000" y="47213"/>
                    </a:lnTo>
                    <a:lnTo>
                      <a:pt x="24000" y="47213"/>
                    </a:lnTo>
                    <a:lnTo>
                      <a:pt x="16000" y="43278"/>
                    </a:lnTo>
                    <a:lnTo>
                      <a:pt x="16000" y="41311"/>
                    </a:lnTo>
                    <a:lnTo>
                      <a:pt x="16000" y="41311"/>
                    </a:lnTo>
                    <a:lnTo>
                      <a:pt x="16000" y="41311"/>
                    </a:lnTo>
                    <a:lnTo>
                      <a:pt x="13333" y="43278"/>
                    </a:lnTo>
                    <a:lnTo>
                      <a:pt x="16000" y="43278"/>
                    </a:lnTo>
                    <a:lnTo>
                      <a:pt x="16000" y="41311"/>
                    </a:lnTo>
                    <a:lnTo>
                      <a:pt x="13333" y="43278"/>
                    </a:lnTo>
                    <a:lnTo>
                      <a:pt x="16000" y="43278"/>
                    </a:lnTo>
                    <a:lnTo>
                      <a:pt x="16000" y="41311"/>
                    </a:lnTo>
                    <a:lnTo>
                      <a:pt x="16000" y="41311"/>
                    </a:lnTo>
                    <a:lnTo>
                      <a:pt x="16000" y="35409"/>
                    </a:lnTo>
                    <a:lnTo>
                      <a:pt x="16000" y="35409"/>
                    </a:lnTo>
                    <a:lnTo>
                      <a:pt x="21333" y="31475"/>
                    </a:lnTo>
                    <a:lnTo>
                      <a:pt x="21333" y="31475"/>
                    </a:lnTo>
                    <a:lnTo>
                      <a:pt x="34666" y="25573"/>
                    </a:lnTo>
                    <a:lnTo>
                      <a:pt x="42666" y="19672"/>
                    </a:lnTo>
                    <a:lnTo>
                      <a:pt x="50666" y="15737"/>
                    </a:lnTo>
                    <a:lnTo>
                      <a:pt x="50666" y="15737"/>
                    </a:lnTo>
                    <a:lnTo>
                      <a:pt x="56000" y="11803"/>
                    </a:lnTo>
                    <a:lnTo>
                      <a:pt x="58666" y="11803"/>
                    </a:lnTo>
                    <a:lnTo>
                      <a:pt x="58666" y="11803"/>
                    </a:lnTo>
                    <a:lnTo>
                      <a:pt x="61333" y="11803"/>
                    </a:lnTo>
                    <a:lnTo>
                      <a:pt x="61333" y="11803"/>
                    </a:lnTo>
                    <a:lnTo>
                      <a:pt x="69333" y="17704"/>
                    </a:lnTo>
                    <a:lnTo>
                      <a:pt x="82666" y="17704"/>
                    </a:lnTo>
                    <a:lnTo>
                      <a:pt x="82666" y="17704"/>
                    </a:lnTo>
                    <a:lnTo>
                      <a:pt x="93333" y="17704"/>
                    </a:lnTo>
                    <a:lnTo>
                      <a:pt x="93333" y="17704"/>
                    </a:lnTo>
                    <a:lnTo>
                      <a:pt x="93333" y="17704"/>
                    </a:lnTo>
                    <a:lnTo>
                      <a:pt x="93333" y="15737"/>
                    </a:lnTo>
                    <a:lnTo>
                      <a:pt x="93333" y="17704"/>
                    </a:lnTo>
                    <a:lnTo>
                      <a:pt x="93333" y="17704"/>
                    </a:lnTo>
                    <a:lnTo>
                      <a:pt x="93333" y="15737"/>
                    </a:lnTo>
                    <a:lnTo>
                      <a:pt x="93333" y="17704"/>
                    </a:lnTo>
                    <a:lnTo>
                      <a:pt x="93333" y="15737"/>
                    </a:lnTo>
                    <a:lnTo>
                      <a:pt x="93333" y="17704"/>
                    </a:lnTo>
                    <a:lnTo>
                      <a:pt x="93333" y="17704"/>
                    </a:lnTo>
                    <a:lnTo>
                      <a:pt x="93333" y="15737"/>
                    </a:lnTo>
                    <a:lnTo>
                      <a:pt x="93333" y="17704"/>
                    </a:lnTo>
                    <a:lnTo>
                      <a:pt x="93333" y="17704"/>
                    </a:lnTo>
                    <a:lnTo>
                      <a:pt x="98666" y="23606"/>
                    </a:lnTo>
                    <a:lnTo>
                      <a:pt x="98666" y="23606"/>
                    </a:lnTo>
                    <a:lnTo>
                      <a:pt x="98666" y="31475"/>
                    </a:lnTo>
                    <a:lnTo>
                      <a:pt x="104000" y="37377"/>
                    </a:lnTo>
                    <a:lnTo>
                      <a:pt x="104000" y="37377"/>
                    </a:lnTo>
                    <a:lnTo>
                      <a:pt x="109333" y="41311"/>
                    </a:lnTo>
                    <a:lnTo>
                      <a:pt x="109333" y="41311"/>
                    </a:lnTo>
                    <a:lnTo>
                      <a:pt x="109333" y="43278"/>
                    </a:lnTo>
                    <a:lnTo>
                      <a:pt x="109333" y="43278"/>
                    </a:lnTo>
                    <a:lnTo>
                      <a:pt x="109333" y="43278"/>
                    </a:lnTo>
                    <a:lnTo>
                      <a:pt x="109333" y="43278"/>
                    </a:lnTo>
                    <a:lnTo>
                      <a:pt x="109333" y="43278"/>
                    </a:lnTo>
                    <a:lnTo>
                      <a:pt x="109333" y="43278"/>
                    </a:lnTo>
                    <a:lnTo>
                      <a:pt x="109333" y="43278"/>
                    </a:lnTo>
                    <a:lnTo>
                      <a:pt x="98666" y="57049"/>
                    </a:lnTo>
                    <a:lnTo>
                      <a:pt x="98666" y="57049"/>
                    </a:lnTo>
                    <a:lnTo>
                      <a:pt x="90666" y="76721"/>
                    </a:lnTo>
                    <a:lnTo>
                      <a:pt x="90666" y="76721"/>
                    </a:lnTo>
                    <a:lnTo>
                      <a:pt x="85333" y="92459"/>
                    </a:lnTo>
                    <a:lnTo>
                      <a:pt x="85333" y="92459"/>
                    </a:lnTo>
                    <a:lnTo>
                      <a:pt x="85333" y="98360"/>
                    </a:lnTo>
                    <a:lnTo>
                      <a:pt x="85333" y="98360"/>
                    </a:lnTo>
                    <a:lnTo>
                      <a:pt x="85333" y="98360"/>
                    </a:lnTo>
                    <a:lnTo>
                      <a:pt x="85333" y="98360"/>
                    </a:lnTo>
                    <a:lnTo>
                      <a:pt x="85333" y="100327"/>
                    </a:lnTo>
                    <a:lnTo>
                      <a:pt x="85333" y="98360"/>
                    </a:lnTo>
                    <a:lnTo>
                      <a:pt x="85333" y="98360"/>
                    </a:lnTo>
                    <a:lnTo>
                      <a:pt x="85333" y="100327"/>
                    </a:lnTo>
                    <a:lnTo>
                      <a:pt x="85333" y="98360"/>
                    </a:lnTo>
                    <a:lnTo>
                      <a:pt x="85333" y="98360"/>
                    </a:lnTo>
                    <a:lnTo>
                      <a:pt x="74666" y="106229"/>
                    </a:lnTo>
                    <a:lnTo>
                      <a:pt x="74666" y="106229"/>
                    </a:lnTo>
                    <a:lnTo>
                      <a:pt x="69333" y="108196"/>
                    </a:lnTo>
                    <a:lnTo>
                      <a:pt x="66666" y="112131"/>
                    </a:lnTo>
                    <a:lnTo>
                      <a:pt x="66666" y="112131"/>
                    </a:lnTo>
                    <a:lnTo>
                      <a:pt x="69333" y="114098"/>
                    </a:lnTo>
                    <a:lnTo>
                      <a:pt x="69333" y="120000"/>
                    </a:lnTo>
                    <a:lnTo>
                      <a:pt x="69333" y="120000"/>
                    </a:lnTo>
                    <a:lnTo>
                      <a:pt x="77333" y="118032"/>
                    </a:lnTo>
                    <a:lnTo>
                      <a:pt x="77333" y="118032"/>
                    </a:lnTo>
                    <a:lnTo>
                      <a:pt x="85333" y="112131"/>
                    </a:lnTo>
                    <a:lnTo>
                      <a:pt x="85333" y="112131"/>
                    </a:lnTo>
                    <a:lnTo>
                      <a:pt x="93333" y="106229"/>
                    </a:lnTo>
                    <a:lnTo>
                      <a:pt x="93333" y="106229"/>
                    </a:lnTo>
                    <a:lnTo>
                      <a:pt x="98666" y="100327"/>
                    </a:lnTo>
                    <a:lnTo>
                      <a:pt x="98666" y="100327"/>
                    </a:lnTo>
                    <a:lnTo>
                      <a:pt x="101333" y="88524"/>
                    </a:lnTo>
                    <a:lnTo>
                      <a:pt x="101333" y="88524"/>
                    </a:lnTo>
                    <a:lnTo>
                      <a:pt x="101333" y="76721"/>
                    </a:lnTo>
                    <a:lnTo>
                      <a:pt x="101333" y="76721"/>
                    </a:lnTo>
                    <a:lnTo>
                      <a:pt x="109333" y="62950"/>
                    </a:lnTo>
                    <a:lnTo>
                      <a:pt x="109333" y="62950"/>
                    </a:lnTo>
                    <a:lnTo>
                      <a:pt x="120000" y="49180"/>
                    </a:lnTo>
                    <a:lnTo>
                      <a:pt x="120000" y="49180"/>
                    </a:lnTo>
                    <a:lnTo>
                      <a:pt x="120000" y="43278"/>
                    </a:lnTo>
                    <a:lnTo>
                      <a:pt x="120000" y="43278"/>
                    </a:lnTo>
                    <a:lnTo>
                      <a:pt x="120000" y="37377"/>
                    </a:lnTo>
                    <a:lnTo>
                      <a:pt x="120000" y="37377"/>
                    </a:lnTo>
                    <a:lnTo>
                      <a:pt x="112000" y="29508"/>
                    </a:lnTo>
                    <a:lnTo>
                      <a:pt x="112000" y="29508"/>
                    </a:lnTo>
                    <a:lnTo>
                      <a:pt x="109333" y="23606"/>
                    </a:lnTo>
                    <a:lnTo>
                      <a:pt x="109333" y="23606"/>
                    </a:lnTo>
                    <a:lnTo>
                      <a:pt x="104000" y="15737"/>
                    </a:lnTo>
                    <a:lnTo>
                      <a:pt x="104000" y="15737"/>
                    </a:lnTo>
                    <a:lnTo>
                      <a:pt x="101333" y="9836"/>
                    </a:lnTo>
                    <a:lnTo>
                      <a:pt x="101333" y="9836"/>
                    </a:lnTo>
                    <a:lnTo>
                      <a:pt x="93333" y="5901"/>
                    </a:lnTo>
                    <a:lnTo>
                      <a:pt x="93333" y="5901"/>
                    </a:lnTo>
                    <a:lnTo>
                      <a:pt x="90666" y="9836"/>
                    </a:lnTo>
                    <a:lnTo>
                      <a:pt x="90666" y="9836"/>
                    </a:lnTo>
                    <a:lnTo>
                      <a:pt x="82666" y="9836"/>
                    </a:lnTo>
                    <a:lnTo>
                      <a:pt x="82666" y="9836"/>
                    </a:lnTo>
                    <a:lnTo>
                      <a:pt x="77333" y="9836"/>
                    </a:lnTo>
                    <a:lnTo>
                      <a:pt x="74666" y="5901"/>
                    </a:lnTo>
                    <a:lnTo>
                      <a:pt x="74666" y="5901"/>
                    </a:lnTo>
                    <a:lnTo>
                      <a:pt x="66666" y="3934"/>
                    </a:lnTo>
                    <a:lnTo>
                      <a:pt x="58666" y="0"/>
                    </a:lnTo>
                    <a:lnTo>
                      <a:pt x="58666" y="0"/>
                    </a:lnTo>
                    <a:lnTo>
                      <a:pt x="48000" y="3934"/>
                    </a:lnTo>
                    <a:lnTo>
                      <a:pt x="40000" y="9836"/>
                    </a:lnTo>
                    <a:lnTo>
                      <a:pt x="40000" y="9836"/>
                    </a:lnTo>
                    <a:lnTo>
                      <a:pt x="26666" y="17704"/>
                    </a:lnTo>
                    <a:lnTo>
                      <a:pt x="16000" y="23606"/>
                    </a:lnTo>
                    <a:lnTo>
                      <a:pt x="16000" y="23606"/>
                    </a:lnTo>
                    <a:lnTo>
                      <a:pt x="8000" y="25573"/>
                    </a:lnTo>
                    <a:lnTo>
                      <a:pt x="5333" y="31475"/>
                    </a:lnTo>
                    <a:lnTo>
                      <a:pt x="5333" y="31475"/>
                    </a:lnTo>
                    <a:lnTo>
                      <a:pt x="0" y="41311"/>
                    </a:lnTo>
                    <a:lnTo>
                      <a:pt x="0" y="41311"/>
                    </a:lnTo>
                    <a:lnTo>
                      <a:pt x="5333" y="43278"/>
                    </a:lnTo>
                    <a:lnTo>
                      <a:pt x="5333" y="43278"/>
                    </a:lnTo>
                    <a:lnTo>
                      <a:pt x="5333" y="47213"/>
                    </a:lnTo>
                    <a:lnTo>
                      <a:pt x="5333" y="47213"/>
                    </a:lnTo>
                    <a:lnTo>
                      <a:pt x="16000" y="57049"/>
                    </a:lnTo>
                    <a:lnTo>
                      <a:pt x="16000" y="57049"/>
                    </a:lnTo>
                    <a:lnTo>
                      <a:pt x="24000" y="60983"/>
                    </a:lnTo>
                    <a:lnTo>
                      <a:pt x="26666" y="62950"/>
                    </a:lnTo>
                    <a:lnTo>
                      <a:pt x="26666" y="62950"/>
                    </a:lnTo>
                    <a:lnTo>
                      <a:pt x="32000" y="62950"/>
                    </a:lnTo>
                    <a:lnTo>
                      <a:pt x="32000" y="62950"/>
                    </a:lnTo>
                    <a:lnTo>
                      <a:pt x="40000" y="60983"/>
                    </a:lnTo>
                    <a:lnTo>
                      <a:pt x="40000" y="60983"/>
                    </a:lnTo>
                    <a:lnTo>
                      <a:pt x="40000" y="57049"/>
                    </a:lnTo>
                    <a:lnTo>
                      <a:pt x="40000" y="57049"/>
                    </a:lnTo>
                    <a:lnTo>
                      <a:pt x="42666" y="55081"/>
                    </a:lnTo>
                    <a:lnTo>
                      <a:pt x="42666" y="55081"/>
                    </a:lnTo>
                    <a:lnTo>
                      <a:pt x="40000" y="47213"/>
                    </a:lnTo>
                    <a:lnTo>
                      <a:pt x="40000" y="47213"/>
                    </a:lnTo>
                    <a:lnTo>
                      <a:pt x="42666" y="41311"/>
                    </a:lnTo>
                    <a:lnTo>
                      <a:pt x="42666" y="41311"/>
                    </a:lnTo>
                    <a:lnTo>
                      <a:pt x="40000" y="41311"/>
                    </a:lnTo>
                    <a:lnTo>
                      <a:pt x="40000" y="43278"/>
                    </a:lnTo>
                    <a:lnTo>
                      <a:pt x="42666" y="41311"/>
                    </a:lnTo>
                    <a:lnTo>
                      <a:pt x="40000" y="41311"/>
                    </a:lnTo>
                    <a:lnTo>
                      <a:pt x="40000" y="43278"/>
                    </a:lnTo>
                    <a:lnTo>
                      <a:pt x="40000" y="41311"/>
                    </a:lnTo>
                    <a:lnTo>
                      <a:pt x="40000" y="43278"/>
                    </a:lnTo>
                    <a:lnTo>
                      <a:pt x="40000" y="43278"/>
                    </a:lnTo>
                    <a:lnTo>
                      <a:pt x="40000" y="41311"/>
                    </a:lnTo>
                    <a:lnTo>
                      <a:pt x="40000" y="43278"/>
                    </a:lnTo>
                    <a:lnTo>
                      <a:pt x="40000" y="41311"/>
                    </a:lnTo>
                    <a:lnTo>
                      <a:pt x="40000" y="43278"/>
                    </a:lnTo>
                    <a:lnTo>
                      <a:pt x="40000" y="43278"/>
                    </a:lnTo>
                    <a:lnTo>
                      <a:pt x="40000" y="41311"/>
                    </a:lnTo>
                    <a:lnTo>
                      <a:pt x="40000" y="43278"/>
                    </a:lnTo>
                    <a:lnTo>
                      <a:pt x="40000" y="41311"/>
                    </a:lnTo>
                    <a:lnTo>
                      <a:pt x="34666" y="43278"/>
                    </a:lnTo>
                    <a:lnTo>
                      <a:pt x="40000" y="43278"/>
                    </a:lnTo>
                    <a:lnTo>
                      <a:pt x="40000" y="41311"/>
                    </a:lnTo>
                    <a:lnTo>
                      <a:pt x="34666" y="43278"/>
                    </a:lnTo>
                    <a:lnTo>
                      <a:pt x="34666" y="43278"/>
                    </a:lnTo>
                    <a:lnTo>
                      <a:pt x="34666" y="43278"/>
                    </a:lnTo>
                    <a:lnTo>
                      <a:pt x="34666" y="43278"/>
                    </a:lnTo>
                    <a:lnTo>
                      <a:pt x="34666" y="43278"/>
                    </a:lnTo>
                    <a:lnTo>
                      <a:pt x="34666" y="43278"/>
                    </a:lnTo>
                    <a:lnTo>
                      <a:pt x="34666" y="43278"/>
                    </a:lnTo>
                    <a:lnTo>
                      <a:pt x="40000" y="47213"/>
                    </a:lnTo>
                    <a:lnTo>
                      <a:pt x="40000" y="47213"/>
                    </a:lnTo>
                    <a:lnTo>
                      <a:pt x="48000" y="51147"/>
                    </a:lnTo>
                    <a:lnTo>
                      <a:pt x="48000" y="55081"/>
                    </a:lnTo>
                    <a:lnTo>
                      <a:pt x="48000" y="55081"/>
                    </a:lnTo>
                    <a:lnTo>
                      <a:pt x="48000" y="55081"/>
                    </a:lnTo>
                    <a:lnTo>
                      <a:pt x="42666" y="62950"/>
                    </a:lnTo>
                    <a:lnTo>
                      <a:pt x="42666" y="62950"/>
                    </a:lnTo>
                    <a:lnTo>
                      <a:pt x="34666" y="72786"/>
                    </a:lnTo>
                    <a:lnTo>
                      <a:pt x="34666" y="72786"/>
                    </a:lnTo>
                    <a:lnTo>
                      <a:pt x="26666" y="76721"/>
                    </a:lnTo>
                    <a:lnTo>
                      <a:pt x="26666" y="76721"/>
                    </a:lnTo>
                    <a:lnTo>
                      <a:pt x="26666" y="82622"/>
                    </a:lnTo>
                    <a:lnTo>
                      <a:pt x="26666" y="82622"/>
                    </a:lnTo>
                    <a:lnTo>
                      <a:pt x="26666" y="94426"/>
                    </a:lnTo>
                    <a:lnTo>
                      <a:pt x="26666" y="94426"/>
                    </a:lnTo>
                    <a:lnTo>
                      <a:pt x="34666" y="108196"/>
                    </a:lnTo>
                    <a:lnTo>
                      <a:pt x="34666" y="108196"/>
                    </a:lnTo>
                    <a:lnTo>
                      <a:pt x="40000" y="114098"/>
                    </a:lnTo>
                    <a:lnTo>
                      <a:pt x="40000" y="114098"/>
                    </a:lnTo>
                    <a:lnTo>
                      <a:pt x="48000" y="118032"/>
                    </a:lnTo>
                    <a:lnTo>
                      <a:pt x="48000" y="118032"/>
                    </a:lnTo>
                    <a:lnTo>
                      <a:pt x="48000" y="118032"/>
                    </a:lnTo>
                    <a:lnTo>
                      <a:pt x="56000" y="118032"/>
                    </a:lnTo>
                    <a:lnTo>
                      <a:pt x="56000" y="118032"/>
                    </a:lnTo>
                    <a:lnTo>
                      <a:pt x="58666" y="112131"/>
                    </a:lnTo>
                    <a:lnTo>
                      <a:pt x="58666" y="112131"/>
                    </a:lnTo>
                    <a:lnTo>
                      <a:pt x="61333" y="106229"/>
                    </a:lnTo>
                    <a:lnTo>
                      <a:pt x="61333" y="106229"/>
                    </a:lnTo>
                    <a:lnTo>
                      <a:pt x="61333" y="102295"/>
                    </a:lnTo>
                    <a:lnTo>
                      <a:pt x="61333" y="102295"/>
                    </a:lnTo>
                    <a:lnTo>
                      <a:pt x="61333" y="102295"/>
                    </a:lnTo>
                    <a:lnTo>
                      <a:pt x="58666" y="102295"/>
                    </a:lnTo>
                    <a:lnTo>
                      <a:pt x="61333" y="102295"/>
                    </a:lnTo>
                    <a:lnTo>
                      <a:pt x="61333" y="102295"/>
                    </a:lnTo>
                    <a:lnTo>
                      <a:pt x="58666" y="102295"/>
                    </a:lnTo>
                    <a:lnTo>
                      <a:pt x="61333" y="102295"/>
                    </a:lnTo>
                    <a:lnTo>
                      <a:pt x="61333" y="102295"/>
                    </a:lnTo>
                    <a:lnTo>
                      <a:pt x="58666" y="100327"/>
                    </a:lnTo>
                    <a:lnTo>
                      <a:pt x="58666" y="106229"/>
                    </a:lnTo>
                    <a:lnTo>
                      <a:pt x="58666" y="106229"/>
                    </a:lnTo>
                    <a:lnTo>
                      <a:pt x="61333" y="102295"/>
                    </a:lnTo>
                    <a:lnTo>
                      <a:pt x="58666" y="100327"/>
                    </a:lnTo>
                    <a:lnTo>
                      <a:pt x="58666" y="106229"/>
                    </a:lnTo>
                    <a:lnTo>
                      <a:pt x="58666" y="100327"/>
                    </a:lnTo>
                    <a:lnTo>
                      <a:pt x="56000" y="102295"/>
                    </a:lnTo>
                    <a:lnTo>
                      <a:pt x="56000" y="102295"/>
                    </a:lnTo>
                    <a:lnTo>
                      <a:pt x="58666" y="106229"/>
                    </a:lnTo>
                    <a:lnTo>
                      <a:pt x="58666" y="100327"/>
                    </a:lnTo>
                    <a:lnTo>
                      <a:pt x="56000" y="102295"/>
                    </a:lnTo>
                    <a:lnTo>
                      <a:pt x="56000" y="100327"/>
                    </a:lnTo>
                    <a:lnTo>
                      <a:pt x="50666" y="102295"/>
                    </a:lnTo>
                    <a:lnTo>
                      <a:pt x="56000" y="102295"/>
                    </a:lnTo>
                    <a:lnTo>
                      <a:pt x="56000" y="100327"/>
                    </a:lnTo>
                    <a:lnTo>
                      <a:pt x="50666" y="102295"/>
                    </a:lnTo>
                    <a:lnTo>
                      <a:pt x="56000" y="102295"/>
                    </a:lnTo>
                    <a:lnTo>
                      <a:pt x="50666" y="102295"/>
                    </a:lnTo>
                    <a:lnTo>
                      <a:pt x="50666" y="102295"/>
                    </a:lnTo>
                    <a:lnTo>
                      <a:pt x="56000" y="102295"/>
                    </a:lnTo>
                    <a:lnTo>
                      <a:pt x="50666" y="102295"/>
                    </a:lnTo>
                    <a:lnTo>
                      <a:pt x="50666" y="102295"/>
                    </a:lnTo>
                    <a:lnTo>
                      <a:pt x="56000" y="106229"/>
                    </a:lnTo>
                    <a:lnTo>
                      <a:pt x="56000" y="106229"/>
                    </a:lnTo>
                    <a:lnTo>
                      <a:pt x="56000" y="114098"/>
                    </a:lnTo>
                    <a:lnTo>
                      <a:pt x="56000" y="114098"/>
                    </a:lnTo>
                    <a:lnTo>
                      <a:pt x="58666" y="118032"/>
                    </a:lnTo>
                    <a:lnTo>
                      <a:pt x="58666" y="118032"/>
                    </a:lnTo>
                    <a:lnTo>
                      <a:pt x="66666" y="120000"/>
                    </a:lnTo>
                    <a:lnTo>
                      <a:pt x="69333" y="120000"/>
                    </a:lnTo>
                    <a:lnTo>
                      <a:pt x="69333" y="11409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Shape 702"/>
              <p:cNvSpPr/>
              <p:nvPr/>
            </p:nvSpPr>
            <p:spPr>
              <a:xfrm>
                <a:off x="7691438" y="3787776"/>
                <a:ext cx="63600" cy="54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120000"/>
                    </a:moveTo>
                    <a:lnTo>
                      <a:pt x="30000" y="120000"/>
                    </a:lnTo>
                    <a:lnTo>
                      <a:pt x="21000" y="109411"/>
                    </a:lnTo>
                    <a:lnTo>
                      <a:pt x="15000" y="95294"/>
                    </a:lnTo>
                    <a:lnTo>
                      <a:pt x="15000" y="84705"/>
                    </a:lnTo>
                    <a:lnTo>
                      <a:pt x="12000" y="74117"/>
                    </a:lnTo>
                    <a:lnTo>
                      <a:pt x="12000" y="74117"/>
                    </a:lnTo>
                    <a:lnTo>
                      <a:pt x="3000" y="74117"/>
                    </a:lnTo>
                    <a:lnTo>
                      <a:pt x="0" y="70588"/>
                    </a:lnTo>
                    <a:lnTo>
                      <a:pt x="0" y="70588"/>
                    </a:lnTo>
                    <a:lnTo>
                      <a:pt x="0" y="70588"/>
                    </a:lnTo>
                    <a:lnTo>
                      <a:pt x="30000" y="28235"/>
                    </a:lnTo>
                    <a:lnTo>
                      <a:pt x="30000" y="28235"/>
                    </a:lnTo>
                    <a:lnTo>
                      <a:pt x="33000" y="28235"/>
                    </a:lnTo>
                    <a:lnTo>
                      <a:pt x="42000" y="28235"/>
                    </a:lnTo>
                    <a:lnTo>
                      <a:pt x="48000" y="35294"/>
                    </a:lnTo>
                    <a:lnTo>
                      <a:pt x="54000" y="35294"/>
                    </a:lnTo>
                    <a:lnTo>
                      <a:pt x="54000" y="35294"/>
                    </a:lnTo>
                    <a:lnTo>
                      <a:pt x="69000" y="28235"/>
                    </a:lnTo>
                    <a:lnTo>
                      <a:pt x="72000" y="17647"/>
                    </a:lnTo>
                    <a:lnTo>
                      <a:pt x="78000" y="3529"/>
                    </a:lnTo>
                    <a:lnTo>
                      <a:pt x="87000" y="0"/>
                    </a:lnTo>
                    <a:lnTo>
                      <a:pt x="87000" y="0"/>
                    </a:lnTo>
                    <a:lnTo>
                      <a:pt x="96000" y="0"/>
                    </a:lnTo>
                    <a:lnTo>
                      <a:pt x="102000" y="3529"/>
                    </a:lnTo>
                    <a:lnTo>
                      <a:pt x="120000" y="17647"/>
                    </a:lnTo>
                    <a:lnTo>
                      <a:pt x="120000" y="17647"/>
                    </a:lnTo>
                    <a:lnTo>
                      <a:pt x="120000" y="28235"/>
                    </a:lnTo>
                    <a:lnTo>
                      <a:pt x="111000" y="45882"/>
                    </a:lnTo>
                    <a:lnTo>
                      <a:pt x="102000" y="60000"/>
                    </a:lnTo>
                    <a:lnTo>
                      <a:pt x="99000" y="63529"/>
                    </a:lnTo>
                    <a:lnTo>
                      <a:pt x="99000" y="63529"/>
                    </a:lnTo>
                    <a:lnTo>
                      <a:pt x="81000" y="60000"/>
                    </a:lnTo>
                    <a:lnTo>
                      <a:pt x="69000" y="60000"/>
                    </a:lnTo>
                    <a:lnTo>
                      <a:pt x="60000" y="63529"/>
                    </a:lnTo>
                    <a:lnTo>
                      <a:pt x="60000" y="63529"/>
                    </a:lnTo>
                    <a:lnTo>
                      <a:pt x="48000" y="102352"/>
                    </a:lnTo>
                    <a:lnTo>
                      <a:pt x="39000" y="116470"/>
                    </a:lnTo>
                    <a:lnTo>
                      <a:pt x="33000" y="120000"/>
                    </a:lnTo>
                    <a:lnTo>
                      <a:pt x="3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Shape 703"/>
              <p:cNvSpPr/>
              <p:nvPr/>
            </p:nvSpPr>
            <p:spPr>
              <a:xfrm>
                <a:off x="7691438" y="3787776"/>
                <a:ext cx="63600" cy="54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120000"/>
                    </a:moveTo>
                    <a:lnTo>
                      <a:pt x="30000" y="120000"/>
                    </a:lnTo>
                    <a:lnTo>
                      <a:pt x="21000" y="109411"/>
                    </a:lnTo>
                    <a:lnTo>
                      <a:pt x="15000" y="95294"/>
                    </a:lnTo>
                    <a:lnTo>
                      <a:pt x="15000" y="84705"/>
                    </a:lnTo>
                    <a:lnTo>
                      <a:pt x="12000" y="74117"/>
                    </a:lnTo>
                    <a:lnTo>
                      <a:pt x="12000" y="74117"/>
                    </a:lnTo>
                    <a:lnTo>
                      <a:pt x="3000" y="74117"/>
                    </a:lnTo>
                    <a:lnTo>
                      <a:pt x="0" y="70588"/>
                    </a:lnTo>
                    <a:lnTo>
                      <a:pt x="0" y="70588"/>
                    </a:lnTo>
                    <a:lnTo>
                      <a:pt x="0" y="70588"/>
                    </a:lnTo>
                    <a:lnTo>
                      <a:pt x="30000" y="28235"/>
                    </a:lnTo>
                    <a:lnTo>
                      <a:pt x="30000" y="28235"/>
                    </a:lnTo>
                    <a:lnTo>
                      <a:pt x="33000" y="28235"/>
                    </a:lnTo>
                    <a:lnTo>
                      <a:pt x="42000" y="28235"/>
                    </a:lnTo>
                    <a:lnTo>
                      <a:pt x="48000" y="35294"/>
                    </a:lnTo>
                    <a:lnTo>
                      <a:pt x="54000" y="35294"/>
                    </a:lnTo>
                    <a:lnTo>
                      <a:pt x="54000" y="35294"/>
                    </a:lnTo>
                    <a:lnTo>
                      <a:pt x="69000" y="28235"/>
                    </a:lnTo>
                    <a:lnTo>
                      <a:pt x="72000" y="17647"/>
                    </a:lnTo>
                    <a:lnTo>
                      <a:pt x="78000" y="3529"/>
                    </a:lnTo>
                    <a:lnTo>
                      <a:pt x="87000" y="0"/>
                    </a:lnTo>
                    <a:lnTo>
                      <a:pt x="87000" y="0"/>
                    </a:lnTo>
                    <a:lnTo>
                      <a:pt x="96000" y="0"/>
                    </a:lnTo>
                    <a:lnTo>
                      <a:pt x="102000" y="3529"/>
                    </a:lnTo>
                    <a:lnTo>
                      <a:pt x="120000" y="17647"/>
                    </a:lnTo>
                    <a:lnTo>
                      <a:pt x="120000" y="17647"/>
                    </a:lnTo>
                    <a:lnTo>
                      <a:pt x="120000" y="28235"/>
                    </a:lnTo>
                    <a:lnTo>
                      <a:pt x="111000" y="45882"/>
                    </a:lnTo>
                    <a:lnTo>
                      <a:pt x="102000" y="60000"/>
                    </a:lnTo>
                    <a:lnTo>
                      <a:pt x="99000" y="63529"/>
                    </a:lnTo>
                    <a:lnTo>
                      <a:pt x="99000" y="63529"/>
                    </a:lnTo>
                    <a:lnTo>
                      <a:pt x="81000" y="60000"/>
                    </a:lnTo>
                    <a:lnTo>
                      <a:pt x="69000" y="60000"/>
                    </a:lnTo>
                    <a:lnTo>
                      <a:pt x="60000" y="63529"/>
                    </a:lnTo>
                    <a:lnTo>
                      <a:pt x="60000" y="63529"/>
                    </a:lnTo>
                    <a:lnTo>
                      <a:pt x="48000" y="102352"/>
                    </a:lnTo>
                    <a:lnTo>
                      <a:pt x="39000" y="116470"/>
                    </a:lnTo>
                    <a:lnTo>
                      <a:pt x="33000" y="120000"/>
                    </a:lnTo>
                    <a:lnTo>
                      <a:pt x="3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Shape 704"/>
              <p:cNvSpPr/>
              <p:nvPr/>
            </p:nvSpPr>
            <p:spPr>
              <a:xfrm>
                <a:off x="7650163" y="3557588"/>
                <a:ext cx="292200" cy="261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478" y="117818"/>
                    </a:moveTo>
                    <a:lnTo>
                      <a:pt x="53478" y="115636"/>
                    </a:lnTo>
                    <a:lnTo>
                      <a:pt x="53478" y="115636"/>
                    </a:lnTo>
                    <a:lnTo>
                      <a:pt x="50869" y="115636"/>
                    </a:lnTo>
                    <a:lnTo>
                      <a:pt x="50869" y="115636"/>
                    </a:lnTo>
                    <a:lnTo>
                      <a:pt x="49565" y="113454"/>
                    </a:lnTo>
                    <a:lnTo>
                      <a:pt x="49565" y="113454"/>
                    </a:lnTo>
                    <a:lnTo>
                      <a:pt x="47608" y="109090"/>
                    </a:lnTo>
                    <a:lnTo>
                      <a:pt x="47608" y="108363"/>
                    </a:lnTo>
                    <a:lnTo>
                      <a:pt x="47608" y="108363"/>
                    </a:lnTo>
                    <a:lnTo>
                      <a:pt x="47608" y="108363"/>
                    </a:lnTo>
                    <a:lnTo>
                      <a:pt x="47608" y="108363"/>
                    </a:lnTo>
                    <a:lnTo>
                      <a:pt x="47608" y="108363"/>
                    </a:lnTo>
                    <a:lnTo>
                      <a:pt x="47608" y="108363"/>
                    </a:lnTo>
                    <a:lnTo>
                      <a:pt x="47608" y="108363"/>
                    </a:lnTo>
                    <a:lnTo>
                      <a:pt x="47608" y="108363"/>
                    </a:lnTo>
                    <a:lnTo>
                      <a:pt x="49565" y="106909"/>
                    </a:lnTo>
                    <a:lnTo>
                      <a:pt x="49565" y="106909"/>
                    </a:lnTo>
                    <a:lnTo>
                      <a:pt x="50869" y="105454"/>
                    </a:lnTo>
                    <a:lnTo>
                      <a:pt x="50869" y="105454"/>
                    </a:lnTo>
                    <a:lnTo>
                      <a:pt x="51521" y="103272"/>
                    </a:lnTo>
                    <a:lnTo>
                      <a:pt x="51521" y="103272"/>
                    </a:lnTo>
                    <a:lnTo>
                      <a:pt x="50869" y="101818"/>
                    </a:lnTo>
                    <a:lnTo>
                      <a:pt x="49565" y="101090"/>
                    </a:lnTo>
                    <a:lnTo>
                      <a:pt x="49565" y="101090"/>
                    </a:lnTo>
                    <a:lnTo>
                      <a:pt x="46956" y="98909"/>
                    </a:lnTo>
                    <a:lnTo>
                      <a:pt x="44347" y="97454"/>
                    </a:lnTo>
                    <a:lnTo>
                      <a:pt x="44347" y="97454"/>
                    </a:lnTo>
                    <a:lnTo>
                      <a:pt x="42391" y="98909"/>
                    </a:lnTo>
                    <a:lnTo>
                      <a:pt x="42391" y="98909"/>
                    </a:lnTo>
                    <a:lnTo>
                      <a:pt x="38478" y="98909"/>
                    </a:lnTo>
                    <a:lnTo>
                      <a:pt x="38478" y="98909"/>
                    </a:lnTo>
                    <a:lnTo>
                      <a:pt x="36521" y="99636"/>
                    </a:lnTo>
                    <a:lnTo>
                      <a:pt x="36521" y="99636"/>
                    </a:lnTo>
                    <a:lnTo>
                      <a:pt x="34565" y="99636"/>
                    </a:lnTo>
                    <a:lnTo>
                      <a:pt x="34565" y="99636"/>
                    </a:lnTo>
                    <a:lnTo>
                      <a:pt x="33913" y="101090"/>
                    </a:lnTo>
                    <a:lnTo>
                      <a:pt x="33913" y="101090"/>
                    </a:lnTo>
                    <a:lnTo>
                      <a:pt x="31956" y="101818"/>
                    </a:lnTo>
                    <a:lnTo>
                      <a:pt x="31956" y="101818"/>
                    </a:lnTo>
                    <a:lnTo>
                      <a:pt x="30000" y="103272"/>
                    </a:lnTo>
                    <a:lnTo>
                      <a:pt x="30000" y="103272"/>
                    </a:lnTo>
                    <a:lnTo>
                      <a:pt x="30000" y="103272"/>
                    </a:lnTo>
                    <a:lnTo>
                      <a:pt x="28695" y="101818"/>
                    </a:lnTo>
                    <a:lnTo>
                      <a:pt x="28695" y="101818"/>
                    </a:lnTo>
                    <a:lnTo>
                      <a:pt x="26086" y="103272"/>
                    </a:lnTo>
                    <a:lnTo>
                      <a:pt x="26086" y="103272"/>
                    </a:lnTo>
                    <a:lnTo>
                      <a:pt x="25434" y="105454"/>
                    </a:lnTo>
                    <a:lnTo>
                      <a:pt x="24130" y="106181"/>
                    </a:lnTo>
                    <a:lnTo>
                      <a:pt x="24130" y="106181"/>
                    </a:lnTo>
                    <a:lnTo>
                      <a:pt x="25434" y="106909"/>
                    </a:lnTo>
                    <a:lnTo>
                      <a:pt x="25434" y="106181"/>
                    </a:lnTo>
                    <a:lnTo>
                      <a:pt x="25434" y="106181"/>
                    </a:lnTo>
                    <a:lnTo>
                      <a:pt x="24130" y="106181"/>
                    </a:lnTo>
                    <a:lnTo>
                      <a:pt x="25434" y="106909"/>
                    </a:lnTo>
                    <a:lnTo>
                      <a:pt x="25434" y="106181"/>
                    </a:lnTo>
                    <a:lnTo>
                      <a:pt x="25434" y="106181"/>
                    </a:lnTo>
                    <a:lnTo>
                      <a:pt x="24130" y="106181"/>
                    </a:lnTo>
                    <a:lnTo>
                      <a:pt x="24130" y="106181"/>
                    </a:lnTo>
                    <a:lnTo>
                      <a:pt x="20217" y="106181"/>
                    </a:lnTo>
                    <a:lnTo>
                      <a:pt x="20217" y="106181"/>
                    </a:lnTo>
                    <a:lnTo>
                      <a:pt x="20217" y="106181"/>
                    </a:lnTo>
                    <a:lnTo>
                      <a:pt x="20217" y="106909"/>
                    </a:lnTo>
                    <a:lnTo>
                      <a:pt x="20217" y="106181"/>
                    </a:lnTo>
                    <a:lnTo>
                      <a:pt x="20217" y="106181"/>
                    </a:lnTo>
                    <a:lnTo>
                      <a:pt x="20217" y="106909"/>
                    </a:lnTo>
                    <a:lnTo>
                      <a:pt x="20217" y="106181"/>
                    </a:lnTo>
                    <a:lnTo>
                      <a:pt x="20217" y="106181"/>
                    </a:lnTo>
                    <a:lnTo>
                      <a:pt x="18913" y="106181"/>
                    </a:lnTo>
                    <a:lnTo>
                      <a:pt x="18913" y="106181"/>
                    </a:lnTo>
                    <a:lnTo>
                      <a:pt x="17608" y="105454"/>
                    </a:lnTo>
                    <a:lnTo>
                      <a:pt x="17608" y="105454"/>
                    </a:lnTo>
                    <a:lnTo>
                      <a:pt x="15000" y="106181"/>
                    </a:lnTo>
                    <a:lnTo>
                      <a:pt x="15000" y="106181"/>
                    </a:lnTo>
                    <a:lnTo>
                      <a:pt x="13043" y="106909"/>
                    </a:lnTo>
                    <a:lnTo>
                      <a:pt x="13043" y="106909"/>
                    </a:lnTo>
                    <a:lnTo>
                      <a:pt x="13043" y="106909"/>
                    </a:lnTo>
                    <a:lnTo>
                      <a:pt x="13043" y="106909"/>
                    </a:lnTo>
                    <a:lnTo>
                      <a:pt x="13043" y="106909"/>
                    </a:lnTo>
                    <a:lnTo>
                      <a:pt x="13043" y="106909"/>
                    </a:lnTo>
                    <a:lnTo>
                      <a:pt x="13043" y="106909"/>
                    </a:lnTo>
                    <a:lnTo>
                      <a:pt x="11739" y="106909"/>
                    </a:lnTo>
                    <a:lnTo>
                      <a:pt x="11739" y="106909"/>
                    </a:lnTo>
                    <a:lnTo>
                      <a:pt x="9130" y="106909"/>
                    </a:lnTo>
                    <a:lnTo>
                      <a:pt x="9130" y="106909"/>
                    </a:lnTo>
                    <a:lnTo>
                      <a:pt x="6521" y="106909"/>
                    </a:lnTo>
                    <a:lnTo>
                      <a:pt x="6521" y="106909"/>
                    </a:lnTo>
                    <a:lnTo>
                      <a:pt x="3260" y="108363"/>
                    </a:lnTo>
                    <a:lnTo>
                      <a:pt x="2608" y="108363"/>
                    </a:lnTo>
                    <a:lnTo>
                      <a:pt x="2608" y="108363"/>
                    </a:lnTo>
                    <a:lnTo>
                      <a:pt x="2608" y="108363"/>
                    </a:lnTo>
                    <a:lnTo>
                      <a:pt x="3260" y="108363"/>
                    </a:lnTo>
                    <a:lnTo>
                      <a:pt x="2608" y="108363"/>
                    </a:lnTo>
                    <a:lnTo>
                      <a:pt x="2608" y="108363"/>
                    </a:lnTo>
                    <a:lnTo>
                      <a:pt x="3260" y="108363"/>
                    </a:lnTo>
                    <a:lnTo>
                      <a:pt x="2608" y="109090"/>
                    </a:lnTo>
                    <a:lnTo>
                      <a:pt x="3260" y="109090"/>
                    </a:lnTo>
                    <a:lnTo>
                      <a:pt x="3260" y="108363"/>
                    </a:lnTo>
                    <a:lnTo>
                      <a:pt x="2608" y="109090"/>
                    </a:lnTo>
                    <a:lnTo>
                      <a:pt x="3260" y="109090"/>
                    </a:lnTo>
                    <a:lnTo>
                      <a:pt x="2608" y="109090"/>
                    </a:lnTo>
                    <a:lnTo>
                      <a:pt x="3260" y="109090"/>
                    </a:lnTo>
                    <a:lnTo>
                      <a:pt x="3260" y="109090"/>
                    </a:lnTo>
                    <a:lnTo>
                      <a:pt x="2608" y="109090"/>
                    </a:lnTo>
                    <a:lnTo>
                      <a:pt x="3260" y="109090"/>
                    </a:lnTo>
                    <a:lnTo>
                      <a:pt x="3260" y="109090"/>
                    </a:lnTo>
                    <a:lnTo>
                      <a:pt x="3260" y="109090"/>
                    </a:lnTo>
                    <a:lnTo>
                      <a:pt x="3260" y="109090"/>
                    </a:lnTo>
                    <a:lnTo>
                      <a:pt x="3260" y="109090"/>
                    </a:lnTo>
                    <a:lnTo>
                      <a:pt x="3260" y="109090"/>
                    </a:lnTo>
                    <a:lnTo>
                      <a:pt x="3260" y="108363"/>
                    </a:lnTo>
                    <a:lnTo>
                      <a:pt x="3260" y="108363"/>
                    </a:lnTo>
                    <a:lnTo>
                      <a:pt x="4565" y="106909"/>
                    </a:lnTo>
                    <a:lnTo>
                      <a:pt x="6521" y="106181"/>
                    </a:lnTo>
                    <a:lnTo>
                      <a:pt x="6521" y="106181"/>
                    </a:lnTo>
                    <a:lnTo>
                      <a:pt x="10434" y="105454"/>
                    </a:lnTo>
                    <a:lnTo>
                      <a:pt x="10434" y="105454"/>
                    </a:lnTo>
                    <a:lnTo>
                      <a:pt x="11739" y="103272"/>
                    </a:lnTo>
                    <a:lnTo>
                      <a:pt x="13043" y="101090"/>
                    </a:lnTo>
                    <a:lnTo>
                      <a:pt x="13043" y="101090"/>
                    </a:lnTo>
                    <a:lnTo>
                      <a:pt x="15652" y="97454"/>
                    </a:lnTo>
                    <a:lnTo>
                      <a:pt x="15652" y="97454"/>
                    </a:lnTo>
                    <a:lnTo>
                      <a:pt x="20217" y="93818"/>
                    </a:lnTo>
                    <a:lnTo>
                      <a:pt x="20217" y="93818"/>
                    </a:lnTo>
                    <a:lnTo>
                      <a:pt x="22173" y="91636"/>
                    </a:lnTo>
                    <a:lnTo>
                      <a:pt x="22173" y="91636"/>
                    </a:lnTo>
                    <a:lnTo>
                      <a:pt x="24130" y="90181"/>
                    </a:lnTo>
                    <a:lnTo>
                      <a:pt x="24130" y="90181"/>
                    </a:lnTo>
                    <a:lnTo>
                      <a:pt x="26086" y="90181"/>
                    </a:lnTo>
                    <a:lnTo>
                      <a:pt x="26086" y="90181"/>
                    </a:lnTo>
                    <a:lnTo>
                      <a:pt x="32608" y="90181"/>
                    </a:lnTo>
                    <a:lnTo>
                      <a:pt x="32608" y="90181"/>
                    </a:lnTo>
                    <a:lnTo>
                      <a:pt x="35869" y="90181"/>
                    </a:lnTo>
                    <a:lnTo>
                      <a:pt x="35869" y="90181"/>
                    </a:lnTo>
                    <a:lnTo>
                      <a:pt x="37826" y="89454"/>
                    </a:lnTo>
                    <a:lnTo>
                      <a:pt x="37826" y="89454"/>
                    </a:lnTo>
                    <a:lnTo>
                      <a:pt x="40434" y="87272"/>
                    </a:lnTo>
                    <a:lnTo>
                      <a:pt x="40434" y="87272"/>
                    </a:lnTo>
                    <a:lnTo>
                      <a:pt x="42391" y="85818"/>
                    </a:lnTo>
                    <a:lnTo>
                      <a:pt x="42391" y="85818"/>
                    </a:lnTo>
                    <a:lnTo>
                      <a:pt x="43043" y="87272"/>
                    </a:lnTo>
                    <a:lnTo>
                      <a:pt x="43043" y="87272"/>
                    </a:lnTo>
                    <a:lnTo>
                      <a:pt x="47608" y="87272"/>
                    </a:lnTo>
                    <a:lnTo>
                      <a:pt x="47608" y="87272"/>
                    </a:lnTo>
                    <a:lnTo>
                      <a:pt x="48913" y="88000"/>
                    </a:lnTo>
                    <a:lnTo>
                      <a:pt x="48913" y="88000"/>
                    </a:lnTo>
                    <a:lnTo>
                      <a:pt x="49565" y="88000"/>
                    </a:lnTo>
                    <a:lnTo>
                      <a:pt x="49565" y="88000"/>
                    </a:lnTo>
                    <a:lnTo>
                      <a:pt x="50869" y="89454"/>
                    </a:lnTo>
                    <a:lnTo>
                      <a:pt x="50869" y="89454"/>
                    </a:lnTo>
                    <a:lnTo>
                      <a:pt x="52826" y="90181"/>
                    </a:lnTo>
                    <a:lnTo>
                      <a:pt x="52826" y="90181"/>
                    </a:lnTo>
                    <a:lnTo>
                      <a:pt x="55434" y="89454"/>
                    </a:lnTo>
                    <a:lnTo>
                      <a:pt x="55434" y="89454"/>
                    </a:lnTo>
                    <a:lnTo>
                      <a:pt x="57391" y="88000"/>
                    </a:lnTo>
                    <a:lnTo>
                      <a:pt x="57391" y="88000"/>
                    </a:lnTo>
                    <a:lnTo>
                      <a:pt x="59347" y="85818"/>
                    </a:lnTo>
                    <a:lnTo>
                      <a:pt x="59347" y="85818"/>
                    </a:lnTo>
                    <a:lnTo>
                      <a:pt x="59347" y="85090"/>
                    </a:lnTo>
                    <a:lnTo>
                      <a:pt x="59347" y="85090"/>
                    </a:lnTo>
                    <a:lnTo>
                      <a:pt x="58043" y="82909"/>
                    </a:lnTo>
                    <a:lnTo>
                      <a:pt x="58043" y="82909"/>
                    </a:lnTo>
                    <a:lnTo>
                      <a:pt x="58043" y="80727"/>
                    </a:lnTo>
                    <a:lnTo>
                      <a:pt x="58043" y="80727"/>
                    </a:lnTo>
                    <a:lnTo>
                      <a:pt x="58043" y="80727"/>
                    </a:lnTo>
                    <a:lnTo>
                      <a:pt x="61304" y="76363"/>
                    </a:lnTo>
                    <a:lnTo>
                      <a:pt x="61304" y="76363"/>
                    </a:lnTo>
                    <a:lnTo>
                      <a:pt x="63260" y="74909"/>
                    </a:lnTo>
                    <a:lnTo>
                      <a:pt x="63913" y="72727"/>
                    </a:lnTo>
                    <a:lnTo>
                      <a:pt x="63913" y="72727"/>
                    </a:lnTo>
                    <a:lnTo>
                      <a:pt x="65217" y="69090"/>
                    </a:lnTo>
                    <a:lnTo>
                      <a:pt x="65217" y="66909"/>
                    </a:lnTo>
                    <a:lnTo>
                      <a:pt x="65217" y="66909"/>
                    </a:lnTo>
                    <a:lnTo>
                      <a:pt x="65217" y="65454"/>
                    </a:lnTo>
                    <a:lnTo>
                      <a:pt x="65217" y="65454"/>
                    </a:lnTo>
                    <a:lnTo>
                      <a:pt x="65217" y="64000"/>
                    </a:lnTo>
                    <a:lnTo>
                      <a:pt x="65217" y="64000"/>
                    </a:lnTo>
                    <a:lnTo>
                      <a:pt x="68478" y="63272"/>
                    </a:lnTo>
                    <a:lnTo>
                      <a:pt x="68478" y="61818"/>
                    </a:lnTo>
                    <a:lnTo>
                      <a:pt x="68478" y="63272"/>
                    </a:lnTo>
                    <a:lnTo>
                      <a:pt x="68478" y="63272"/>
                    </a:lnTo>
                    <a:lnTo>
                      <a:pt x="68478" y="61818"/>
                    </a:lnTo>
                    <a:lnTo>
                      <a:pt x="68478" y="63272"/>
                    </a:lnTo>
                    <a:lnTo>
                      <a:pt x="68478" y="61090"/>
                    </a:lnTo>
                    <a:lnTo>
                      <a:pt x="67826" y="61818"/>
                    </a:lnTo>
                    <a:lnTo>
                      <a:pt x="67826" y="61818"/>
                    </a:lnTo>
                    <a:lnTo>
                      <a:pt x="68478" y="63272"/>
                    </a:lnTo>
                    <a:lnTo>
                      <a:pt x="68478" y="61090"/>
                    </a:lnTo>
                    <a:lnTo>
                      <a:pt x="67826" y="61818"/>
                    </a:lnTo>
                    <a:lnTo>
                      <a:pt x="68478" y="61090"/>
                    </a:lnTo>
                    <a:lnTo>
                      <a:pt x="66521" y="61090"/>
                    </a:lnTo>
                    <a:lnTo>
                      <a:pt x="66521" y="61090"/>
                    </a:lnTo>
                    <a:lnTo>
                      <a:pt x="67826" y="61818"/>
                    </a:lnTo>
                    <a:lnTo>
                      <a:pt x="68478" y="61090"/>
                    </a:lnTo>
                    <a:lnTo>
                      <a:pt x="66521" y="61090"/>
                    </a:lnTo>
                    <a:lnTo>
                      <a:pt x="67826" y="61090"/>
                    </a:lnTo>
                    <a:lnTo>
                      <a:pt x="66521" y="61090"/>
                    </a:lnTo>
                    <a:lnTo>
                      <a:pt x="66521" y="61090"/>
                    </a:lnTo>
                    <a:lnTo>
                      <a:pt x="67826" y="61090"/>
                    </a:lnTo>
                    <a:lnTo>
                      <a:pt x="66521" y="61090"/>
                    </a:lnTo>
                    <a:lnTo>
                      <a:pt x="66521" y="61090"/>
                    </a:lnTo>
                    <a:lnTo>
                      <a:pt x="66521" y="63272"/>
                    </a:lnTo>
                    <a:lnTo>
                      <a:pt x="66521" y="63272"/>
                    </a:lnTo>
                    <a:lnTo>
                      <a:pt x="65869" y="65454"/>
                    </a:lnTo>
                    <a:lnTo>
                      <a:pt x="65869" y="65454"/>
                    </a:lnTo>
                    <a:lnTo>
                      <a:pt x="65217" y="68363"/>
                    </a:lnTo>
                    <a:lnTo>
                      <a:pt x="65217" y="68363"/>
                    </a:lnTo>
                    <a:lnTo>
                      <a:pt x="65217" y="71272"/>
                    </a:lnTo>
                    <a:lnTo>
                      <a:pt x="65217" y="71272"/>
                    </a:lnTo>
                    <a:lnTo>
                      <a:pt x="66521" y="72727"/>
                    </a:lnTo>
                    <a:lnTo>
                      <a:pt x="66521" y="72727"/>
                    </a:lnTo>
                    <a:lnTo>
                      <a:pt x="67826" y="72727"/>
                    </a:lnTo>
                    <a:lnTo>
                      <a:pt x="68478" y="72727"/>
                    </a:lnTo>
                    <a:lnTo>
                      <a:pt x="68478" y="72727"/>
                    </a:lnTo>
                    <a:lnTo>
                      <a:pt x="71739" y="71272"/>
                    </a:lnTo>
                    <a:lnTo>
                      <a:pt x="74347" y="69090"/>
                    </a:lnTo>
                    <a:lnTo>
                      <a:pt x="74347" y="69090"/>
                    </a:lnTo>
                    <a:lnTo>
                      <a:pt x="76956" y="66181"/>
                    </a:lnTo>
                    <a:lnTo>
                      <a:pt x="76956" y="66181"/>
                    </a:lnTo>
                    <a:lnTo>
                      <a:pt x="82173" y="63272"/>
                    </a:lnTo>
                    <a:lnTo>
                      <a:pt x="82173" y="63272"/>
                    </a:lnTo>
                    <a:lnTo>
                      <a:pt x="84782" y="61090"/>
                    </a:lnTo>
                    <a:lnTo>
                      <a:pt x="87391" y="58909"/>
                    </a:lnTo>
                    <a:lnTo>
                      <a:pt x="87391" y="58909"/>
                    </a:lnTo>
                    <a:lnTo>
                      <a:pt x="92608" y="52363"/>
                    </a:lnTo>
                    <a:lnTo>
                      <a:pt x="92608" y="52363"/>
                    </a:lnTo>
                    <a:lnTo>
                      <a:pt x="95869" y="45818"/>
                    </a:lnTo>
                    <a:lnTo>
                      <a:pt x="99130" y="38545"/>
                    </a:lnTo>
                    <a:lnTo>
                      <a:pt x="99130" y="38545"/>
                    </a:lnTo>
                    <a:lnTo>
                      <a:pt x="101086" y="34909"/>
                    </a:lnTo>
                    <a:lnTo>
                      <a:pt x="101086" y="34909"/>
                    </a:lnTo>
                    <a:lnTo>
                      <a:pt x="101739" y="31272"/>
                    </a:lnTo>
                    <a:lnTo>
                      <a:pt x="101739" y="28363"/>
                    </a:lnTo>
                    <a:lnTo>
                      <a:pt x="101739" y="28363"/>
                    </a:lnTo>
                    <a:lnTo>
                      <a:pt x="101086" y="26181"/>
                    </a:lnTo>
                    <a:lnTo>
                      <a:pt x="101086" y="26181"/>
                    </a:lnTo>
                    <a:lnTo>
                      <a:pt x="99130" y="24000"/>
                    </a:lnTo>
                    <a:lnTo>
                      <a:pt x="97826" y="24000"/>
                    </a:lnTo>
                    <a:lnTo>
                      <a:pt x="97826" y="24000"/>
                    </a:lnTo>
                    <a:lnTo>
                      <a:pt x="97826" y="24000"/>
                    </a:lnTo>
                    <a:lnTo>
                      <a:pt x="97826" y="24000"/>
                    </a:lnTo>
                    <a:lnTo>
                      <a:pt x="97826" y="24000"/>
                    </a:lnTo>
                    <a:lnTo>
                      <a:pt x="97826" y="24000"/>
                    </a:lnTo>
                    <a:lnTo>
                      <a:pt x="97826" y="24000"/>
                    </a:lnTo>
                    <a:lnTo>
                      <a:pt x="97826" y="24000"/>
                    </a:lnTo>
                    <a:lnTo>
                      <a:pt x="99130" y="24000"/>
                    </a:lnTo>
                    <a:lnTo>
                      <a:pt x="99130" y="24000"/>
                    </a:lnTo>
                    <a:lnTo>
                      <a:pt x="97826" y="24000"/>
                    </a:lnTo>
                    <a:lnTo>
                      <a:pt x="97826" y="24000"/>
                    </a:lnTo>
                    <a:lnTo>
                      <a:pt x="99130" y="24000"/>
                    </a:lnTo>
                    <a:lnTo>
                      <a:pt x="97826" y="24000"/>
                    </a:lnTo>
                    <a:lnTo>
                      <a:pt x="99130" y="24727"/>
                    </a:lnTo>
                    <a:lnTo>
                      <a:pt x="99130" y="24000"/>
                    </a:lnTo>
                    <a:lnTo>
                      <a:pt x="97826" y="24000"/>
                    </a:lnTo>
                    <a:lnTo>
                      <a:pt x="99130" y="24727"/>
                    </a:lnTo>
                    <a:lnTo>
                      <a:pt x="99130" y="24727"/>
                    </a:lnTo>
                    <a:lnTo>
                      <a:pt x="99130" y="24727"/>
                    </a:lnTo>
                    <a:lnTo>
                      <a:pt x="99782" y="23272"/>
                    </a:lnTo>
                    <a:lnTo>
                      <a:pt x="99782" y="23272"/>
                    </a:lnTo>
                    <a:lnTo>
                      <a:pt x="101086" y="21818"/>
                    </a:lnTo>
                    <a:lnTo>
                      <a:pt x="101086" y="21818"/>
                    </a:lnTo>
                    <a:lnTo>
                      <a:pt x="101086" y="21090"/>
                    </a:lnTo>
                    <a:lnTo>
                      <a:pt x="101086" y="21090"/>
                    </a:lnTo>
                    <a:lnTo>
                      <a:pt x="101086" y="18909"/>
                    </a:lnTo>
                    <a:lnTo>
                      <a:pt x="101086" y="18909"/>
                    </a:lnTo>
                    <a:lnTo>
                      <a:pt x="99782" y="15272"/>
                    </a:lnTo>
                    <a:lnTo>
                      <a:pt x="99782" y="15272"/>
                    </a:lnTo>
                    <a:lnTo>
                      <a:pt x="99782" y="14545"/>
                    </a:lnTo>
                    <a:lnTo>
                      <a:pt x="99782" y="13818"/>
                    </a:lnTo>
                    <a:lnTo>
                      <a:pt x="99130" y="13818"/>
                    </a:lnTo>
                    <a:lnTo>
                      <a:pt x="99782" y="13818"/>
                    </a:lnTo>
                    <a:lnTo>
                      <a:pt x="99782" y="13818"/>
                    </a:lnTo>
                    <a:lnTo>
                      <a:pt x="99130" y="13818"/>
                    </a:lnTo>
                    <a:lnTo>
                      <a:pt x="99782" y="13818"/>
                    </a:lnTo>
                    <a:lnTo>
                      <a:pt x="99130" y="13818"/>
                    </a:lnTo>
                    <a:lnTo>
                      <a:pt x="99130" y="14545"/>
                    </a:lnTo>
                    <a:lnTo>
                      <a:pt x="99782" y="13818"/>
                    </a:lnTo>
                    <a:lnTo>
                      <a:pt x="99130" y="13818"/>
                    </a:lnTo>
                    <a:lnTo>
                      <a:pt x="99130" y="14545"/>
                    </a:lnTo>
                    <a:lnTo>
                      <a:pt x="99782" y="14545"/>
                    </a:lnTo>
                    <a:lnTo>
                      <a:pt x="99782" y="14545"/>
                    </a:lnTo>
                    <a:lnTo>
                      <a:pt x="101086" y="11636"/>
                    </a:lnTo>
                    <a:lnTo>
                      <a:pt x="101086" y="11636"/>
                    </a:lnTo>
                    <a:lnTo>
                      <a:pt x="102391" y="9454"/>
                    </a:lnTo>
                    <a:lnTo>
                      <a:pt x="102391" y="9454"/>
                    </a:lnTo>
                    <a:lnTo>
                      <a:pt x="102391" y="5818"/>
                    </a:lnTo>
                    <a:lnTo>
                      <a:pt x="102391" y="5818"/>
                    </a:lnTo>
                    <a:lnTo>
                      <a:pt x="102391" y="5090"/>
                    </a:lnTo>
                    <a:lnTo>
                      <a:pt x="101739" y="5090"/>
                    </a:lnTo>
                    <a:lnTo>
                      <a:pt x="102391" y="5818"/>
                    </a:lnTo>
                    <a:lnTo>
                      <a:pt x="102391" y="5090"/>
                    </a:lnTo>
                    <a:lnTo>
                      <a:pt x="101739" y="5090"/>
                    </a:lnTo>
                    <a:lnTo>
                      <a:pt x="102391" y="5818"/>
                    </a:lnTo>
                    <a:lnTo>
                      <a:pt x="101739" y="5090"/>
                    </a:lnTo>
                    <a:lnTo>
                      <a:pt x="101739" y="5818"/>
                    </a:lnTo>
                    <a:lnTo>
                      <a:pt x="102391" y="5818"/>
                    </a:lnTo>
                    <a:lnTo>
                      <a:pt x="101739" y="5090"/>
                    </a:lnTo>
                    <a:lnTo>
                      <a:pt x="101739" y="5818"/>
                    </a:lnTo>
                    <a:lnTo>
                      <a:pt x="101739" y="5818"/>
                    </a:lnTo>
                    <a:lnTo>
                      <a:pt x="101739" y="5818"/>
                    </a:lnTo>
                    <a:lnTo>
                      <a:pt x="101739" y="5818"/>
                    </a:lnTo>
                    <a:lnTo>
                      <a:pt x="101739" y="5818"/>
                    </a:lnTo>
                    <a:lnTo>
                      <a:pt x="101739" y="5818"/>
                    </a:lnTo>
                    <a:lnTo>
                      <a:pt x="101739" y="5818"/>
                    </a:lnTo>
                    <a:lnTo>
                      <a:pt x="102391" y="5818"/>
                    </a:lnTo>
                    <a:lnTo>
                      <a:pt x="102391" y="5090"/>
                    </a:lnTo>
                    <a:lnTo>
                      <a:pt x="101739" y="5818"/>
                    </a:lnTo>
                    <a:lnTo>
                      <a:pt x="102391" y="5818"/>
                    </a:lnTo>
                    <a:lnTo>
                      <a:pt x="102391" y="5090"/>
                    </a:lnTo>
                    <a:lnTo>
                      <a:pt x="101739" y="5818"/>
                    </a:lnTo>
                    <a:lnTo>
                      <a:pt x="102391" y="5090"/>
                    </a:lnTo>
                    <a:lnTo>
                      <a:pt x="101739" y="5818"/>
                    </a:lnTo>
                    <a:lnTo>
                      <a:pt x="101739" y="5818"/>
                    </a:lnTo>
                    <a:lnTo>
                      <a:pt x="102391" y="5090"/>
                    </a:lnTo>
                    <a:lnTo>
                      <a:pt x="101739" y="5818"/>
                    </a:lnTo>
                    <a:lnTo>
                      <a:pt x="101739" y="5090"/>
                    </a:lnTo>
                    <a:lnTo>
                      <a:pt x="101739" y="5818"/>
                    </a:lnTo>
                    <a:lnTo>
                      <a:pt x="101739" y="5818"/>
                    </a:lnTo>
                    <a:lnTo>
                      <a:pt x="101739" y="5090"/>
                    </a:lnTo>
                    <a:lnTo>
                      <a:pt x="101739" y="5818"/>
                    </a:lnTo>
                    <a:lnTo>
                      <a:pt x="101739" y="5818"/>
                    </a:lnTo>
                    <a:lnTo>
                      <a:pt x="101739" y="7272"/>
                    </a:lnTo>
                    <a:lnTo>
                      <a:pt x="101739" y="7272"/>
                    </a:lnTo>
                    <a:lnTo>
                      <a:pt x="103695" y="10181"/>
                    </a:lnTo>
                    <a:lnTo>
                      <a:pt x="103695" y="10181"/>
                    </a:lnTo>
                    <a:lnTo>
                      <a:pt x="104347" y="11636"/>
                    </a:lnTo>
                    <a:lnTo>
                      <a:pt x="104347" y="11636"/>
                    </a:lnTo>
                    <a:lnTo>
                      <a:pt x="106304" y="12363"/>
                    </a:lnTo>
                    <a:lnTo>
                      <a:pt x="106304" y="12363"/>
                    </a:lnTo>
                    <a:lnTo>
                      <a:pt x="108260" y="12363"/>
                    </a:lnTo>
                    <a:lnTo>
                      <a:pt x="108260" y="12363"/>
                    </a:lnTo>
                    <a:lnTo>
                      <a:pt x="110217" y="12363"/>
                    </a:lnTo>
                    <a:lnTo>
                      <a:pt x="110217" y="12363"/>
                    </a:lnTo>
                    <a:lnTo>
                      <a:pt x="110869" y="11636"/>
                    </a:lnTo>
                    <a:lnTo>
                      <a:pt x="110869" y="11636"/>
                    </a:lnTo>
                    <a:lnTo>
                      <a:pt x="110869" y="9454"/>
                    </a:lnTo>
                    <a:lnTo>
                      <a:pt x="110869" y="9454"/>
                    </a:lnTo>
                    <a:lnTo>
                      <a:pt x="110869" y="8000"/>
                    </a:lnTo>
                    <a:lnTo>
                      <a:pt x="110869" y="8000"/>
                    </a:lnTo>
                    <a:lnTo>
                      <a:pt x="110869" y="5818"/>
                    </a:lnTo>
                    <a:lnTo>
                      <a:pt x="110869" y="5818"/>
                    </a:lnTo>
                    <a:lnTo>
                      <a:pt x="110869" y="5090"/>
                    </a:lnTo>
                    <a:lnTo>
                      <a:pt x="110869" y="5090"/>
                    </a:lnTo>
                    <a:lnTo>
                      <a:pt x="109565" y="3636"/>
                    </a:lnTo>
                    <a:lnTo>
                      <a:pt x="109565" y="3636"/>
                    </a:lnTo>
                    <a:lnTo>
                      <a:pt x="108260" y="3636"/>
                    </a:lnTo>
                    <a:lnTo>
                      <a:pt x="107608" y="3636"/>
                    </a:lnTo>
                    <a:lnTo>
                      <a:pt x="107608" y="3636"/>
                    </a:lnTo>
                    <a:lnTo>
                      <a:pt x="107608" y="5090"/>
                    </a:lnTo>
                    <a:lnTo>
                      <a:pt x="107608" y="3636"/>
                    </a:lnTo>
                    <a:lnTo>
                      <a:pt x="107608" y="3636"/>
                    </a:lnTo>
                    <a:lnTo>
                      <a:pt x="107608" y="5090"/>
                    </a:lnTo>
                    <a:lnTo>
                      <a:pt x="107608" y="3636"/>
                    </a:lnTo>
                    <a:lnTo>
                      <a:pt x="106304" y="5090"/>
                    </a:lnTo>
                    <a:lnTo>
                      <a:pt x="108260" y="5090"/>
                    </a:lnTo>
                    <a:lnTo>
                      <a:pt x="108260" y="5090"/>
                    </a:lnTo>
                    <a:lnTo>
                      <a:pt x="107608" y="3636"/>
                    </a:lnTo>
                    <a:lnTo>
                      <a:pt x="106304" y="5090"/>
                    </a:lnTo>
                    <a:lnTo>
                      <a:pt x="108260" y="5090"/>
                    </a:lnTo>
                    <a:lnTo>
                      <a:pt x="108260" y="5090"/>
                    </a:lnTo>
                    <a:lnTo>
                      <a:pt x="108260" y="3636"/>
                    </a:lnTo>
                    <a:lnTo>
                      <a:pt x="108260" y="3636"/>
                    </a:lnTo>
                    <a:lnTo>
                      <a:pt x="108260" y="3636"/>
                    </a:lnTo>
                    <a:lnTo>
                      <a:pt x="109565" y="3636"/>
                    </a:lnTo>
                    <a:lnTo>
                      <a:pt x="109565" y="3636"/>
                    </a:lnTo>
                    <a:lnTo>
                      <a:pt x="110217" y="3636"/>
                    </a:lnTo>
                    <a:lnTo>
                      <a:pt x="110217" y="5090"/>
                    </a:lnTo>
                    <a:lnTo>
                      <a:pt x="110217" y="5090"/>
                    </a:lnTo>
                    <a:lnTo>
                      <a:pt x="112173" y="11636"/>
                    </a:lnTo>
                    <a:lnTo>
                      <a:pt x="112173" y="11636"/>
                    </a:lnTo>
                    <a:lnTo>
                      <a:pt x="112826" y="14545"/>
                    </a:lnTo>
                    <a:lnTo>
                      <a:pt x="112826" y="14545"/>
                    </a:lnTo>
                    <a:lnTo>
                      <a:pt x="112826" y="15272"/>
                    </a:lnTo>
                    <a:lnTo>
                      <a:pt x="112826" y="15272"/>
                    </a:lnTo>
                    <a:lnTo>
                      <a:pt x="114130" y="16727"/>
                    </a:lnTo>
                    <a:lnTo>
                      <a:pt x="114782" y="16727"/>
                    </a:lnTo>
                    <a:lnTo>
                      <a:pt x="114130" y="16727"/>
                    </a:lnTo>
                    <a:lnTo>
                      <a:pt x="114130" y="16727"/>
                    </a:lnTo>
                    <a:lnTo>
                      <a:pt x="114782" y="16727"/>
                    </a:lnTo>
                    <a:lnTo>
                      <a:pt x="114130" y="16727"/>
                    </a:lnTo>
                    <a:lnTo>
                      <a:pt x="114130" y="16727"/>
                    </a:lnTo>
                    <a:lnTo>
                      <a:pt x="114130" y="16727"/>
                    </a:lnTo>
                    <a:lnTo>
                      <a:pt x="114130" y="16727"/>
                    </a:lnTo>
                    <a:lnTo>
                      <a:pt x="114130" y="16727"/>
                    </a:lnTo>
                    <a:lnTo>
                      <a:pt x="114130" y="16727"/>
                    </a:lnTo>
                    <a:lnTo>
                      <a:pt x="114782" y="19636"/>
                    </a:lnTo>
                    <a:lnTo>
                      <a:pt x="114782" y="19636"/>
                    </a:lnTo>
                    <a:lnTo>
                      <a:pt x="116086" y="26909"/>
                    </a:lnTo>
                    <a:lnTo>
                      <a:pt x="116086" y="26909"/>
                    </a:lnTo>
                    <a:lnTo>
                      <a:pt x="116086" y="30545"/>
                    </a:lnTo>
                    <a:lnTo>
                      <a:pt x="116086" y="30545"/>
                    </a:lnTo>
                    <a:lnTo>
                      <a:pt x="116739" y="32727"/>
                    </a:lnTo>
                    <a:lnTo>
                      <a:pt x="116739" y="32727"/>
                    </a:lnTo>
                    <a:lnTo>
                      <a:pt x="116086" y="33454"/>
                    </a:lnTo>
                    <a:lnTo>
                      <a:pt x="116086" y="33454"/>
                    </a:lnTo>
                    <a:lnTo>
                      <a:pt x="114782" y="35636"/>
                    </a:lnTo>
                    <a:lnTo>
                      <a:pt x="114782" y="35636"/>
                    </a:lnTo>
                    <a:lnTo>
                      <a:pt x="114130" y="38545"/>
                    </a:lnTo>
                    <a:lnTo>
                      <a:pt x="114130" y="38545"/>
                    </a:lnTo>
                    <a:lnTo>
                      <a:pt x="112826" y="42181"/>
                    </a:lnTo>
                    <a:lnTo>
                      <a:pt x="112826" y="42181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4130" y="45818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4130" y="45818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2826" y="45090"/>
                    </a:lnTo>
                    <a:lnTo>
                      <a:pt x="110869" y="44363"/>
                    </a:lnTo>
                    <a:lnTo>
                      <a:pt x="110869" y="45090"/>
                    </a:lnTo>
                    <a:lnTo>
                      <a:pt x="110869" y="45090"/>
                    </a:lnTo>
                    <a:lnTo>
                      <a:pt x="109565" y="45090"/>
                    </a:lnTo>
                    <a:lnTo>
                      <a:pt x="109565" y="45090"/>
                    </a:lnTo>
                    <a:lnTo>
                      <a:pt x="107608" y="48000"/>
                    </a:lnTo>
                    <a:lnTo>
                      <a:pt x="107608" y="48000"/>
                    </a:lnTo>
                    <a:lnTo>
                      <a:pt x="107608" y="50181"/>
                    </a:lnTo>
                    <a:lnTo>
                      <a:pt x="107608" y="50181"/>
                    </a:lnTo>
                    <a:lnTo>
                      <a:pt x="107608" y="51636"/>
                    </a:lnTo>
                    <a:lnTo>
                      <a:pt x="107608" y="51636"/>
                    </a:lnTo>
                    <a:lnTo>
                      <a:pt x="108260" y="61090"/>
                    </a:lnTo>
                    <a:lnTo>
                      <a:pt x="108260" y="61090"/>
                    </a:lnTo>
                    <a:lnTo>
                      <a:pt x="108260" y="63272"/>
                    </a:lnTo>
                    <a:lnTo>
                      <a:pt x="108260" y="63272"/>
                    </a:lnTo>
                    <a:lnTo>
                      <a:pt x="108260" y="64000"/>
                    </a:lnTo>
                    <a:lnTo>
                      <a:pt x="108260" y="64000"/>
                    </a:lnTo>
                    <a:lnTo>
                      <a:pt x="108260" y="64000"/>
                    </a:lnTo>
                    <a:lnTo>
                      <a:pt x="108260" y="64000"/>
                    </a:lnTo>
                    <a:lnTo>
                      <a:pt x="108260" y="64000"/>
                    </a:lnTo>
                    <a:lnTo>
                      <a:pt x="108260" y="64000"/>
                    </a:lnTo>
                    <a:lnTo>
                      <a:pt x="107608" y="66181"/>
                    </a:lnTo>
                    <a:lnTo>
                      <a:pt x="107608" y="66181"/>
                    </a:lnTo>
                    <a:lnTo>
                      <a:pt x="106304" y="71272"/>
                    </a:lnTo>
                    <a:lnTo>
                      <a:pt x="106304" y="71272"/>
                    </a:lnTo>
                    <a:lnTo>
                      <a:pt x="105652" y="74909"/>
                    </a:lnTo>
                    <a:lnTo>
                      <a:pt x="105652" y="74909"/>
                    </a:lnTo>
                    <a:lnTo>
                      <a:pt x="105652" y="75636"/>
                    </a:lnTo>
                    <a:lnTo>
                      <a:pt x="105652" y="75636"/>
                    </a:lnTo>
                    <a:lnTo>
                      <a:pt x="105652" y="75636"/>
                    </a:lnTo>
                    <a:lnTo>
                      <a:pt x="105652" y="75636"/>
                    </a:lnTo>
                    <a:lnTo>
                      <a:pt x="105652" y="75636"/>
                    </a:lnTo>
                    <a:lnTo>
                      <a:pt x="105652" y="75636"/>
                    </a:lnTo>
                    <a:lnTo>
                      <a:pt x="105652" y="75636"/>
                    </a:lnTo>
                    <a:lnTo>
                      <a:pt x="104347" y="77818"/>
                    </a:lnTo>
                    <a:lnTo>
                      <a:pt x="104347" y="80727"/>
                    </a:lnTo>
                    <a:lnTo>
                      <a:pt x="104347" y="80727"/>
                    </a:lnTo>
                    <a:lnTo>
                      <a:pt x="104347" y="82909"/>
                    </a:lnTo>
                    <a:lnTo>
                      <a:pt x="105652" y="85818"/>
                    </a:lnTo>
                    <a:lnTo>
                      <a:pt x="105652" y="85818"/>
                    </a:lnTo>
                    <a:lnTo>
                      <a:pt x="105652" y="85818"/>
                    </a:lnTo>
                    <a:lnTo>
                      <a:pt x="106304" y="85818"/>
                    </a:lnTo>
                    <a:lnTo>
                      <a:pt x="105652" y="85818"/>
                    </a:lnTo>
                    <a:lnTo>
                      <a:pt x="105652" y="85818"/>
                    </a:lnTo>
                    <a:lnTo>
                      <a:pt x="106304" y="85818"/>
                    </a:lnTo>
                    <a:lnTo>
                      <a:pt x="105652" y="85818"/>
                    </a:lnTo>
                    <a:lnTo>
                      <a:pt x="106304" y="85818"/>
                    </a:lnTo>
                    <a:lnTo>
                      <a:pt x="105652" y="85818"/>
                    </a:lnTo>
                    <a:lnTo>
                      <a:pt x="105652" y="85818"/>
                    </a:lnTo>
                    <a:lnTo>
                      <a:pt x="106304" y="85818"/>
                    </a:lnTo>
                    <a:lnTo>
                      <a:pt x="105652" y="85818"/>
                    </a:lnTo>
                    <a:lnTo>
                      <a:pt x="106304" y="85818"/>
                    </a:lnTo>
                    <a:lnTo>
                      <a:pt x="105652" y="85090"/>
                    </a:lnTo>
                    <a:lnTo>
                      <a:pt x="105652" y="85818"/>
                    </a:lnTo>
                    <a:lnTo>
                      <a:pt x="106304" y="85818"/>
                    </a:lnTo>
                    <a:lnTo>
                      <a:pt x="105652" y="85090"/>
                    </a:lnTo>
                    <a:lnTo>
                      <a:pt x="105652" y="85818"/>
                    </a:lnTo>
                    <a:lnTo>
                      <a:pt x="105652" y="85090"/>
                    </a:lnTo>
                    <a:lnTo>
                      <a:pt x="105652" y="85090"/>
                    </a:lnTo>
                    <a:lnTo>
                      <a:pt x="105652" y="85818"/>
                    </a:lnTo>
                    <a:lnTo>
                      <a:pt x="105652" y="85090"/>
                    </a:lnTo>
                    <a:lnTo>
                      <a:pt x="105652" y="85090"/>
                    </a:lnTo>
                    <a:lnTo>
                      <a:pt x="104347" y="85818"/>
                    </a:lnTo>
                    <a:lnTo>
                      <a:pt x="104347" y="85818"/>
                    </a:lnTo>
                    <a:lnTo>
                      <a:pt x="102391" y="89454"/>
                    </a:lnTo>
                    <a:lnTo>
                      <a:pt x="102391" y="89454"/>
                    </a:lnTo>
                    <a:lnTo>
                      <a:pt x="101739" y="92363"/>
                    </a:lnTo>
                    <a:lnTo>
                      <a:pt x="101086" y="94545"/>
                    </a:lnTo>
                    <a:lnTo>
                      <a:pt x="101086" y="94545"/>
                    </a:lnTo>
                    <a:lnTo>
                      <a:pt x="101086" y="96727"/>
                    </a:lnTo>
                    <a:lnTo>
                      <a:pt x="101086" y="96727"/>
                    </a:lnTo>
                    <a:lnTo>
                      <a:pt x="101086" y="96727"/>
                    </a:lnTo>
                    <a:lnTo>
                      <a:pt x="101086" y="96000"/>
                    </a:lnTo>
                    <a:lnTo>
                      <a:pt x="101086" y="96727"/>
                    </a:lnTo>
                    <a:lnTo>
                      <a:pt x="101086" y="96727"/>
                    </a:lnTo>
                    <a:lnTo>
                      <a:pt x="101086" y="96000"/>
                    </a:lnTo>
                    <a:lnTo>
                      <a:pt x="101739" y="96727"/>
                    </a:lnTo>
                    <a:lnTo>
                      <a:pt x="101739" y="96000"/>
                    </a:lnTo>
                    <a:lnTo>
                      <a:pt x="101086" y="96000"/>
                    </a:lnTo>
                    <a:lnTo>
                      <a:pt x="101739" y="96727"/>
                    </a:lnTo>
                    <a:lnTo>
                      <a:pt x="101739" y="96000"/>
                    </a:lnTo>
                    <a:lnTo>
                      <a:pt x="101739" y="96000"/>
                    </a:lnTo>
                    <a:lnTo>
                      <a:pt x="99130" y="96000"/>
                    </a:lnTo>
                    <a:lnTo>
                      <a:pt x="99130" y="96000"/>
                    </a:lnTo>
                    <a:lnTo>
                      <a:pt x="97826" y="94545"/>
                    </a:lnTo>
                    <a:lnTo>
                      <a:pt x="97826" y="94545"/>
                    </a:lnTo>
                    <a:lnTo>
                      <a:pt x="97826" y="94545"/>
                    </a:lnTo>
                    <a:lnTo>
                      <a:pt x="99130" y="92363"/>
                    </a:lnTo>
                    <a:lnTo>
                      <a:pt x="99130" y="92363"/>
                    </a:lnTo>
                    <a:lnTo>
                      <a:pt x="99782" y="90181"/>
                    </a:lnTo>
                    <a:lnTo>
                      <a:pt x="99782" y="90181"/>
                    </a:lnTo>
                    <a:lnTo>
                      <a:pt x="101086" y="88000"/>
                    </a:lnTo>
                    <a:lnTo>
                      <a:pt x="101086" y="87272"/>
                    </a:lnTo>
                    <a:lnTo>
                      <a:pt x="101086" y="87272"/>
                    </a:lnTo>
                    <a:lnTo>
                      <a:pt x="101086" y="85090"/>
                    </a:lnTo>
                    <a:lnTo>
                      <a:pt x="101086" y="85090"/>
                    </a:lnTo>
                    <a:lnTo>
                      <a:pt x="99782" y="84363"/>
                    </a:lnTo>
                    <a:lnTo>
                      <a:pt x="99782" y="84363"/>
                    </a:lnTo>
                    <a:lnTo>
                      <a:pt x="99130" y="84363"/>
                    </a:lnTo>
                    <a:lnTo>
                      <a:pt x="97826" y="84363"/>
                    </a:lnTo>
                    <a:lnTo>
                      <a:pt x="97826" y="84363"/>
                    </a:lnTo>
                    <a:lnTo>
                      <a:pt x="97826" y="84363"/>
                    </a:lnTo>
                    <a:lnTo>
                      <a:pt x="97826" y="84363"/>
                    </a:lnTo>
                    <a:lnTo>
                      <a:pt x="97173" y="84363"/>
                    </a:lnTo>
                    <a:lnTo>
                      <a:pt x="97173" y="84363"/>
                    </a:lnTo>
                    <a:lnTo>
                      <a:pt x="95869" y="85090"/>
                    </a:lnTo>
                    <a:lnTo>
                      <a:pt x="95869" y="85090"/>
                    </a:lnTo>
                    <a:lnTo>
                      <a:pt x="95217" y="87272"/>
                    </a:lnTo>
                    <a:lnTo>
                      <a:pt x="93913" y="87272"/>
                    </a:lnTo>
                    <a:lnTo>
                      <a:pt x="93913" y="87272"/>
                    </a:lnTo>
                    <a:lnTo>
                      <a:pt x="93913" y="88000"/>
                    </a:lnTo>
                    <a:lnTo>
                      <a:pt x="93913" y="87272"/>
                    </a:lnTo>
                    <a:lnTo>
                      <a:pt x="93913" y="87272"/>
                    </a:lnTo>
                    <a:lnTo>
                      <a:pt x="93913" y="88000"/>
                    </a:lnTo>
                    <a:lnTo>
                      <a:pt x="93913" y="87272"/>
                    </a:lnTo>
                    <a:lnTo>
                      <a:pt x="93913" y="87272"/>
                    </a:lnTo>
                    <a:lnTo>
                      <a:pt x="93913" y="87272"/>
                    </a:lnTo>
                    <a:lnTo>
                      <a:pt x="93260" y="87272"/>
                    </a:lnTo>
                    <a:lnTo>
                      <a:pt x="93260" y="87272"/>
                    </a:lnTo>
                    <a:lnTo>
                      <a:pt x="91304" y="88000"/>
                    </a:lnTo>
                    <a:lnTo>
                      <a:pt x="91304" y="88000"/>
                    </a:lnTo>
                    <a:lnTo>
                      <a:pt x="90652" y="89454"/>
                    </a:lnTo>
                    <a:lnTo>
                      <a:pt x="90652" y="89454"/>
                    </a:lnTo>
                    <a:lnTo>
                      <a:pt x="90652" y="90181"/>
                    </a:lnTo>
                    <a:lnTo>
                      <a:pt x="90652" y="90181"/>
                    </a:lnTo>
                    <a:lnTo>
                      <a:pt x="89347" y="96000"/>
                    </a:lnTo>
                    <a:lnTo>
                      <a:pt x="89347" y="96000"/>
                    </a:lnTo>
                    <a:lnTo>
                      <a:pt x="88695" y="97454"/>
                    </a:lnTo>
                    <a:lnTo>
                      <a:pt x="88695" y="97454"/>
                    </a:lnTo>
                    <a:lnTo>
                      <a:pt x="88695" y="97454"/>
                    </a:lnTo>
                    <a:lnTo>
                      <a:pt x="88695" y="98909"/>
                    </a:lnTo>
                    <a:lnTo>
                      <a:pt x="88695" y="97454"/>
                    </a:lnTo>
                    <a:lnTo>
                      <a:pt x="88695" y="97454"/>
                    </a:lnTo>
                    <a:lnTo>
                      <a:pt x="88695" y="98909"/>
                    </a:lnTo>
                    <a:lnTo>
                      <a:pt x="88695" y="97454"/>
                    </a:lnTo>
                    <a:lnTo>
                      <a:pt x="88695" y="98909"/>
                    </a:lnTo>
                    <a:lnTo>
                      <a:pt x="88695" y="97454"/>
                    </a:lnTo>
                    <a:lnTo>
                      <a:pt x="88695" y="97454"/>
                    </a:lnTo>
                    <a:lnTo>
                      <a:pt x="88695" y="98909"/>
                    </a:lnTo>
                    <a:lnTo>
                      <a:pt x="88695" y="97454"/>
                    </a:lnTo>
                    <a:lnTo>
                      <a:pt x="88695" y="98909"/>
                    </a:lnTo>
                    <a:lnTo>
                      <a:pt x="89347" y="97454"/>
                    </a:lnTo>
                    <a:lnTo>
                      <a:pt x="88695" y="97454"/>
                    </a:lnTo>
                    <a:lnTo>
                      <a:pt x="88695" y="98909"/>
                    </a:lnTo>
                    <a:lnTo>
                      <a:pt x="89347" y="97454"/>
                    </a:lnTo>
                    <a:lnTo>
                      <a:pt x="88695" y="98909"/>
                    </a:lnTo>
                    <a:lnTo>
                      <a:pt x="89347" y="97454"/>
                    </a:lnTo>
                    <a:lnTo>
                      <a:pt x="89347" y="97454"/>
                    </a:lnTo>
                    <a:lnTo>
                      <a:pt x="88695" y="98909"/>
                    </a:lnTo>
                    <a:lnTo>
                      <a:pt x="89347" y="97454"/>
                    </a:lnTo>
                    <a:lnTo>
                      <a:pt x="89347" y="97454"/>
                    </a:lnTo>
                    <a:lnTo>
                      <a:pt x="89347" y="97454"/>
                    </a:lnTo>
                    <a:lnTo>
                      <a:pt x="89347" y="97454"/>
                    </a:lnTo>
                    <a:lnTo>
                      <a:pt x="89347" y="97454"/>
                    </a:lnTo>
                    <a:lnTo>
                      <a:pt x="89347" y="97454"/>
                    </a:lnTo>
                    <a:lnTo>
                      <a:pt x="88695" y="96727"/>
                    </a:lnTo>
                    <a:lnTo>
                      <a:pt x="88695" y="96727"/>
                    </a:lnTo>
                    <a:lnTo>
                      <a:pt x="88695" y="96000"/>
                    </a:lnTo>
                    <a:lnTo>
                      <a:pt x="88695" y="96000"/>
                    </a:lnTo>
                    <a:lnTo>
                      <a:pt x="87391" y="94545"/>
                    </a:lnTo>
                    <a:lnTo>
                      <a:pt x="87391" y="94545"/>
                    </a:lnTo>
                    <a:lnTo>
                      <a:pt x="86739" y="93818"/>
                    </a:lnTo>
                    <a:lnTo>
                      <a:pt x="85434" y="93818"/>
                    </a:lnTo>
                    <a:lnTo>
                      <a:pt x="86739" y="96000"/>
                    </a:lnTo>
                    <a:lnTo>
                      <a:pt x="85434" y="93818"/>
                    </a:lnTo>
                    <a:lnTo>
                      <a:pt x="85434" y="93818"/>
                    </a:lnTo>
                    <a:lnTo>
                      <a:pt x="83478" y="94545"/>
                    </a:lnTo>
                    <a:lnTo>
                      <a:pt x="83478" y="94545"/>
                    </a:lnTo>
                    <a:lnTo>
                      <a:pt x="82826" y="96727"/>
                    </a:lnTo>
                    <a:lnTo>
                      <a:pt x="82826" y="97454"/>
                    </a:lnTo>
                    <a:lnTo>
                      <a:pt x="82173" y="97454"/>
                    </a:lnTo>
                    <a:lnTo>
                      <a:pt x="82173" y="97454"/>
                    </a:lnTo>
                    <a:lnTo>
                      <a:pt x="82173" y="97454"/>
                    </a:lnTo>
                    <a:lnTo>
                      <a:pt x="82173" y="97454"/>
                    </a:lnTo>
                    <a:lnTo>
                      <a:pt x="82173" y="97454"/>
                    </a:lnTo>
                    <a:lnTo>
                      <a:pt x="82173" y="97454"/>
                    </a:lnTo>
                    <a:lnTo>
                      <a:pt x="82173" y="97454"/>
                    </a:lnTo>
                    <a:lnTo>
                      <a:pt x="82173" y="97454"/>
                    </a:lnTo>
                    <a:lnTo>
                      <a:pt x="78913" y="99636"/>
                    </a:lnTo>
                    <a:lnTo>
                      <a:pt x="78913" y="99636"/>
                    </a:lnTo>
                    <a:lnTo>
                      <a:pt x="76956" y="101090"/>
                    </a:lnTo>
                    <a:lnTo>
                      <a:pt x="76956" y="101090"/>
                    </a:lnTo>
                    <a:lnTo>
                      <a:pt x="76304" y="101090"/>
                    </a:lnTo>
                    <a:lnTo>
                      <a:pt x="76304" y="101090"/>
                    </a:lnTo>
                    <a:lnTo>
                      <a:pt x="72391" y="101090"/>
                    </a:lnTo>
                    <a:lnTo>
                      <a:pt x="72391" y="101090"/>
                    </a:lnTo>
                    <a:lnTo>
                      <a:pt x="70434" y="101090"/>
                    </a:lnTo>
                    <a:lnTo>
                      <a:pt x="70434" y="101818"/>
                    </a:lnTo>
                    <a:lnTo>
                      <a:pt x="70434" y="101090"/>
                    </a:lnTo>
                    <a:lnTo>
                      <a:pt x="70434" y="101090"/>
                    </a:lnTo>
                    <a:lnTo>
                      <a:pt x="70434" y="101818"/>
                    </a:lnTo>
                    <a:lnTo>
                      <a:pt x="70434" y="101090"/>
                    </a:lnTo>
                    <a:lnTo>
                      <a:pt x="70434" y="101090"/>
                    </a:lnTo>
                    <a:lnTo>
                      <a:pt x="70434" y="101090"/>
                    </a:lnTo>
                    <a:lnTo>
                      <a:pt x="70434" y="101090"/>
                    </a:lnTo>
                    <a:lnTo>
                      <a:pt x="70434" y="101090"/>
                    </a:lnTo>
                    <a:lnTo>
                      <a:pt x="70434" y="101090"/>
                    </a:lnTo>
                    <a:lnTo>
                      <a:pt x="70434" y="101090"/>
                    </a:lnTo>
                    <a:lnTo>
                      <a:pt x="69782" y="99636"/>
                    </a:lnTo>
                    <a:lnTo>
                      <a:pt x="69782" y="99636"/>
                    </a:lnTo>
                    <a:lnTo>
                      <a:pt x="68478" y="98909"/>
                    </a:lnTo>
                    <a:lnTo>
                      <a:pt x="68478" y="98909"/>
                    </a:lnTo>
                    <a:lnTo>
                      <a:pt x="67826" y="98909"/>
                    </a:lnTo>
                    <a:lnTo>
                      <a:pt x="67826" y="98909"/>
                    </a:lnTo>
                    <a:lnTo>
                      <a:pt x="65869" y="98909"/>
                    </a:lnTo>
                    <a:lnTo>
                      <a:pt x="65869" y="98909"/>
                    </a:lnTo>
                    <a:lnTo>
                      <a:pt x="65869" y="98909"/>
                    </a:lnTo>
                    <a:lnTo>
                      <a:pt x="65869" y="99636"/>
                    </a:lnTo>
                    <a:lnTo>
                      <a:pt x="65869" y="99636"/>
                    </a:lnTo>
                    <a:lnTo>
                      <a:pt x="65217" y="103272"/>
                    </a:lnTo>
                    <a:lnTo>
                      <a:pt x="65217" y="103272"/>
                    </a:lnTo>
                    <a:lnTo>
                      <a:pt x="63913" y="105454"/>
                    </a:lnTo>
                    <a:lnTo>
                      <a:pt x="63913" y="105454"/>
                    </a:lnTo>
                    <a:lnTo>
                      <a:pt x="63913" y="105454"/>
                    </a:lnTo>
                    <a:lnTo>
                      <a:pt x="65217" y="106181"/>
                    </a:lnTo>
                    <a:lnTo>
                      <a:pt x="63913" y="105454"/>
                    </a:lnTo>
                    <a:lnTo>
                      <a:pt x="63913" y="105454"/>
                    </a:lnTo>
                    <a:lnTo>
                      <a:pt x="65217" y="106181"/>
                    </a:lnTo>
                    <a:lnTo>
                      <a:pt x="63913" y="105454"/>
                    </a:lnTo>
                    <a:lnTo>
                      <a:pt x="63913" y="105454"/>
                    </a:lnTo>
                    <a:lnTo>
                      <a:pt x="63260" y="105454"/>
                    </a:lnTo>
                    <a:lnTo>
                      <a:pt x="63260" y="105454"/>
                    </a:lnTo>
                    <a:lnTo>
                      <a:pt x="60000" y="106909"/>
                    </a:lnTo>
                    <a:lnTo>
                      <a:pt x="60000" y="106909"/>
                    </a:lnTo>
                    <a:lnTo>
                      <a:pt x="58043" y="110545"/>
                    </a:lnTo>
                    <a:lnTo>
                      <a:pt x="58043" y="110545"/>
                    </a:lnTo>
                    <a:lnTo>
                      <a:pt x="55434" y="114909"/>
                    </a:lnTo>
                    <a:lnTo>
                      <a:pt x="55434" y="114909"/>
                    </a:lnTo>
                    <a:lnTo>
                      <a:pt x="54782" y="115636"/>
                    </a:lnTo>
                    <a:lnTo>
                      <a:pt x="54782" y="115636"/>
                    </a:lnTo>
                    <a:lnTo>
                      <a:pt x="53478" y="115636"/>
                    </a:lnTo>
                    <a:lnTo>
                      <a:pt x="53478" y="115636"/>
                    </a:lnTo>
                    <a:lnTo>
                      <a:pt x="53478" y="117818"/>
                    </a:lnTo>
                    <a:lnTo>
                      <a:pt x="52826" y="120000"/>
                    </a:lnTo>
                    <a:lnTo>
                      <a:pt x="53478" y="120000"/>
                    </a:lnTo>
                    <a:lnTo>
                      <a:pt x="53478" y="120000"/>
                    </a:lnTo>
                    <a:lnTo>
                      <a:pt x="55434" y="118545"/>
                    </a:lnTo>
                    <a:lnTo>
                      <a:pt x="57391" y="117818"/>
                    </a:lnTo>
                    <a:lnTo>
                      <a:pt x="57391" y="117818"/>
                    </a:lnTo>
                    <a:lnTo>
                      <a:pt x="60000" y="113454"/>
                    </a:lnTo>
                    <a:lnTo>
                      <a:pt x="60000" y="113454"/>
                    </a:lnTo>
                    <a:lnTo>
                      <a:pt x="61304" y="111272"/>
                    </a:lnTo>
                    <a:lnTo>
                      <a:pt x="61304" y="111272"/>
                    </a:lnTo>
                    <a:lnTo>
                      <a:pt x="61956" y="110545"/>
                    </a:lnTo>
                    <a:lnTo>
                      <a:pt x="61956" y="110545"/>
                    </a:lnTo>
                    <a:lnTo>
                      <a:pt x="63913" y="109090"/>
                    </a:lnTo>
                    <a:lnTo>
                      <a:pt x="63913" y="109090"/>
                    </a:lnTo>
                    <a:lnTo>
                      <a:pt x="65869" y="108363"/>
                    </a:lnTo>
                    <a:lnTo>
                      <a:pt x="65869" y="108363"/>
                    </a:lnTo>
                    <a:lnTo>
                      <a:pt x="66521" y="106909"/>
                    </a:lnTo>
                    <a:lnTo>
                      <a:pt x="66521" y="106909"/>
                    </a:lnTo>
                    <a:lnTo>
                      <a:pt x="67826" y="105454"/>
                    </a:lnTo>
                    <a:lnTo>
                      <a:pt x="67826" y="105454"/>
                    </a:lnTo>
                    <a:lnTo>
                      <a:pt x="67826" y="103272"/>
                    </a:lnTo>
                    <a:lnTo>
                      <a:pt x="67826" y="103272"/>
                    </a:lnTo>
                    <a:lnTo>
                      <a:pt x="68478" y="101818"/>
                    </a:lnTo>
                    <a:lnTo>
                      <a:pt x="68478" y="101818"/>
                    </a:lnTo>
                    <a:lnTo>
                      <a:pt x="67826" y="101090"/>
                    </a:lnTo>
                    <a:lnTo>
                      <a:pt x="68478" y="101818"/>
                    </a:lnTo>
                    <a:lnTo>
                      <a:pt x="68478" y="101818"/>
                    </a:lnTo>
                    <a:lnTo>
                      <a:pt x="67826" y="101090"/>
                    </a:lnTo>
                    <a:lnTo>
                      <a:pt x="68478" y="101818"/>
                    </a:lnTo>
                    <a:lnTo>
                      <a:pt x="68478" y="101818"/>
                    </a:lnTo>
                    <a:lnTo>
                      <a:pt x="67826" y="101090"/>
                    </a:lnTo>
                    <a:lnTo>
                      <a:pt x="67826" y="101818"/>
                    </a:lnTo>
                    <a:lnTo>
                      <a:pt x="67826" y="101818"/>
                    </a:lnTo>
                    <a:lnTo>
                      <a:pt x="68478" y="101818"/>
                    </a:lnTo>
                    <a:lnTo>
                      <a:pt x="67826" y="101090"/>
                    </a:lnTo>
                    <a:lnTo>
                      <a:pt x="67826" y="101818"/>
                    </a:lnTo>
                    <a:lnTo>
                      <a:pt x="67826" y="101090"/>
                    </a:lnTo>
                    <a:lnTo>
                      <a:pt x="66521" y="101818"/>
                    </a:lnTo>
                    <a:lnTo>
                      <a:pt x="66521" y="101818"/>
                    </a:lnTo>
                    <a:lnTo>
                      <a:pt x="67826" y="101818"/>
                    </a:lnTo>
                    <a:lnTo>
                      <a:pt x="67826" y="101090"/>
                    </a:lnTo>
                    <a:lnTo>
                      <a:pt x="66521" y="101818"/>
                    </a:lnTo>
                    <a:lnTo>
                      <a:pt x="66521" y="101818"/>
                    </a:lnTo>
                    <a:lnTo>
                      <a:pt x="66521" y="101818"/>
                    </a:lnTo>
                    <a:lnTo>
                      <a:pt x="66521" y="101818"/>
                    </a:lnTo>
                    <a:lnTo>
                      <a:pt x="66521" y="101818"/>
                    </a:lnTo>
                    <a:lnTo>
                      <a:pt x="66521" y="101818"/>
                    </a:lnTo>
                    <a:lnTo>
                      <a:pt x="67826" y="103272"/>
                    </a:lnTo>
                    <a:lnTo>
                      <a:pt x="67826" y="103272"/>
                    </a:lnTo>
                    <a:lnTo>
                      <a:pt x="68478" y="104000"/>
                    </a:lnTo>
                    <a:lnTo>
                      <a:pt x="68478" y="104000"/>
                    </a:lnTo>
                    <a:lnTo>
                      <a:pt x="69782" y="104000"/>
                    </a:lnTo>
                    <a:lnTo>
                      <a:pt x="69782" y="104000"/>
                    </a:lnTo>
                    <a:lnTo>
                      <a:pt x="72391" y="105454"/>
                    </a:lnTo>
                    <a:lnTo>
                      <a:pt x="72391" y="105454"/>
                    </a:lnTo>
                    <a:lnTo>
                      <a:pt x="76304" y="105454"/>
                    </a:lnTo>
                    <a:lnTo>
                      <a:pt x="76304" y="105454"/>
                    </a:lnTo>
                    <a:lnTo>
                      <a:pt x="78260" y="104000"/>
                    </a:lnTo>
                    <a:lnTo>
                      <a:pt x="78260" y="104000"/>
                    </a:lnTo>
                    <a:lnTo>
                      <a:pt x="83478" y="101090"/>
                    </a:lnTo>
                    <a:lnTo>
                      <a:pt x="83478" y="101090"/>
                    </a:lnTo>
                    <a:lnTo>
                      <a:pt x="84782" y="99636"/>
                    </a:lnTo>
                    <a:lnTo>
                      <a:pt x="84782" y="99636"/>
                    </a:lnTo>
                    <a:lnTo>
                      <a:pt x="86739" y="97454"/>
                    </a:lnTo>
                    <a:lnTo>
                      <a:pt x="86739" y="97454"/>
                    </a:lnTo>
                    <a:lnTo>
                      <a:pt x="86739" y="97454"/>
                    </a:lnTo>
                    <a:lnTo>
                      <a:pt x="86739" y="97454"/>
                    </a:lnTo>
                    <a:lnTo>
                      <a:pt x="86739" y="97454"/>
                    </a:lnTo>
                    <a:lnTo>
                      <a:pt x="86739" y="97454"/>
                    </a:lnTo>
                    <a:lnTo>
                      <a:pt x="86739" y="97454"/>
                    </a:lnTo>
                    <a:lnTo>
                      <a:pt x="86739" y="97454"/>
                    </a:lnTo>
                    <a:lnTo>
                      <a:pt x="86739" y="96727"/>
                    </a:lnTo>
                    <a:lnTo>
                      <a:pt x="86739" y="97454"/>
                    </a:lnTo>
                    <a:lnTo>
                      <a:pt x="86739" y="97454"/>
                    </a:lnTo>
                    <a:lnTo>
                      <a:pt x="86739" y="96727"/>
                    </a:lnTo>
                    <a:lnTo>
                      <a:pt x="86739" y="97454"/>
                    </a:lnTo>
                    <a:lnTo>
                      <a:pt x="86739" y="96000"/>
                    </a:lnTo>
                    <a:lnTo>
                      <a:pt x="86739" y="97454"/>
                    </a:lnTo>
                    <a:lnTo>
                      <a:pt x="86739" y="97454"/>
                    </a:lnTo>
                    <a:lnTo>
                      <a:pt x="86739" y="96000"/>
                    </a:lnTo>
                    <a:lnTo>
                      <a:pt x="86739" y="97454"/>
                    </a:lnTo>
                    <a:lnTo>
                      <a:pt x="86739" y="96727"/>
                    </a:lnTo>
                    <a:lnTo>
                      <a:pt x="85434" y="96727"/>
                    </a:lnTo>
                    <a:lnTo>
                      <a:pt x="85434" y="96727"/>
                    </a:lnTo>
                    <a:lnTo>
                      <a:pt x="86739" y="97454"/>
                    </a:lnTo>
                    <a:lnTo>
                      <a:pt x="86739" y="96727"/>
                    </a:lnTo>
                    <a:lnTo>
                      <a:pt x="85434" y="96727"/>
                    </a:lnTo>
                    <a:lnTo>
                      <a:pt x="85434" y="96727"/>
                    </a:lnTo>
                    <a:lnTo>
                      <a:pt x="85434" y="96727"/>
                    </a:lnTo>
                    <a:lnTo>
                      <a:pt x="85434" y="96727"/>
                    </a:lnTo>
                    <a:lnTo>
                      <a:pt x="85434" y="96727"/>
                    </a:lnTo>
                    <a:lnTo>
                      <a:pt x="85434" y="96727"/>
                    </a:lnTo>
                    <a:lnTo>
                      <a:pt x="85434" y="96727"/>
                    </a:lnTo>
                    <a:lnTo>
                      <a:pt x="85434" y="96727"/>
                    </a:lnTo>
                    <a:lnTo>
                      <a:pt x="85434" y="98909"/>
                    </a:lnTo>
                    <a:lnTo>
                      <a:pt x="85434" y="98909"/>
                    </a:lnTo>
                    <a:lnTo>
                      <a:pt x="86739" y="101090"/>
                    </a:lnTo>
                    <a:lnTo>
                      <a:pt x="86739" y="101090"/>
                    </a:lnTo>
                    <a:lnTo>
                      <a:pt x="88695" y="101818"/>
                    </a:lnTo>
                    <a:lnTo>
                      <a:pt x="88695" y="101818"/>
                    </a:lnTo>
                    <a:lnTo>
                      <a:pt x="90652" y="101090"/>
                    </a:lnTo>
                    <a:lnTo>
                      <a:pt x="90652" y="101090"/>
                    </a:lnTo>
                    <a:lnTo>
                      <a:pt x="91304" y="98909"/>
                    </a:lnTo>
                    <a:lnTo>
                      <a:pt x="91304" y="98909"/>
                    </a:lnTo>
                    <a:lnTo>
                      <a:pt x="93260" y="91636"/>
                    </a:lnTo>
                    <a:lnTo>
                      <a:pt x="93260" y="91636"/>
                    </a:lnTo>
                    <a:lnTo>
                      <a:pt x="92608" y="90181"/>
                    </a:lnTo>
                    <a:lnTo>
                      <a:pt x="93260" y="91636"/>
                    </a:lnTo>
                    <a:lnTo>
                      <a:pt x="93260" y="91636"/>
                    </a:lnTo>
                    <a:lnTo>
                      <a:pt x="92608" y="90181"/>
                    </a:lnTo>
                    <a:lnTo>
                      <a:pt x="93260" y="91636"/>
                    </a:lnTo>
                    <a:lnTo>
                      <a:pt x="93260" y="91636"/>
                    </a:lnTo>
                    <a:lnTo>
                      <a:pt x="93260" y="91636"/>
                    </a:lnTo>
                    <a:lnTo>
                      <a:pt x="93260" y="91636"/>
                    </a:lnTo>
                    <a:lnTo>
                      <a:pt x="93260" y="91636"/>
                    </a:lnTo>
                    <a:lnTo>
                      <a:pt x="93260" y="91636"/>
                    </a:lnTo>
                    <a:lnTo>
                      <a:pt x="93260" y="91636"/>
                    </a:lnTo>
                    <a:lnTo>
                      <a:pt x="93260" y="91636"/>
                    </a:lnTo>
                    <a:lnTo>
                      <a:pt x="93913" y="91636"/>
                    </a:lnTo>
                    <a:lnTo>
                      <a:pt x="95217" y="91636"/>
                    </a:lnTo>
                    <a:lnTo>
                      <a:pt x="95217" y="91636"/>
                    </a:lnTo>
                    <a:lnTo>
                      <a:pt x="97173" y="90181"/>
                    </a:lnTo>
                    <a:lnTo>
                      <a:pt x="97173" y="90181"/>
                    </a:lnTo>
                    <a:lnTo>
                      <a:pt x="99130" y="88000"/>
                    </a:lnTo>
                    <a:lnTo>
                      <a:pt x="99782" y="87272"/>
                    </a:lnTo>
                    <a:lnTo>
                      <a:pt x="99782" y="87272"/>
                    </a:lnTo>
                    <a:lnTo>
                      <a:pt x="99130" y="85818"/>
                    </a:lnTo>
                    <a:lnTo>
                      <a:pt x="99130" y="87272"/>
                    </a:lnTo>
                    <a:lnTo>
                      <a:pt x="99782" y="87272"/>
                    </a:lnTo>
                    <a:lnTo>
                      <a:pt x="99130" y="85818"/>
                    </a:lnTo>
                    <a:lnTo>
                      <a:pt x="99130" y="87272"/>
                    </a:lnTo>
                    <a:lnTo>
                      <a:pt x="99130" y="87272"/>
                    </a:lnTo>
                    <a:lnTo>
                      <a:pt x="99130" y="85818"/>
                    </a:lnTo>
                    <a:lnTo>
                      <a:pt x="99130" y="87272"/>
                    </a:lnTo>
                    <a:lnTo>
                      <a:pt x="99130" y="87272"/>
                    </a:lnTo>
                    <a:lnTo>
                      <a:pt x="99130" y="85818"/>
                    </a:lnTo>
                    <a:lnTo>
                      <a:pt x="99130" y="87272"/>
                    </a:lnTo>
                    <a:lnTo>
                      <a:pt x="99130" y="85818"/>
                    </a:lnTo>
                    <a:lnTo>
                      <a:pt x="97826" y="87272"/>
                    </a:lnTo>
                    <a:lnTo>
                      <a:pt x="99130" y="87272"/>
                    </a:lnTo>
                    <a:lnTo>
                      <a:pt x="99130" y="85818"/>
                    </a:lnTo>
                    <a:lnTo>
                      <a:pt x="97826" y="87272"/>
                    </a:lnTo>
                    <a:lnTo>
                      <a:pt x="99130" y="85818"/>
                    </a:lnTo>
                    <a:lnTo>
                      <a:pt x="97826" y="87272"/>
                    </a:lnTo>
                    <a:lnTo>
                      <a:pt x="97826" y="87272"/>
                    </a:lnTo>
                    <a:lnTo>
                      <a:pt x="99130" y="85818"/>
                    </a:lnTo>
                    <a:lnTo>
                      <a:pt x="97826" y="87272"/>
                    </a:lnTo>
                    <a:lnTo>
                      <a:pt x="97826" y="87272"/>
                    </a:lnTo>
                    <a:lnTo>
                      <a:pt x="97826" y="87272"/>
                    </a:lnTo>
                    <a:lnTo>
                      <a:pt x="97826" y="87272"/>
                    </a:lnTo>
                    <a:lnTo>
                      <a:pt x="97826" y="87272"/>
                    </a:lnTo>
                    <a:lnTo>
                      <a:pt x="97826" y="87272"/>
                    </a:lnTo>
                    <a:lnTo>
                      <a:pt x="97826" y="87272"/>
                    </a:lnTo>
                    <a:lnTo>
                      <a:pt x="97826" y="87272"/>
                    </a:lnTo>
                    <a:lnTo>
                      <a:pt x="97826" y="87272"/>
                    </a:lnTo>
                    <a:lnTo>
                      <a:pt x="97826" y="87272"/>
                    </a:lnTo>
                    <a:lnTo>
                      <a:pt x="95869" y="90181"/>
                    </a:lnTo>
                    <a:lnTo>
                      <a:pt x="95869" y="90181"/>
                    </a:lnTo>
                    <a:lnTo>
                      <a:pt x="95217" y="92363"/>
                    </a:lnTo>
                    <a:lnTo>
                      <a:pt x="95217" y="94545"/>
                    </a:lnTo>
                    <a:lnTo>
                      <a:pt x="95217" y="94545"/>
                    </a:lnTo>
                    <a:lnTo>
                      <a:pt x="95869" y="97454"/>
                    </a:lnTo>
                    <a:lnTo>
                      <a:pt x="95869" y="97454"/>
                    </a:lnTo>
                    <a:lnTo>
                      <a:pt x="97173" y="98909"/>
                    </a:lnTo>
                    <a:lnTo>
                      <a:pt x="99130" y="98909"/>
                    </a:lnTo>
                    <a:lnTo>
                      <a:pt x="99130" y="98909"/>
                    </a:lnTo>
                    <a:lnTo>
                      <a:pt x="101739" y="99636"/>
                    </a:lnTo>
                    <a:lnTo>
                      <a:pt x="101739" y="99636"/>
                    </a:lnTo>
                    <a:lnTo>
                      <a:pt x="102391" y="98909"/>
                    </a:lnTo>
                    <a:lnTo>
                      <a:pt x="102391" y="98909"/>
                    </a:lnTo>
                    <a:lnTo>
                      <a:pt x="103695" y="96727"/>
                    </a:lnTo>
                    <a:lnTo>
                      <a:pt x="103695" y="96727"/>
                    </a:lnTo>
                    <a:lnTo>
                      <a:pt x="104347" y="93818"/>
                    </a:lnTo>
                    <a:lnTo>
                      <a:pt x="104347" y="93818"/>
                    </a:lnTo>
                    <a:lnTo>
                      <a:pt x="105652" y="91636"/>
                    </a:lnTo>
                    <a:lnTo>
                      <a:pt x="105652" y="91636"/>
                    </a:lnTo>
                    <a:lnTo>
                      <a:pt x="107608" y="89454"/>
                    </a:lnTo>
                    <a:lnTo>
                      <a:pt x="107608" y="89454"/>
                    </a:lnTo>
                    <a:lnTo>
                      <a:pt x="108260" y="88000"/>
                    </a:lnTo>
                    <a:lnTo>
                      <a:pt x="108260" y="88000"/>
                    </a:lnTo>
                    <a:lnTo>
                      <a:pt x="109565" y="85818"/>
                    </a:lnTo>
                    <a:lnTo>
                      <a:pt x="109565" y="85818"/>
                    </a:lnTo>
                    <a:lnTo>
                      <a:pt x="108260" y="84363"/>
                    </a:lnTo>
                    <a:lnTo>
                      <a:pt x="108260" y="84363"/>
                    </a:lnTo>
                    <a:lnTo>
                      <a:pt x="107608" y="80727"/>
                    </a:lnTo>
                    <a:lnTo>
                      <a:pt x="107608" y="80727"/>
                    </a:lnTo>
                    <a:lnTo>
                      <a:pt x="108260" y="76363"/>
                    </a:lnTo>
                    <a:lnTo>
                      <a:pt x="108260" y="76363"/>
                    </a:lnTo>
                    <a:lnTo>
                      <a:pt x="108260" y="75636"/>
                    </a:lnTo>
                    <a:lnTo>
                      <a:pt x="108260" y="75636"/>
                    </a:lnTo>
                    <a:lnTo>
                      <a:pt x="110217" y="69090"/>
                    </a:lnTo>
                    <a:lnTo>
                      <a:pt x="110217" y="69090"/>
                    </a:lnTo>
                    <a:lnTo>
                      <a:pt x="110217" y="66909"/>
                    </a:lnTo>
                    <a:lnTo>
                      <a:pt x="110217" y="66909"/>
                    </a:lnTo>
                    <a:lnTo>
                      <a:pt x="110869" y="65454"/>
                    </a:lnTo>
                    <a:lnTo>
                      <a:pt x="110869" y="65454"/>
                    </a:lnTo>
                    <a:lnTo>
                      <a:pt x="110869" y="63272"/>
                    </a:lnTo>
                    <a:lnTo>
                      <a:pt x="110869" y="63272"/>
                    </a:lnTo>
                    <a:lnTo>
                      <a:pt x="110869" y="61090"/>
                    </a:lnTo>
                    <a:lnTo>
                      <a:pt x="110869" y="61090"/>
                    </a:lnTo>
                    <a:lnTo>
                      <a:pt x="110869" y="51636"/>
                    </a:lnTo>
                    <a:lnTo>
                      <a:pt x="110869" y="50181"/>
                    </a:lnTo>
                    <a:lnTo>
                      <a:pt x="110869" y="50181"/>
                    </a:lnTo>
                    <a:lnTo>
                      <a:pt x="110869" y="48000"/>
                    </a:lnTo>
                    <a:lnTo>
                      <a:pt x="110869" y="48000"/>
                    </a:lnTo>
                    <a:lnTo>
                      <a:pt x="110869" y="48000"/>
                    </a:lnTo>
                    <a:lnTo>
                      <a:pt x="110869" y="48000"/>
                    </a:lnTo>
                    <a:lnTo>
                      <a:pt x="110869" y="48000"/>
                    </a:lnTo>
                    <a:lnTo>
                      <a:pt x="110869" y="48000"/>
                    </a:lnTo>
                    <a:lnTo>
                      <a:pt x="110869" y="48000"/>
                    </a:lnTo>
                    <a:lnTo>
                      <a:pt x="110869" y="48000"/>
                    </a:lnTo>
                    <a:lnTo>
                      <a:pt x="110869" y="48000"/>
                    </a:lnTo>
                    <a:lnTo>
                      <a:pt x="112173" y="48000"/>
                    </a:lnTo>
                    <a:lnTo>
                      <a:pt x="112173" y="48000"/>
                    </a:lnTo>
                    <a:lnTo>
                      <a:pt x="112826" y="49454"/>
                    </a:lnTo>
                    <a:lnTo>
                      <a:pt x="112826" y="49454"/>
                    </a:lnTo>
                    <a:lnTo>
                      <a:pt x="114130" y="48000"/>
                    </a:lnTo>
                    <a:lnTo>
                      <a:pt x="114130" y="48000"/>
                    </a:lnTo>
                    <a:lnTo>
                      <a:pt x="116086" y="47272"/>
                    </a:lnTo>
                    <a:lnTo>
                      <a:pt x="116086" y="47272"/>
                    </a:lnTo>
                    <a:lnTo>
                      <a:pt x="116086" y="45090"/>
                    </a:lnTo>
                    <a:lnTo>
                      <a:pt x="116086" y="45090"/>
                    </a:lnTo>
                    <a:lnTo>
                      <a:pt x="116739" y="42181"/>
                    </a:lnTo>
                    <a:lnTo>
                      <a:pt x="116739" y="42181"/>
                    </a:lnTo>
                    <a:lnTo>
                      <a:pt x="116739" y="40000"/>
                    </a:lnTo>
                    <a:lnTo>
                      <a:pt x="116739" y="40000"/>
                    </a:lnTo>
                    <a:lnTo>
                      <a:pt x="118043" y="36363"/>
                    </a:lnTo>
                    <a:lnTo>
                      <a:pt x="118043" y="36363"/>
                    </a:lnTo>
                    <a:lnTo>
                      <a:pt x="118695" y="34909"/>
                    </a:lnTo>
                    <a:lnTo>
                      <a:pt x="118695" y="34909"/>
                    </a:lnTo>
                    <a:lnTo>
                      <a:pt x="120000" y="32727"/>
                    </a:lnTo>
                    <a:lnTo>
                      <a:pt x="120000" y="32727"/>
                    </a:lnTo>
                    <a:lnTo>
                      <a:pt x="120000" y="28363"/>
                    </a:lnTo>
                    <a:lnTo>
                      <a:pt x="120000" y="28363"/>
                    </a:lnTo>
                    <a:lnTo>
                      <a:pt x="118043" y="21090"/>
                    </a:lnTo>
                    <a:lnTo>
                      <a:pt x="118043" y="21090"/>
                    </a:lnTo>
                    <a:lnTo>
                      <a:pt x="118043" y="16727"/>
                    </a:lnTo>
                    <a:lnTo>
                      <a:pt x="118043" y="16727"/>
                    </a:lnTo>
                    <a:lnTo>
                      <a:pt x="116739" y="15272"/>
                    </a:lnTo>
                    <a:lnTo>
                      <a:pt x="116739" y="15272"/>
                    </a:lnTo>
                    <a:lnTo>
                      <a:pt x="116086" y="14545"/>
                    </a:lnTo>
                    <a:lnTo>
                      <a:pt x="116086" y="14545"/>
                    </a:lnTo>
                    <a:lnTo>
                      <a:pt x="116086" y="14545"/>
                    </a:lnTo>
                    <a:lnTo>
                      <a:pt x="116086" y="14545"/>
                    </a:lnTo>
                    <a:lnTo>
                      <a:pt x="116086" y="14545"/>
                    </a:lnTo>
                    <a:lnTo>
                      <a:pt x="116086" y="14545"/>
                    </a:lnTo>
                    <a:lnTo>
                      <a:pt x="116086" y="14545"/>
                    </a:lnTo>
                    <a:lnTo>
                      <a:pt x="116086" y="14545"/>
                    </a:lnTo>
                    <a:lnTo>
                      <a:pt x="116086" y="12363"/>
                    </a:lnTo>
                    <a:lnTo>
                      <a:pt x="116086" y="12363"/>
                    </a:lnTo>
                    <a:lnTo>
                      <a:pt x="114130" y="5090"/>
                    </a:lnTo>
                    <a:lnTo>
                      <a:pt x="114130" y="5090"/>
                    </a:lnTo>
                    <a:lnTo>
                      <a:pt x="112826" y="2909"/>
                    </a:lnTo>
                    <a:lnTo>
                      <a:pt x="112173" y="2181"/>
                    </a:lnTo>
                    <a:lnTo>
                      <a:pt x="112173" y="2181"/>
                    </a:lnTo>
                    <a:lnTo>
                      <a:pt x="110869" y="727"/>
                    </a:lnTo>
                    <a:lnTo>
                      <a:pt x="109565" y="0"/>
                    </a:lnTo>
                    <a:lnTo>
                      <a:pt x="108260" y="0"/>
                    </a:lnTo>
                    <a:lnTo>
                      <a:pt x="108260" y="0"/>
                    </a:lnTo>
                    <a:lnTo>
                      <a:pt x="106304" y="727"/>
                    </a:lnTo>
                    <a:lnTo>
                      <a:pt x="106304" y="727"/>
                    </a:lnTo>
                    <a:lnTo>
                      <a:pt x="104347" y="3636"/>
                    </a:lnTo>
                    <a:lnTo>
                      <a:pt x="104347" y="3636"/>
                    </a:lnTo>
                    <a:lnTo>
                      <a:pt x="104347" y="5090"/>
                    </a:lnTo>
                    <a:lnTo>
                      <a:pt x="104347" y="5090"/>
                    </a:lnTo>
                    <a:lnTo>
                      <a:pt x="105652" y="7272"/>
                    </a:lnTo>
                    <a:lnTo>
                      <a:pt x="105652" y="7272"/>
                    </a:lnTo>
                    <a:lnTo>
                      <a:pt x="106304" y="8000"/>
                    </a:lnTo>
                    <a:lnTo>
                      <a:pt x="106304" y="8000"/>
                    </a:lnTo>
                    <a:lnTo>
                      <a:pt x="108260" y="8000"/>
                    </a:lnTo>
                    <a:lnTo>
                      <a:pt x="108260" y="8000"/>
                    </a:lnTo>
                    <a:lnTo>
                      <a:pt x="109565" y="8000"/>
                    </a:lnTo>
                    <a:lnTo>
                      <a:pt x="109565" y="5818"/>
                    </a:lnTo>
                    <a:lnTo>
                      <a:pt x="108260" y="7272"/>
                    </a:lnTo>
                    <a:lnTo>
                      <a:pt x="108260" y="7272"/>
                    </a:lnTo>
                    <a:lnTo>
                      <a:pt x="109565" y="8000"/>
                    </a:lnTo>
                    <a:lnTo>
                      <a:pt x="109565" y="5818"/>
                    </a:lnTo>
                    <a:lnTo>
                      <a:pt x="108260" y="7272"/>
                    </a:lnTo>
                    <a:lnTo>
                      <a:pt x="109565" y="7272"/>
                    </a:lnTo>
                    <a:lnTo>
                      <a:pt x="108260" y="7272"/>
                    </a:lnTo>
                    <a:lnTo>
                      <a:pt x="108260" y="7272"/>
                    </a:lnTo>
                    <a:lnTo>
                      <a:pt x="109565" y="7272"/>
                    </a:lnTo>
                    <a:lnTo>
                      <a:pt x="108260" y="7272"/>
                    </a:lnTo>
                    <a:lnTo>
                      <a:pt x="108260" y="7272"/>
                    </a:lnTo>
                    <a:lnTo>
                      <a:pt x="108260" y="7272"/>
                    </a:lnTo>
                    <a:lnTo>
                      <a:pt x="108260" y="7272"/>
                    </a:lnTo>
                    <a:lnTo>
                      <a:pt x="108260" y="7272"/>
                    </a:lnTo>
                    <a:lnTo>
                      <a:pt x="108260" y="7272"/>
                    </a:lnTo>
                    <a:lnTo>
                      <a:pt x="108260" y="7272"/>
                    </a:lnTo>
                    <a:lnTo>
                      <a:pt x="108260" y="8000"/>
                    </a:lnTo>
                    <a:lnTo>
                      <a:pt x="108260" y="8000"/>
                    </a:lnTo>
                    <a:lnTo>
                      <a:pt x="108260" y="9454"/>
                    </a:lnTo>
                    <a:lnTo>
                      <a:pt x="108260" y="9454"/>
                    </a:lnTo>
                    <a:lnTo>
                      <a:pt x="108260" y="9454"/>
                    </a:lnTo>
                    <a:lnTo>
                      <a:pt x="108260" y="9454"/>
                    </a:lnTo>
                    <a:lnTo>
                      <a:pt x="108260" y="9454"/>
                    </a:lnTo>
                    <a:lnTo>
                      <a:pt x="108260" y="9454"/>
                    </a:lnTo>
                    <a:lnTo>
                      <a:pt x="109565" y="10181"/>
                    </a:lnTo>
                    <a:lnTo>
                      <a:pt x="108260" y="9454"/>
                    </a:lnTo>
                    <a:lnTo>
                      <a:pt x="108260" y="9454"/>
                    </a:lnTo>
                    <a:lnTo>
                      <a:pt x="109565" y="10181"/>
                    </a:lnTo>
                    <a:lnTo>
                      <a:pt x="108260" y="9454"/>
                    </a:lnTo>
                    <a:lnTo>
                      <a:pt x="109565" y="9454"/>
                    </a:lnTo>
                    <a:lnTo>
                      <a:pt x="109565" y="9454"/>
                    </a:lnTo>
                    <a:lnTo>
                      <a:pt x="108260" y="9454"/>
                    </a:lnTo>
                    <a:lnTo>
                      <a:pt x="109565" y="9454"/>
                    </a:lnTo>
                    <a:lnTo>
                      <a:pt x="109565" y="9454"/>
                    </a:lnTo>
                    <a:lnTo>
                      <a:pt x="108260" y="9454"/>
                    </a:lnTo>
                    <a:lnTo>
                      <a:pt x="108260" y="9454"/>
                    </a:lnTo>
                    <a:lnTo>
                      <a:pt x="106304" y="8000"/>
                    </a:lnTo>
                    <a:lnTo>
                      <a:pt x="105652" y="8000"/>
                    </a:lnTo>
                    <a:lnTo>
                      <a:pt x="105652" y="8000"/>
                    </a:lnTo>
                    <a:lnTo>
                      <a:pt x="105652" y="8000"/>
                    </a:lnTo>
                    <a:lnTo>
                      <a:pt x="105652" y="7272"/>
                    </a:lnTo>
                    <a:lnTo>
                      <a:pt x="105652" y="7272"/>
                    </a:lnTo>
                    <a:lnTo>
                      <a:pt x="104347" y="3636"/>
                    </a:lnTo>
                    <a:lnTo>
                      <a:pt x="104347" y="3636"/>
                    </a:lnTo>
                    <a:lnTo>
                      <a:pt x="103695" y="2909"/>
                    </a:lnTo>
                    <a:lnTo>
                      <a:pt x="103695" y="2909"/>
                    </a:lnTo>
                    <a:lnTo>
                      <a:pt x="102391" y="2181"/>
                    </a:lnTo>
                    <a:lnTo>
                      <a:pt x="101739" y="2181"/>
                    </a:lnTo>
                    <a:lnTo>
                      <a:pt x="101739" y="2181"/>
                    </a:lnTo>
                    <a:lnTo>
                      <a:pt x="101086" y="2909"/>
                    </a:lnTo>
                    <a:lnTo>
                      <a:pt x="101086" y="2909"/>
                    </a:lnTo>
                    <a:lnTo>
                      <a:pt x="99130" y="5090"/>
                    </a:lnTo>
                    <a:lnTo>
                      <a:pt x="99130" y="5090"/>
                    </a:lnTo>
                    <a:lnTo>
                      <a:pt x="99130" y="5818"/>
                    </a:lnTo>
                    <a:lnTo>
                      <a:pt x="99130" y="5818"/>
                    </a:lnTo>
                    <a:lnTo>
                      <a:pt x="99130" y="8000"/>
                    </a:lnTo>
                    <a:lnTo>
                      <a:pt x="99130" y="8000"/>
                    </a:lnTo>
                    <a:lnTo>
                      <a:pt x="97826" y="9454"/>
                    </a:lnTo>
                    <a:lnTo>
                      <a:pt x="97826" y="9454"/>
                    </a:lnTo>
                    <a:lnTo>
                      <a:pt x="97173" y="11636"/>
                    </a:lnTo>
                    <a:lnTo>
                      <a:pt x="97173" y="11636"/>
                    </a:lnTo>
                    <a:lnTo>
                      <a:pt x="95869" y="13818"/>
                    </a:lnTo>
                    <a:lnTo>
                      <a:pt x="95869" y="13818"/>
                    </a:lnTo>
                    <a:lnTo>
                      <a:pt x="97173" y="16727"/>
                    </a:lnTo>
                    <a:lnTo>
                      <a:pt x="97173" y="16727"/>
                    </a:lnTo>
                    <a:lnTo>
                      <a:pt x="97826" y="18909"/>
                    </a:lnTo>
                    <a:lnTo>
                      <a:pt x="97826" y="18909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7826" y="21090"/>
                    </a:lnTo>
                    <a:lnTo>
                      <a:pt x="95869" y="21818"/>
                    </a:lnTo>
                    <a:lnTo>
                      <a:pt x="95869" y="21818"/>
                    </a:lnTo>
                    <a:lnTo>
                      <a:pt x="95869" y="23272"/>
                    </a:lnTo>
                    <a:lnTo>
                      <a:pt x="95869" y="23272"/>
                    </a:lnTo>
                    <a:lnTo>
                      <a:pt x="95217" y="24000"/>
                    </a:lnTo>
                    <a:lnTo>
                      <a:pt x="95217" y="24000"/>
                    </a:lnTo>
                    <a:lnTo>
                      <a:pt x="95869" y="26181"/>
                    </a:lnTo>
                    <a:lnTo>
                      <a:pt x="95869" y="26181"/>
                    </a:lnTo>
                    <a:lnTo>
                      <a:pt x="97173" y="26909"/>
                    </a:lnTo>
                    <a:lnTo>
                      <a:pt x="97173" y="26909"/>
                    </a:lnTo>
                    <a:lnTo>
                      <a:pt x="99130" y="28363"/>
                    </a:lnTo>
                    <a:lnTo>
                      <a:pt x="99130" y="28363"/>
                    </a:lnTo>
                    <a:lnTo>
                      <a:pt x="99130" y="28363"/>
                    </a:lnTo>
                    <a:lnTo>
                      <a:pt x="99130" y="28363"/>
                    </a:lnTo>
                    <a:lnTo>
                      <a:pt x="99130" y="28363"/>
                    </a:lnTo>
                    <a:lnTo>
                      <a:pt x="99130" y="28363"/>
                    </a:lnTo>
                    <a:lnTo>
                      <a:pt x="99130" y="28363"/>
                    </a:lnTo>
                    <a:lnTo>
                      <a:pt x="99130" y="28363"/>
                    </a:lnTo>
                    <a:lnTo>
                      <a:pt x="99130" y="28363"/>
                    </a:lnTo>
                    <a:lnTo>
                      <a:pt x="97173" y="32727"/>
                    </a:lnTo>
                    <a:lnTo>
                      <a:pt x="97173" y="32727"/>
                    </a:lnTo>
                    <a:lnTo>
                      <a:pt x="95217" y="38545"/>
                    </a:lnTo>
                    <a:lnTo>
                      <a:pt x="95217" y="38545"/>
                    </a:lnTo>
                    <a:lnTo>
                      <a:pt x="93260" y="44363"/>
                    </a:lnTo>
                    <a:lnTo>
                      <a:pt x="90652" y="50181"/>
                    </a:lnTo>
                    <a:lnTo>
                      <a:pt x="90652" y="50181"/>
                    </a:lnTo>
                    <a:lnTo>
                      <a:pt x="85434" y="55272"/>
                    </a:lnTo>
                    <a:lnTo>
                      <a:pt x="85434" y="55272"/>
                    </a:lnTo>
                    <a:lnTo>
                      <a:pt x="80869" y="59636"/>
                    </a:lnTo>
                    <a:lnTo>
                      <a:pt x="80869" y="59636"/>
                    </a:lnTo>
                    <a:lnTo>
                      <a:pt x="75000" y="63272"/>
                    </a:lnTo>
                    <a:lnTo>
                      <a:pt x="75000" y="63272"/>
                    </a:lnTo>
                    <a:lnTo>
                      <a:pt x="71739" y="66909"/>
                    </a:lnTo>
                    <a:lnTo>
                      <a:pt x="71739" y="66909"/>
                    </a:lnTo>
                    <a:lnTo>
                      <a:pt x="70434" y="68363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9090"/>
                    </a:lnTo>
                    <a:lnTo>
                      <a:pt x="67826" y="68363"/>
                    </a:lnTo>
                    <a:lnTo>
                      <a:pt x="67826" y="68363"/>
                    </a:lnTo>
                    <a:lnTo>
                      <a:pt x="68478" y="66181"/>
                    </a:lnTo>
                    <a:lnTo>
                      <a:pt x="68478" y="66181"/>
                    </a:lnTo>
                    <a:lnTo>
                      <a:pt x="69782" y="64000"/>
                    </a:lnTo>
                    <a:lnTo>
                      <a:pt x="69782" y="64000"/>
                    </a:lnTo>
                    <a:lnTo>
                      <a:pt x="70434" y="63272"/>
                    </a:lnTo>
                    <a:lnTo>
                      <a:pt x="70434" y="63272"/>
                    </a:lnTo>
                    <a:lnTo>
                      <a:pt x="70434" y="61090"/>
                    </a:lnTo>
                    <a:lnTo>
                      <a:pt x="70434" y="61090"/>
                    </a:lnTo>
                    <a:lnTo>
                      <a:pt x="69782" y="59636"/>
                    </a:lnTo>
                    <a:lnTo>
                      <a:pt x="69782" y="59636"/>
                    </a:lnTo>
                    <a:lnTo>
                      <a:pt x="68478" y="58909"/>
                    </a:lnTo>
                    <a:lnTo>
                      <a:pt x="67826" y="58909"/>
                    </a:lnTo>
                    <a:lnTo>
                      <a:pt x="67826" y="58909"/>
                    </a:lnTo>
                    <a:lnTo>
                      <a:pt x="65217" y="59636"/>
                    </a:lnTo>
                    <a:lnTo>
                      <a:pt x="65217" y="59636"/>
                    </a:lnTo>
                    <a:lnTo>
                      <a:pt x="63260" y="61090"/>
                    </a:lnTo>
                    <a:lnTo>
                      <a:pt x="63260" y="61090"/>
                    </a:lnTo>
                    <a:lnTo>
                      <a:pt x="61956" y="63272"/>
                    </a:lnTo>
                    <a:lnTo>
                      <a:pt x="61956" y="63272"/>
                    </a:lnTo>
                    <a:lnTo>
                      <a:pt x="61304" y="65454"/>
                    </a:lnTo>
                    <a:lnTo>
                      <a:pt x="61304" y="66909"/>
                    </a:lnTo>
                    <a:lnTo>
                      <a:pt x="61304" y="69090"/>
                    </a:lnTo>
                    <a:lnTo>
                      <a:pt x="61304" y="69090"/>
                    </a:lnTo>
                    <a:lnTo>
                      <a:pt x="61304" y="71272"/>
                    </a:lnTo>
                    <a:lnTo>
                      <a:pt x="61304" y="71272"/>
                    </a:lnTo>
                    <a:lnTo>
                      <a:pt x="59347" y="74909"/>
                    </a:lnTo>
                    <a:lnTo>
                      <a:pt x="59347" y="74909"/>
                    </a:lnTo>
                    <a:lnTo>
                      <a:pt x="55434" y="78545"/>
                    </a:lnTo>
                    <a:lnTo>
                      <a:pt x="55434" y="78545"/>
                    </a:lnTo>
                    <a:lnTo>
                      <a:pt x="54782" y="80727"/>
                    </a:lnTo>
                    <a:lnTo>
                      <a:pt x="54782" y="80727"/>
                    </a:lnTo>
                    <a:lnTo>
                      <a:pt x="55434" y="84363"/>
                    </a:lnTo>
                    <a:lnTo>
                      <a:pt x="55434" y="84363"/>
                    </a:lnTo>
                    <a:lnTo>
                      <a:pt x="55434" y="85090"/>
                    </a:lnTo>
                    <a:lnTo>
                      <a:pt x="55434" y="85090"/>
                    </a:lnTo>
                    <a:lnTo>
                      <a:pt x="55434" y="85818"/>
                    </a:lnTo>
                    <a:lnTo>
                      <a:pt x="55434" y="85818"/>
                    </a:lnTo>
                    <a:lnTo>
                      <a:pt x="54782" y="85818"/>
                    </a:lnTo>
                    <a:lnTo>
                      <a:pt x="54782" y="85818"/>
                    </a:lnTo>
                    <a:lnTo>
                      <a:pt x="52826" y="85818"/>
                    </a:lnTo>
                    <a:lnTo>
                      <a:pt x="52826" y="87272"/>
                    </a:lnTo>
                    <a:lnTo>
                      <a:pt x="52826" y="85818"/>
                    </a:lnTo>
                    <a:lnTo>
                      <a:pt x="52826" y="85818"/>
                    </a:lnTo>
                    <a:lnTo>
                      <a:pt x="52826" y="87272"/>
                    </a:lnTo>
                    <a:lnTo>
                      <a:pt x="52826" y="85818"/>
                    </a:lnTo>
                    <a:lnTo>
                      <a:pt x="52826" y="85818"/>
                    </a:lnTo>
                    <a:lnTo>
                      <a:pt x="52826" y="85818"/>
                    </a:lnTo>
                    <a:lnTo>
                      <a:pt x="52826" y="85818"/>
                    </a:lnTo>
                    <a:lnTo>
                      <a:pt x="52826" y="85818"/>
                    </a:lnTo>
                    <a:lnTo>
                      <a:pt x="52826" y="85818"/>
                    </a:lnTo>
                    <a:lnTo>
                      <a:pt x="52826" y="85818"/>
                    </a:lnTo>
                    <a:lnTo>
                      <a:pt x="52826" y="85818"/>
                    </a:lnTo>
                    <a:lnTo>
                      <a:pt x="52826" y="85818"/>
                    </a:lnTo>
                    <a:lnTo>
                      <a:pt x="50869" y="84363"/>
                    </a:lnTo>
                    <a:lnTo>
                      <a:pt x="50869" y="84363"/>
                    </a:lnTo>
                    <a:lnTo>
                      <a:pt x="47608" y="84363"/>
                    </a:lnTo>
                    <a:lnTo>
                      <a:pt x="47608" y="84363"/>
                    </a:lnTo>
                    <a:lnTo>
                      <a:pt x="44347" y="82909"/>
                    </a:lnTo>
                    <a:lnTo>
                      <a:pt x="44347" y="82909"/>
                    </a:lnTo>
                    <a:lnTo>
                      <a:pt x="42391" y="82909"/>
                    </a:lnTo>
                    <a:lnTo>
                      <a:pt x="42391" y="82909"/>
                    </a:lnTo>
                    <a:lnTo>
                      <a:pt x="39130" y="82909"/>
                    </a:lnTo>
                    <a:lnTo>
                      <a:pt x="38478" y="84363"/>
                    </a:lnTo>
                    <a:lnTo>
                      <a:pt x="38478" y="84363"/>
                    </a:lnTo>
                    <a:lnTo>
                      <a:pt x="36521" y="85818"/>
                    </a:lnTo>
                    <a:lnTo>
                      <a:pt x="36521" y="85818"/>
                    </a:lnTo>
                    <a:lnTo>
                      <a:pt x="33913" y="85818"/>
                    </a:lnTo>
                    <a:lnTo>
                      <a:pt x="33913" y="85818"/>
                    </a:lnTo>
                    <a:lnTo>
                      <a:pt x="28043" y="85818"/>
                    </a:lnTo>
                    <a:lnTo>
                      <a:pt x="28043" y="85818"/>
                    </a:lnTo>
                    <a:lnTo>
                      <a:pt x="23478" y="87272"/>
                    </a:lnTo>
                    <a:lnTo>
                      <a:pt x="23478" y="87272"/>
                    </a:lnTo>
                    <a:lnTo>
                      <a:pt x="20217" y="88000"/>
                    </a:lnTo>
                    <a:lnTo>
                      <a:pt x="20217" y="88000"/>
                    </a:lnTo>
                    <a:lnTo>
                      <a:pt x="16956" y="92363"/>
                    </a:lnTo>
                    <a:lnTo>
                      <a:pt x="16956" y="92363"/>
                    </a:lnTo>
                    <a:lnTo>
                      <a:pt x="13695" y="94545"/>
                    </a:lnTo>
                    <a:lnTo>
                      <a:pt x="13695" y="94545"/>
                    </a:lnTo>
                    <a:lnTo>
                      <a:pt x="11739" y="96727"/>
                    </a:lnTo>
                    <a:lnTo>
                      <a:pt x="10434" y="98909"/>
                    </a:lnTo>
                    <a:lnTo>
                      <a:pt x="10434" y="98909"/>
                    </a:lnTo>
                    <a:lnTo>
                      <a:pt x="8478" y="101818"/>
                    </a:lnTo>
                    <a:lnTo>
                      <a:pt x="8478" y="101818"/>
                    </a:lnTo>
                    <a:lnTo>
                      <a:pt x="4565" y="103272"/>
                    </a:lnTo>
                    <a:lnTo>
                      <a:pt x="4565" y="103272"/>
                    </a:lnTo>
                    <a:lnTo>
                      <a:pt x="2608" y="104000"/>
                    </a:lnTo>
                    <a:lnTo>
                      <a:pt x="652" y="106909"/>
                    </a:lnTo>
                    <a:lnTo>
                      <a:pt x="652" y="106909"/>
                    </a:lnTo>
                    <a:lnTo>
                      <a:pt x="0" y="109090"/>
                    </a:lnTo>
                    <a:lnTo>
                      <a:pt x="0" y="109090"/>
                    </a:lnTo>
                    <a:lnTo>
                      <a:pt x="652" y="110545"/>
                    </a:lnTo>
                    <a:lnTo>
                      <a:pt x="652" y="110545"/>
                    </a:lnTo>
                    <a:lnTo>
                      <a:pt x="1304" y="111272"/>
                    </a:lnTo>
                    <a:lnTo>
                      <a:pt x="1304" y="111272"/>
                    </a:lnTo>
                    <a:lnTo>
                      <a:pt x="3260" y="111272"/>
                    </a:lnTo>
                    <a:lnTo>
                      <a:pt x="3260" y="111272"/>
                    </a:lnTo>
                    <a:lnTo>
                      <a:pt x="6521" y="111272"/>
                    </a:lnTo>
                    <a:lnTo>
                      <a:pt x="6521" y="111272"/>
                    </a:lnTo>
                    <a:lnTo>
                      <a:pt x="9130" y="111272"/>
                    </a:lnTo>
                    <a:lnTo>
                      <a:pt x="9130" y="111272"/>
                    </a:lnTo>
                    <a:lnTo>
                      <a:pt x="13043" y="110545"/>
                    </a:lnTo>
                    <a:lnTo>
                      <a:pt x="13043" y="110545"/>
                    </a:lnTo>
                    <a:lnTo>
                      <a:pt x="15000" y="110545"/>
                    </a:lnTo>
                    <a:lnTo>
                      <a:pt x="15000" y="110545"/>
                    </a:lnTo>
                    <a:lnTo>
                      <a:pt x="15652" y="109090"/>
                    </a:lnTo>
                    <a:lnTo>
                      <a:pt x="15000" y="108363"/>
                    </a:lnTo>
                    <a:lnTo>
                      <a:pt x="15652" y="109090"/>
                    </a:lnTo>
                    <a:lnTo>
                      <a:pt x="15652" y="109090"/>
                    </a:lnTo>
                    <a:lnTo>
                      <a:pt x="15000" y="108363"/>
                    </a:lnTo>
                    <a:lnTo>
                      <a:pt x="15652" y="109090"/>
                    </a:lnTo>
                    <a:lnTo>
                      <a:pt x="15652" y="109090"/>
                    </a:lnTo>
                    <a:lnTo>
                      <a:pt x="17608" y="109090"/>
                    </a:lnTo>
                    <a:lnTo>
                      <a:pt x="17608" y="109090"/>
                    </a:lnTo>
                    <a:lnTo>
                      <a:pt x="17608" y="109090"/>
                    </a:lnTo>
                    <a:lnTo>
                      <a:pt x="18913" y="109090"/>
                    </a:lnTo>
                    <a:lnTo>
                      <a:pt x="18913" y="109090"/>
                    </a:lnTo>
                    <a:lnTo>
                      <a:pt x="18913" y="109090"/>
                    </a:lnTo>
                    <a:lnTo>
                      <a:pt x="18913" y="109090"/>
                    </a:lnTo>
                    <a:lnTo>
                      <a:pt x="18913" y="109090"/>
                    </a:lnTo>
                    <a:lnTo>
                      <a:pt x="18913" y="109090"/>
                    </a:lnTo>
                    <a:lnTo>
                      <a:pt x="18913" y="109090"/>
                    </a:lnTo>
                    <a:lnTo>
                      <a:pt x="18913" y="109090"/>
                    </a:lnTo>
                    <a:lnTo>
                      <a:pt x="19565" y="110545"/>
                    </a:lnTo>
                    <a:lnTo>
                      <a:pt x="19565" y="110545"/>
                    </a:lnTo>
                    <a:lnTo>
                      <a:pt x="20217" y="110545"/>
                    </a:lnTo>
                    <a:lnTo>
                      <a:pt x="20217" y="110545"/>
                    </a:lnTo>
                    <a:lnTo>
                      <a:pt x="23478" y="110545"/>
                    </a:lnTo>
                    <a:lnTo>
                      <a:pt x="23478" y="110545"/>
                    </a:lnTo>
                    <a:lnTo>
                      <a:pt x="24130" y="109090"/>
                    </a:lnTo>
                    <a:lnTo>
                      <a:pt x="25434" y="109090"/>
                    </a:lnTo>
                    <a:lnTo>
                      <a:pt x="25434" y="109090"/>
                    </a:lnTo>
                    <a:lnTo>
                      <a:pt x="25434" y="109090"/>
                    </a:lnTo>
                    <a:lnTo>
                      <a:pt x="26086" y="109090"/>
                    </a:lnTo>
                    <a:lnTo>
                      <a:pt x="26086" y="109090"/>
                    </a:lnTo>
                    <a:lnTo>
                      <a:pt x="27391" y="108363"/>
                    </a:lnTo>
                    <a:lnTo>
                      <a:pt x="27391" y="108363"/>
                    </a:lnTo>
                    <a:lnTo>
                      <a:pt x="28695" y="106181"/>
                    </a:lnTo>
                    <a:lnTo>
                      <a:pt x="28695" y="106181"/>
                    </a:lnTo>
                    <a:lnTo>
                      <a:pt x="28695" y="106181"/>
                    </a:lnTo>
                    <a:lnTo>
                      <a:pt x="28695" y="106181"/>
                    </a:lnTo>
                    <a:lnTo>
                      <a:pt x="28695" y="106181"/>
                    </a:lnTo>
                    <a:lnTo>
                      <a:pt x="28695" y="106181"/>
                    </a:lnTo>
                    <a:lnTo>
                      <a:pt x="28695" y="106181"/>
                    </a:lnTo>
                    <a:lnTo>
                      <a:pt x="28695" y="106181"/>
                    </a:lnTo>
                    <a:lnTo>
                      <a:pt x="28695" y="105454"/>
                    </a:lnTo>
                    <a:lnTo>
                      <a:pt x="28695" y="106181"/>
                    </a:lnTo>
                    <a:lnTo>
                      <a:pt x="28695" y="106181"/>
                    </a:lnTo>
                    <a:lnTo>
                      <a:pt x="28695" y="105454"/>
                    </a:lnTo>
                    <a:lnTo>
                      <a:pt x="28695" y="106181"/>
                    </a:lnTo>
                    <a:lnTo>
                      <a:pt x="28695" y="105454"/>
                    </a:lnTo>
                    <a:lnTo>
                      <a:pt x="28695" y="106181"/>
                    </a:lnTo>
                    <a:lnTo>
                      <a:pt x="28695" y="106181"/>
                    </a:lnTo>
                    <a:lnTo>
                      <a:pt x="28695" y="105454"/>
                    </a:lnTo>
                    <a:lnTo>
                      <a:pt x="28695" y="106181"/>
                    </a:lnTo>
                    <a:lnTo>
                      <a:pt x="28695" y="106181"/>
                    </a:lnTo>
                    <a:lnTo>
                      <a:pt x="30000" y="106181"/>
                    </a:lnTo>
                    <a:lnTo>
                      <a:pt x="30000" y="106181"/>
                    </a:lnTo>
                    <a:lnTo>
                      <a:pt x="31956" y="106181"/>
                    </a:lnTo>
                    <a:lnTo>
                      <a:pt x="33913" y="105454"/>
                    </a:lnTo>
                    <a:lnTo>
                      <a:pt x="33913" y="105454"/>
                    </a:lnTo>
                    <a:lnTo>
                      <a:pt x="35869" y="104000"/>
                    </a:lnTo>
                    <a:lnTo>
                      <a:pt x="35869" y="104000"/>
                    </a:lnTo>
                    <a:lnTo>
                      <a:pt x="35869" y="104000"/>
                    </a:lnTo>
                    <a:lnTo>
                      <a:pt x="35869" y="104000"/>
                    </a:lnTo>
                    <a:lnTo>
                      <a:pt x="36521" y="103272"/>
                    </a:lnTo>
                    <a:lnTo>
                      <a:pt x="36521" y="103272"/>
                    </a:lnTo>
                    <a:lnTo>
                      <a:pt x="43043" y="101818"/>
                    </a:lnTo>
                    <a:lnTo>
                      <a:pt x="43043" y="101818"/>
                    </a:lnTo>
                    <a:lnTo>
                      <a:pt x="44347" y="101818"/>
                    </a:lnTo>
                    <a:lnTo>
                      <a:pt x="44347" y="101818"/>
                    </a:lnTo>
                    <a:lnTo>
                      <a:pt x="46304" y="101818"/>
                    </a:lnTo>
                    <a:lnTo>
                      <a:pt x="47608" y="103272"/>
                    </a:lnTo>
                    <a:lnTo>
                      <a:pt x="47608" y="104000"/>
                    </a:lnTo>
                    <a:lnTo>
                      <a:pt x="47608" y="104000"/>
                    </a:lnTo>
                    <a:lnTo>
                      <a:pt x="48913" y="103272"/>
                    </a:lnTo>
                    <a:lnTo>
                      <a:pt x="47608" y="103272"/>
                    </a:lnTo>
                    <a:lnTo>
                      <a:pt x="47608" y="104000"/>
                    </a:lnTo>
                    <a:lnTo>
                      <a:pt x="48913" y="103272"/>
                    </a:lnTo>
                    <a:lnTo>
                      <a:pt x="47608" y="103272"/>
                    </a:lnTo>
                    <a:lnTo>
                      <a:pt x="47608" y="103272"/>
                    </a:lnTo>
                    <a:lnTo>
                      <a:pt x="47608" y="103272"/>
                    </a:lnTo>
                    <a:lnTo>
                      <a:pt x="47608" y="103272"/>
                    </a:lnTo>
                    <a:lnTo>
                      <a:pt x="47608" y="103272"/>
                    </a:lnTo>
                    <a:lnTo>
                      <a:pt x="47608" y="103272"/>
                    </a:lnTo>
                    <a:lnTo>
                      <a:pt x="47608" y="104000"/>
                    </a:lnTo>
                    <a:lnTo>
                      <a:pt x="47608" y="104000"/>
                    </a:lnTo>
                    <a:lnTo>
                      <a:pt x="46956" y="105454"/>
                    </a:lnTo>
                    <a:lnTo>
                      <a:pt x="46956" y="105454"/>
                    </a:lnTo>
                    <a:lnTo>
                      <a:pt x="46304" y="106181"/>
                    </a:lnTo>
                    <a:lnTo>
                      <a:pt x="46304" y="106181"/>
                    </a:lnTo>
                    <a:lnTo>
                      <a:pt x="45000" y="106909"/>
                    </a:lnTo>
                    <a:lnTo>
                      <a:pt x="45000" y="106909"/>
                    </a:lnTo>
                    <a:lnTo>
                      <a:pt x="45000" y="109090"/>
                    </a:lnTo>
                    <a:lnTo>
                      <a:pt x="45000" y="109090"/>
                    </a:lnTo>
                    <a:lnTo>
                      <a:pt x="45000" y="112727"/>
                    </a:lnTo>
                    <a:lnTo>
                      <a:pt x="46956" y="115636"/>
                    </a:lnTo>
                    <a:lnTo>
                      <a:pt x="46956" y="115636"/>
                    </a:lnTo>
                    <a:lnTo>
                      <a:pt x="48913" y="118545"/>
                    </a:lnTo>
                    <a:lnTo>
                      <a:pt x="48913" y="118545"/>
                    </a:lnTo>
                    <a:lnTo>
                      <a:pt x="50869" y="118545"/>
                    </a:lnTo>
                    <a:lnTo>
                      <a:pt x="52826" y="120000"/>
                    </a:lnTo>
                    <a:lnTo>
                      <a:pt x="53478" y="11781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Shape 705"/>
              <p:cNvSpPr/>
              <p:nvPr/>
            </p:nvSpPr>
            <p:spPr>
              <a:xfrm>
                <a:off x="7883526" y="3424238"/>
                <a:ext cx="147600" cy="13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774" y="111724"/>
                    </a:moveTo>
                    <a:lnTo>
                      <a:pt x="16774" y="111724"/>
                    </a:lnTo>
                    <a:lnTo>
                      <a:pt x="11612" y="117241"/>
                    </a:lnTo>
                    <a:lnTo>
                      <a:pt x="7741" y="120000"/>
                    </a:lnTo>
                    <a:lnTo>
                      <a:pt x="6451" y="117241"/>
                    </a:lnTo>
                    <a:lnTo>
                      <a:pt x="6451" y="117241"/>
                    </a:lnTo>
                    <a:lnTo>
                      <a:pt x="2580" y="113103"/>
                    </a:lnTo>
                    <a:lnTo>
                      <a:pt x="2580" y="111724"/>
                    </a:lnTo>
                    <a:lnTo>
                      <a:pt x="2580" y="108965"/>
                    </a:lnTo>
                    <a:lnTo>
                      <a:pt x="2580" y="108965"/>
                    </a:lnTo>
                    <a:lnTo>
                      <a:pt x="6451" y="104827"/>
                    </a:lnTo>
                    <a:lnTo>
                      <a:pt x="6451" y="104827"/>
                    </a:lnTo>
                    <a:lnTo>
                      <a:pt x="6451" y="103448"/>
                    </a:lnTo>
                    <a:lnTo>
                      <a:pt x="6451" y="103448"/>
                    </a:lnTo>
                    <a:lnTo>
                      <a:pt x="2580" y="95172"/>
                    </a:lnTo>
                    <a:lnTo>
                      <a:pt x="0" y="91034"/>
                    </a:lnTo>
                    <a:lnTo>
                      <a:pt x="0" y="86896"/>
                    </a:lnTo>
                    <a:lnTo>
                      <a:pt x="0" y="86896"/>
                    </a:lnTo>
                    <a:lnTo>
                      <a:pt x="2580" y="85517"/>
                    </a:lnTo>
                    <a:lnTo>
                      <a:pt x="6451" y="81379"/>
                    </a:lnTo>
                    <a:lnTo>
                      <a:pt x="11612" y="77241"/>
                    </a:lnTo>
                    <a:lnTo>
                      <a:pt x="11612" y="77241"/>
                    </a:lnTo>
                    <a:lnTo>
                      <a:pt x="12903" y="75862"/>
                    </a:lnTo>
                    <a:lnTo>
                      <a:pt x="12903" y="71724"/>
                    </a:lnTo>
                    <a:lnTo>
                      <a:pt x="12903" y="68965"/>
                    </a:lnTo>
                    <a:lnTo>
                      <a:pt x="16774" y="67586"/>
                    </a:lnTo>
                    <a:lnTo>
                      <a:pt x="16774" y="67586"/>
                    </a:lnTo>
                    <a:lnTo>
                      <a:pt x="23225" y="71724"/>
                    </a:lnTo>
                    <a:lnTo>
                      <a:pt x="27096" y="71724"/>
                    </a:lnTo>
                    <a:lnTo>
                      <a:pt x="28387" y="71724"/>
                    </a:lnTo>
                    <a:lnTo>
                      <a:pt x="28387" y="71724"/>
                    </a:lnTo>
                    <a:lnTo>
                      <a:pt x="33548" y="64827"/>
                    </a:lnTo>
                    <a:lnTo>
                      <a:pt x="36129" y="62068"/>
                    </a:lnTo>
                    <a:lnTo>
                      <a:pt x="36129" y="57931"/>
                    </a:lnTo>
                    <a:lnTo>
                      <a:pt x="36129" y="57931"/>
                    </a:lnTo>
                    <a:lnTo>
                      <a:pt x="36129" y="53793"/>
                    </a:lnTo>
                    <a:lnTo>
                      <a:pt x="36129" y="49655"/>
                    </a:lnTo>
                    <a:lnTo>
                      <a:pt x="40000" y="41379"/>
                    </a:lnTo>
                    <a:lnTo>
                      <a:pt x="40000" y="41379"/>
                    </a:lnTo>
                    <a:lnTo>
                      <a:pt x="41290" y="27586"/>
                    </a:lnTo>
                    <a:lnTo>
                      <a:pt x="41290" y="17931"/>
                    </a:lnTo>
                    <a:lnTo>
                      <a:pt x="40000" y="13793"/>
                    </a:lnTo>
                    <a:lnTo>
                      <a:pt x="40000" y="13793"/>
                    </a:lnTo>
                    <a:lnTo>
                      <a:pt x="40000" y="6896"/>
                    </a:lnTo>
                    <a:lnTo>
                      <a:pt x="41290" y="1379"/>
                    </a:lnTo>
                    <a:lnTo>
                      <a:pt x="41290" y="1379"/>
                    </a:lnTo>
                    <a:lnTo>
                      <a:pt x="45161" y="0"/>
                    </a:lnTo>
                    <a:lnTo>
                      <a:pt x="47741" y="0"/>
                    </a:lnTo>
                    <a:lnTo>
                      <a:pt x="47741" y="0"/>
                    </a:lnTo>
                    <a:lnTo>
                      <a:pt x="47741" y="0"/>
                    </a:lnTo>
                    <a:lnTo>
                      <a:pt x="52903" y="9655"/>
                    </a:lnTo>
                    <a:lnTo>
                      <a:pt x="61935" y="22068"/>
                    </a:lnTo>
                    <a:lnTo>
                      <a:pt x="61935" y="22068"/>
                    </a:lnTo>
                    <a:lnTo>
                      <a:pt x="73548" y="28965"/>
                    </a:lnTo>
                    <a:lnTo>
                      <a:pt x="77419" y="33103"/>
                    </a:lnTo>
                    <a:lnTo>
                      <a:pt x="82580" y="35862"/>
                    </a:lnTo>
                    <a:lnTo>
                      <a:pt x="82580" y="35862"/>
                    </a:lnTo>
                    <a:lnTo>
                      <a:pt x="87741" y="33103"/>
                    </a:lnTo>
                    <a:lnTo>
                      <a:pt x="90322" y="31724"/>
                    </a:lnTo>
                    <a:lnTo>
                      <a:pt x="91612" y="33103"/>
                    </a:lnTo>
                    <a:lnTo>
                      <a:pt x="91612" y="33103"/>
                    </a:lnTo>
                    <a:lnTo>
                      <a:pt x="91612" y="40000"/>
                    </a:lnTo>
                    <a:lnTo>
                      <a:pt x="94193" y="40000"/>
                    </a:lnTo>
                    <a:lnTo>
                      <a:pt x="95483" y="41379"/>
                    </a:lnTo>
                    <a:lnTo>
                      <a:pt x="95483" y="41379"/>
                    </a:lnTo>
                    <a:lnTo>
                      <a:pt x="103225" y="37241"/>
                    </a:lnTo>
                    <a:lnTo>
                      <a:pt x="107096" y="37241"/>
                    </a:lnTo>
                    <a:lnTo>
                      <a:pt x="108387" y="37241"/>
                    </a:lnTo>
                    <a:lnTo>
                      <a:pt x="108387" y="37241"/>
                    </a:lnTo>
                    <a:lnTo>
                      <a:pt x="108387" y="49655"/>
                    </a:lnTo>
                    <a:lnTo>
                      <a:pt x="108387" y="49655"/>
                    </a:lnTo>
                    <a:lnTo>
                      <a:pt x="110967" y="55172"/>
                    </a:lnTo>
                    <a:lnTo>
                      <a:pt x="110967" y="59310"/>
                    </a:lnTo>
                    <a:lnTo>
                      <a:pt x="112258" y="59310"/>
                    </a:lnTo>
                    <a:lnTo>
                      <a:pt x="112258" y="59310"/>
                    </a:lnTo>
                    <a:lnTo>
                      <a:pt x="118709" y="59310"/>
                    </a:lnTo>
                    <a:lnTo>
                      <a:pt x="120000" y="62068"/>
                    </a:lnTo>
                    <a:lnTo>
                      <a:pt x="120000" y="62068"/>
                    </a:lnTo>
                    <a:lnTo>
                      <a:pt x="120000" y="62068"/>
                    </a:lnTo>
                    <a:lnTo>
                      <a:pt x="108387" y="64827"/>
                    </a:lnTo>
                    <a:lnTo>
                      <a:pt x="94193" y="68965"/>
                    </a:lnTo>
                    <a:lnTo>
                      <a:pt x="94193" y="68965"/>
                    </a:lnTo>
                    <a:lnTo>
                      <a:pt x="87741" y="73103"/>
                    </a:lnTo>
                    <a:lnTo>
                      <a:pt x="82580" y="80000"/>
                    </a:lnTo>
                    <a:lnTo>
                      <a:pt x="78709" y="84137"/>
                    </a:lnTo>
                    <a:lnTo>
                      <a:pt x="74838" y="89655"/>
                    </a:lnTo>
                    <a:lnTo>
                      <a:pt x="74838" y="89655"/>
                    </a:lnTo>
                    <a:lnTo>
                      <a:pt x="73548" y="102068"/>
                    </a:lnTo>
                    <a:lnTo>
                      <a:pt x="70967" y="103448"/>
                    </a:lnTo>
                    <a:lnTo>
                      <a:pt x="67096" y="103448"/>
                    </a:lnTo>
                    <a:lnTo>
                      <a:pt x="67096" y="103448"/>
                    </a:lnTo>
                    <a:lnTo>
                      <a:pt x="58064" y="95172"/>
                    </a:lnTo>
                    <a:lnTo>
                      <a:pt x="52903" y="91034"/>
                    </a:lnTo>
                    <a:lnTo>
                      <a:pt x="47741" y="89655"/>
                    </a:lnTo>
                    <a:lnTo>
                      <a:pt x="47741" y="89655"/>
                    </a:lnTo>
                    <a:lnTo>
                      <a:pt x="45161" y="89655"/>
                    </a:lnTo>
                    <a:lnTo>
                      <a:pt x="41290" y="86896"/>
                    </a:lnTo>
                    <a:lnTo>
                      <a:pt x="37419" y="85517"/>
                    </a:lnTo>
                    <a:lnTo>
                      <a:pt x="36129" y="85517"/>
                    </a:lnTo>
                    <a:lnTo>
                      <a:pt x="36129" y="85517"/>
                    </a:lnTo>
                    <a:lnTo>
                      <a:pt x="28387" y="91034"/>
                    </a:lnTo>
                    <a:lnTo>
                      <a:pt x="24516" y="93793"/>
                    </a:lnTo>
                    <a:lnTo>
                      <a:pt x="23225" y="93793"/>
                    </a:lnTo>
                    <a:lnTo>
                      <a:pt x="23225" y="93793"/>
                    </a:lnTo>
                    <a:lnTo>
                      <a:pt x="19354" y="86896"/>
                    </a:lnTo>
                    <a:lnTo>
                      <a:pt x="16774" y="85517"/>
                    </a:lnTo>
                    <a:lnTo>
                      <a:pt x="15483" y="84137"/>
                    </a:lnTo>
                    <a:lnTo>
                      <a:pt x="15483" y="84137"/>
                    </a:lnTo>
                    <a:lnTo>
                      <a:pt x="11612" y="89655"/>
                    </a:lnTo>
                    <a:lnTo>
                      <a:pt x="10322" y="93793"/>
                    </a:lnTo>
                    <a:lnTo>
                      <a:pt x="11612" y="95172"/>
                    </a:lnTo>
                    <a:lnTo>
                      <a:pt x="11612" y="95172"/>
                    </a:lnTo>
                    <a:lnTo>
                      <a:pt x="20645" y="97931"/>
                    </a:lnTo>
                    <a:lnTo>
                      <a:pt x="20645" y="97931"/>
                    </a:lnTo>
                    <a:lnTo>
                      <a:pt x="24516" y="99310"/>
                    </a:lnTo>
                    <a:lnTo>
                      <a:pt x="27096" y="103448"/>
                    </a:lnTo>
                    <a:lnTo>
                      <a:pt x="27096" y="104827"/>
                    </a:lnTo>
                    <a:lnTo>
                      <a:pt x="24516" y="104827"/>
                    </a:lnTo>
                    <a:lnTo>
                      <a:pt x="24516" y="104827"/>
                    </a:lnTo>
                    <a:lnTo>
                      <a:pt x="20645" y="108965"/>
                    </a:lnTo>
                    <a:lnTo>
                      <a:pt x="16774" y="11172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Shape 706"/>
              <p:cNvSpPr/>
              <p:nvPr/>
            </p:nvSpPr>
            <p:spPr>
              <a:xfrm>
                <a:off x="7883526" y="3424238"/>
                <a:ext cx="147600" cy="13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774" y="111724"/>
                    </a:moveTo>
                    <a:lnTo>
                      <a:pt x="16774" y="111724"/>
                    </a:lnTo>
                    <a:lnTo>
                      <a:pt x="11612" y="117241"/>
                    </a:lnTo>
                    <a:lnTo>
                      <a:pt x="7741" y="120000"/>
                    </a:lnTo>
                    <a:lnTo>
                      <a:pt x="6451" y="117241"/>
                    </a:lnTo>
                    <a:lnTo>
                      <a:pt x="6451" y="117241"/>
                    </a:lnTo>
                    <a:lnTo>
                      <a:pt x="2580" y="113103"/>
                    </a:lnTo>
                    <a:lnTo>
                      <a:pt x="2580" y="111724"/>
                    </a:lnTo>
                    <a:lnTo>
                      <a:pt x="2580" y="108965"/>
                    </a:lnTo>
                    <a:lnTo>
                      <a:pt x="2580" y="108965"/>
                    </a:lnTo>
                    <a:lnTo>
                      <a:pt x="6451" y="104827"/>
                    </a:lnTo>
                    <a:lnTo>
                      <a:pt x="6451" y="104827"/>
                    </a:lnTo>
                    <a:lnTo>
                      <a:pt x="6451" y="103448"/>
                    </a:lnTo>
                    <a:lnTo>
                      <a:pt x="6451" y="103448"/>
                    </a:lnTo>
                    <a:lnTo>
                      <a:pt x="2580" y="95172"/>
                    </a:lnTo>
                    <a:lnTo>
                      <a:pt x="0" y="91034"/>
                    </a:lnTo>
                    <a:lnTo>
                      <a:pt x="0" y="86896"/>
                    </a:lnTo>
                    <a:lnTo>
                      <a:pt x="0" y="86896"/>
                    </a:lnTo>
                    <a:lnTo>
                      <a:pt x="2580" y="85517"/>
                    </a:lnTo>
                    <a:lnTo>
                      <a:pt x="6451" y="81379"/>
                    </a:lnTo>
                    <a:lnTo>
                      <a:pt x="11612" y="77241"/>
                    </a:lnTo>
                    <a:lnTo>
                      <a:pt x="11612" y="77241"/>
                    </a:lnTo>
                    <a:lnTo>
                      <a:pt x="12903" y="75862"/>
                    </a:lnTo>
                    <a:lnTo>
                      <a:pt x="12903" y="71724"/>
                    </a:lnTo>
                    <a:lnTo>
                      <a:pt x="12903" y="68965"/>
                    </a:lnTo>
                    <a:lnTo>
                      <a:pt x="16774" y="67586"/>
                    </a:lnTo>
                    <a:lnTo>
                      <a:pt x="16774" y="67586"/>
                    </a:lnTo>
                    <a:lnTo>
                      <a:pt x="23225" y="71724"/>
                    </a:lnTo>
                    <a:lnTo>
                      <a:pt x="27096" y="71724"/>
                    </a:lnTo>
                    <a:lnTo>
                      <a:pt x="28387" y="71724"/>
                    </a:lnTo>
                    <a:lnTo>
                      <a:pt x="28387" y="71724"/>
                    </a:lnTo>
                    <a:lnTo>
                      <a:pt x="33548" y="64827"/>
                    </a:lnTo>
                    <a:lnTo>
                      <a:pt x="36129" y="62068"/>
                    </a:lnTo>
                    <a:lnTo>
                      <a:pt x="36129" y="57931"/>
                    </a:lnTo>
                    <a:lnTo>
                      <a:pt x="36129" y="57931"/>
                    </a:lnTo>
                    <a:lnTo>
                      <a:pt x="36129" y="53793"/>
                    </a:lnTo>
                    <a:lnTo>
                      <a:pt x="36129" y="49655"/>
                    </a:lnTo>
                    <a:lnTo>
                      <a:pt x="40000" y="41379"/>
                    </a:lnTo>
                    <a:lnTo>
                      <a:pt x="40000" y="41379"/>
                    </a:lnTo>
                    <a:lnTo>
                      <a:pt x="41290" y="27586"/>
                    </a:lnTo>
                    <a:lnTo>
                      <a:pt x="41290" y="17931"/>
                    </a:lnTo>
                    <a:lnTo>
                      <a:pt x="40000" y="13793"/>
                    </a:lnTo>
                    <a:lnTo>
                      <a:pt x="40000" y="13793"/>
                    </a:lnTo>
                    <a:lnTo>
                      <a:pt x="40000" y="6896"/>
                    </a:lnTo>
                    <a:lnTo>
                      <a:pt x="41290" y="1379"/>
                    </a:lnTo>
                    <a:lnTo>
                      <a:pt x="41290" y="1379"/>
                    </a:lnTo>
                    <a:lnTo>
                      <a:pt x="45161" y="0"/>
                    </a:lnTo>
                    <a:lnTo>
                      <a:pt x="47741" y="0"/>
                    </a:lnTo>
                    <a:lnTo>
                      <a:pt x="47741" y="0"/>
                    </a:lnTo>
                    <a:lnTo>
                      <a:pt x="47741" y="0"/>
                    </a:lnTo>
                    <a:lnTo>
                      <a:pt x="52903" y="9655"/>
                    </a:lnTo>
                    <a:lnTo>
                      <a:pt x="61935" y="22068"/>
                    </a:lnTo>
                    <a:lnTo>
                      <a:pt x="61935" y="22068"/>
                    </a:lnTo>
                    <a:lnTo>
                      <a:pt x="73548" y="28965"/>
                    </a:lnTo>
                    <a:lnTo>
                      <a:pt x="77419" y="33103"/>
                    </a:lnTo>
                    <a:lnTo>
                      <a:pt x="82580" y="35862"/>
                    </a:lnTo>
                    <a:lnTo>
                      <a:pt x="82580" y="35862"/>
                    </a:lnTo>
                    <a:lnTo>
                      <a:pt x="87741" y="33103"/>
                    </a:lnTo>
                    <a:lnTo>
                      <a:pt x="90322" y="31724"/>
                    </a:lnTo>
                    <a:lnTo>
                      <a:pt x="91612" y="33103"/>
                    </a:lnTo>
                    <a:lnTo>
                      <a:pt x="91612" y="33103"/>
                    </a:lnTo>
                    <a:lnTo>
                      <a:pt x="91612" y="40000"/>
                    </a:lnTo>
                    <a:lnTo>
                      <a:pt x="94193" y="40000"/>
                    </a:lnTo>
                    <a:lnTo>
                      <a:pt x="95483" y="41379"/>
                    </a:lnTo>
                    <a:lnTo>
                      <a:pt x="95483" y="41379"/>
                    </a:lnTo>
                    <a:lnTo>
                      <a:pt x="103225" y="37241"/>
                    </a:lnTo>
                    <a:lnTo>
                      <a:pt x="107096" y="37241"/>
                    </a:lnTo>
                    <a:lnTo>
                      <a:pt x="108387" y="37241"/>
                    </a:lnTo>
                    <a:lnTo>
                      <a:pt x="108387" y="37241"/>
                    </a:lnTo>
                    <a:lnTo>
                      <a:pt x="108387" y="49655"/>
                    </a:lnTo>
                    <a:lnTo>
                      <a:pt x="108387" y="49655"/>
                    </a:lnTo>
                    <a:lnTo>
                      <a:pt x="110967" y="55172"/>
                    </a:lnTo>
                    <a:lnTo>
                      <a:pt x="110967" y="59310"/>
                    </a:lnTo>
                    <a:lnTo>
                      <a:pt x="112258" y="59310"/>
                    </a:lnTo>
                    <a:lnTo>
                      <a:pt x="112258" y="59310"/>
                    </a:lnTo>
                    <a:lnTo>
                      <a:pt x="118709" y="59310"/>
                    </a:lnTo>
                    <a:lnTo>
                      <a:pt x="120000" y="62068"/>
                    </a:lnTo>
                    <a:lnTo>
                      <a:pt x="120000" y="62068"/>
                    </a:lnTo>
                    <a:lnTo>
                      <a:pt x="120000" y="62068"/>
                    </a:lnTo>
                    <a:lnTo>
                      <a:pt x="108387" y="64827"/>
                    </a:lnTo>
                    <a:lnTo>
                      <a:pt x="94193" y="68965"/>
                    </a:lnTo>
                    <a:lnTo>
                      <a:pt x="94193" y="68965"/>
                    </a:lnTo>
                    <a:lnTo>
                      <a:pt x="87741" y="73103"/>
                    </a:lnTo>
                    <a:lnTo>
                      <a:pt x="82580" y="80000"/>
                    </a:lnTo>
                    <a:lnTo>
                      <a:pt x="78709" y="84137"/>
                    </a:lnTo>
                    <a:lnTo>
                      <a:pt x="74838" y="89655"/>
                    </a:lnTo>
                    <a:lnTo>
                      <a:pt x="74838" y="89655"/>
                    </a:lnTo>
                    <a:lnTo>
                      <a:pt x="73548" y="102068"/>
                    </a:lnTo>
                    <a:lnTo>
                      <a:pt x="70967" y="103448"/>
                    </a:lnTo>
                    <a:lnTo>
                      <a:pt x="67096" y="103448"/>
                    </a:lnTo>
                    <a:lnTo>
                      <a:pt x="67096" y="103448"/>
                    </a:lnTo>
                    <a:lnTo>
                      <a:pt x="58064" y="95172"/>
                    </a:lnTo>
                    <a:lnTo>
                      <a:pt x="52903" y="91034"/>
                    </a:lnTo>
                    <a:lnTo>
                      <a:pt x="47741" y="89655"/>
                    </a:lnTo>
                    <a:lnTo>
                      <a:pt x="47741" y="89655"/>
                    </a:lnTo>
                    <a:lnTo>
                      <a:pt x="45161" y="89655"/>
                    </a:lnTo>
                    <a:lnTo>
                      <a:pt x="41290" y="86896"/>
                    </a:lnTo>
                    <a:lnTo>
                      <a:pt x="37419" y="85517"/>
                    </a:lnTo>
                    <a:lnTo>
                      <a:pt x="36129" y="85517"/>
                    </a:lnTo>
                    <a:lnTo>
                      <a:pt x="36129" y="85517"/>
                    </a:lnTo>
                    <a:lnTo>
                      <a:pt x="28387" y="91034"/>
                    </a:lnTo>
                    <a:lnTo>
                      <a:pt x="24516" y="93793"/>
                    </a:lnTo>
                    <a:lnTo>
                      <a:pt x="23225" y="93793"/>
                    </a:lnTo>
                    <a:lnTo>
                      <a:pt x="23225" y="93793"/>
                    </a:lnTo>
                    <a:lnTo>
                      <a:pt x="19354" y="86896"/>
                    </a:lnTo>
                    <a:lnTo>
                      <a:pt x="16774" y="85517"/>
                    </a:lnTo>
                    <a:lnTo>
                      <a:pt x="15483" y="84137"/>
                    </a:lnTo>
                    <a:lnTo>
                      <a:pt x="15483" y="84137"/>
                    </a:lnTo>
                    <a:lnTo>
                      <a:pt x="11612" y="89655"/>
                    </a:lnTo>
                    <a:lnTo>
                      <a:pt x="10322" y="93793"/>
                    </a:lnTo>
                    <a:lnTo>
                      <a:pt x="11612" y="95172"/>
                    </a:lnTo>
                    <a:lnTo>
                      <a:pt x="11612" y="95172"/>
                    </a:lnTo>
                    <a:lnTo>
                      <a:pt x="20645" y="97931"/>
                    </a:lnTo>
                    <a:lnTo>
                      <a:pt x="20645" y="97931"/>
                    </a:lnTo>
                    <a:lnTo>
                      <a:pt x="24516" y="99310"/>
                    </a:lnTo>
                    <a:lnTo>
                      <a:pt x="27096" y="103448"/>
                    </a:lnTo>
                    <a:lnTo>
                      <a:pt x="27096" y="104827"/>
                    </a:lnTo>
                    <a:lnTo>
                      <a:pt x="24516" y="104827"/>
                    </a:lnTo>
                    <a:lnTo>
                      <a:pt x="24516" y="104827"/>
                    </a:lnTo>
                    <a:lnTo>
                      <a:pt x="20645" y="108965"/>
                    </a:lnTo>
                    <a:lnTo>
                      <a:pt x="16774" y="111724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Shape 707"/>
              <p:cNvSpPr/>
              <p:nvPr/>
            </p:nvSpPr>
            <p:spPr>
              <a:xfrm>
                <a:off x="7878763" y="3419476"/>
                <a:ext cx="157200" cy="144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393" y="110769"/>
                    </a:moveTo>
                    <a:lnTo>
                      <a:pt x="18181" y="106813"/>
                    </a:lnTo>
                    <a:lnTo>
                      <a:pt x="18181" y="106813"/>
                    </a:lnTo>
                    <a:lnTo>
                      <a:pt x="13333" y="112087"/>
                    </a:lnTo>
                    <a:lnTo>
                      <a:pt x="13333" y="112087"/>
                    </a:lnTo>
                    <a:lnTo>
                      <a:pt x="10909" y="114725"/>
                    </a:lnTo>
                    <a:lnTo>
                      <a:pt x="10909" y="114725"/>
                    </a:lnTo>
                    <a:lnTo>
                      <a:pt x="10909" y="114725"/>
                    </a:lnTo>
                    <a:lnTo>
                      <a:pt x="10909" y="114725"/>
                    </a:lnTo>
                    <a:lnTo>
                      <a:pt x="10909" y="114725"/>
                    </a:lnTo>
                    <a:lnTo>
                      <a:pt x="10909" y="114725"/>
                    </a:lnTo>
                    <a:lnTo>
                      <a:pt x="10909" y="114725"/>
                    </a:lnTo>
                    <a:lnTo>
                      <a:pt x="10909" y="116043"/>
                    </a:lnTo>
                    <a:lnTo>
                      <a:pt x="10909" y="114725"/>
                    </a:lnTo>
                    <a:lnTo>
                      <a:pt x="10909" y="114725"/>
                    </a:lnTo>
                    <a:lnTo>
                      <a:pt x="10909" y="116043"/>
                    </a:lnTo>
                    <a:lnTo>
                      <a:pt x="10909" y="114725"/>
                    </a:lnTo>
                    <a:lnTo>
                      <a:pt x="10909" y="116043"/>
                    </a:lnTo>
                    <a:lnTo>
                      <a:pt x="13333" y="114725"/>
                    </a:lnTo>
                    <a:lnTo>
                      <a:pt x="10909" y="114725"/>
                    </a:lnTo>
                    <a:lnTo>
                      <a:pt x="10909" y="116043"/>
                    </a:lnTo>
                    <a:lnTo>
                      <a:pt x="13333" y="114725"/>
                    </a:lnTo>
                    <a:lnTo>
                      <a:pt x="13333" y="114725"/>
                    </a:lnTo>
                    <a:lnTo>
                      <a:pt x="9696" y="112087"/>
                    </a:lnTo>
                    <a:lnTo>
                      <a:pt x="9696" y="110769"/>
                    </a:lnTo>
                    <a:lnTo>
                      <a:pt x="9696" y="110769"/>
                    </a:lnTo>
                    <a:lnTo>
                      <a:pt x="9696" y="110769"/>
                    </a:lnTo>
                    <a:lnTo>
                      <a:pt x="9696" y="110769"/>
                    </a:lnTo>
                    <a:lnTo>
                      <a:pt x="9696" y="110769"/>
                    </a:lnTo>
                    <a:lnTo>
                      <a:pt x="9696" y="110769"/>
                    </a:lnTo>
                    <a:lnTo>
                      <a:pt x="9696" y="110769"/>
                    </a:lnTo>
                    <a:lnTo>
                      <a:pt x="9696" y="110769"/>
                    </a:lnTo>
                    <a:lnTo>
                      <a:pt x="9696" y="110769"/>
                    </a:lnTo>
                    <a:lnTo>
                      <a:pt x="9696" y="108131"/>
                    </a:lnTo>
                    <a:lnTo>
                      <a:pt x="9696" y="108131"/>
                    </a:lnTo>
                    <a:lnTo>
                      <a:pt x="10909" y="106813"/>
                    </a:lnTo>
                    <a:lnTo>
                      <a:pt x="10909" y="106813"/>
                    </a:lnTo>
                    <a:lnTo>
                      <a:pt x="13333" y="104175"/>
                    </a:lnTo>
                    <a:lnTo>
                      <a:pt x="13333" y="104175"/>
                    </a:lnTo>
                    <a:lnTo>
                      <a:pt x="10909" y="101538"/>
                    </a:lnTo>
                    <a:lnTo>
                      <a:pt x="10909" y="101538"/>
                    </a:lnTo>
                    <a:lnTo>
                      <a:pt x="9696" y="94945"/>
                    </a:lnTo>
                    <a:lnTo>
                      <a:pt x="9696" y="94945"/>
                    </a:lnTo>
                    <a:lnTo>
                      <a:pt x="7272" y="89670"/>
                    </a:lnTo>
                    <a:lnTo>
                      <a:pt x="7272" y="89670"/>
                    </a:lnTo>
                    <a:lnTo>
                      <a:pt x="7272" y="89670"/>
                    </a:lnTo>
                    <a:lnTo>
                      <a:pt x="10909" y="85714"/>
                    </a:lnTo>
                    <a:lnTo>
                      <a:pt x="10909" y="85714"/>
                    </a:lnTo>
                    <a:lnTo>
                      <a:pt x="15757" y="80439"/>
                    </a:lnTo>
                    <a:lnTo>
                      <a:pt x="15757" y="80439"/>
                    </a:lnTo>
                    <a:lnTo>
                      <a:pt x="18181" y="76483"/>
                    </a:lnTo>
                    <a:lnTo>
                      <a:pt x="18181" y="76483"/>
                    </a:lnTo>
                    <a:lnTo>
                      <a:pt x="19393" y="72527"/>
                    </a:lnTo>
                    <a:lnTo>
                      <a:pt x="19393" y="72527"/>
                    </a:lnTo>
                    <a:lnTo>
                      <a:pt x="18181" y="72527"/>
                    </a:lnTo>
                    <a:lnTo>
                      <a:pt x="19393" y="72527"/>
                    </a:lnTo>
                    <a:lnTo>
                      <a:pt x="19393" y="72527"/>
                    </a:lnTo>
                    <a:lnTo>
                      <a:pt x="18181" y="72527"/>
                    </a:lnTo>
                    <a:lnTo>
                      <a:pt x="19393" y="72527"/>
                    </a:lnTo>
                    <a:lnTo>
                      <a:pt x="18181" y="69890"/>
                    </a:lnTo>
                    <a:lnTo>
                      <a:pt x="18181" y="72527"/>
                    </a:lnTo>
                    <a:lnTo>
                      <a:pt x="19393" y="72527"/>
                    </a:lnTo>
                    <a:lnTo>
                      <a:pt x="18181" y="69890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18181" y="72527"/>
                    </a:lnTo>
                    <a:lnTo>
                      <a:pt x="23030" y="73846"/>
                    </a:lnTo>
                    <a:lnTo>
                      <a:pt x="23030" y="73846"/>
                    </a:lnTo>
                    <a:lnTo>
                      <a:pt x="26666" y="76483"/>
                    </a:lnTo>
                    <a:lnTo>
                      <a:pt x="26666" y="76483"/>
                    </a:lnTo>
                    <a:lnTo>
                      <a:pt x="29090" y="76483"/>
                    </a:lnTo>
                    <a:lnTo>
                      <a:pt x="29090" y="76483"/>
                    </a:lnTo>
                    <a:lnTo>
                      <a:pt x="31515" y="76483"/>
                    </a:lnTo>
                    <a:lnTo>
                      <a:pt x="31515" y="76483"/>
                    </a:lnTo>
                    <a:lnTo>
                      <a:pt x="37575" y="69890"/>
                    </a:lnTo>
                    <a:lnTo>
                      <a:pt x="37575" y="69890"/>
                    </a:lnTo>
                    <a:lnTo>
                      <a:pt x="38787" y="65934"/>
                    </a:lnTo>
                    <a:lnTo>
                      <a:pt x="41212" y="60659"/>
                    </a:lnTo>
                    <a:lnTo>
                      <a:pt x="41212" y="60659"/>
                    </a:lnTo>
                    <a:lnTo>
                      <a:pt x="38787" y="59340"/>
                    </a:lnTo>
                    <a:lnTo>
                      <a:pt x="38787" y="59340"/>
                    </a:lnTo>
                    <a:lnTo>
                      <a:pt x="38787" y="56703"/>
                    </a:lnTo>
                    <a:lnTo>
                      <a:pt x="38787" y="56703"/>
                    </a:lnTo>
                    <a:lnTo>
                      <a:pt x="41212" y="51428"/>
                    </a:lnTo>
                    <a:lnTo>
                      <a:pt x="41212" y="51428"/>
                    </a:lnTo>
                    <a:lnTo>
                      <a:pt x="42424" y="47472"/>
                    </a:lnTo>
                    <a:lnTo>
                      <a:pt x="42424" y="47472"/>
                    </a:lnTo>
                    <a:lnTo>
                      <a:pt x="42424" y="46153"/>
                    </a:lnTo>
                    <a:lnTo>
                      <a:pt x="42424" y="46153"/>
                    </a:lnTo>
                    <a:lnTo>
                      <a:pt x="44848" y="43516"/>
                    </a:lnTo>
                    <a:lnTo>
                      <a:pt x="44848" y="43516"/>
                    </a:lnTo>
                    <a:lnTo>
                      <a:pt x="44848" y="35604"/>
                    </a:lnTo>
                    <a:lnTo>
                      <a:pt x="44848" y="35604"/>
                    </a:lnTo>
                    <a:lnTo>
                      <a:pt x="46060" y="26373"/>
                    </a:lnTo>
                    <a:lnTo>
                      <a:pt x="46060" y="26373"/>
                    </a:lnTo>
                    <a:lnTo>
                      <a:pt x="46060" y="18461"/>
                    </a:lnTo>
                    <a:lnTo>
                      <a:pt x="46060" y="18461"/>
                    </a:lnTo>
                    <a:lnTo>
                      <a:pt x="44848" y="17142"/>
                    </a:lnTo>
                    <a:lnTo>
                      <a:pt x="44848" y="17142"/>
                    </a:lnTo>
                    <a:lnTo>
                      <a:pt x="44848" y="14505"/>
                    </a:lnTo>
                    <a:lnTo>
                      <a:pt x="44848" y="14505"/>
                    </a:lnTo>
                    <a:lnTo>
                      <a:pt x="42424" y="10549"/>
                    </a:lnTo>
                    <a:lnTo>
                      <a:pt x="42424" y="10549"/>
                    </a:lnTo>
                    <a:lnTo>
                      <a:pt x="44848" y="9230"/>
                    </a:lnTo>
                    <a:lnTo>
                      <a:pt x="44848" y="9230"/>
                    </a:lnTo>
                    <a:lnTo>
                      <a:pt x="46060" y="7912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3956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3956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46060" y="5274"/>
                    </a:lnTo>
                    <a:lnTo>
                      <a:pt x="50909" y="14505"/>
                    </a:lnTo>
                    <a:lnTo>
                      <a:pt x="50909" y="14505"/>
                    </a:lnTo>
                    <a:lnTo>
                      <a:pt x="60606" y="26373"/>
                    </a:lnTo>
                    <a:lnTo>
                      <a:pt x="60606" y="26373"/>
                    </a:lnTo>
                    <a:lnTo>
                      <a:pt x="70303" y="35604"/>
                    </a:lnTo>
                    <a:lnTo>
                      <a:pt x="70303" y="35604"/>
                    </a:lnTo>
                    <a:lnTo>
                      <a:pt x="73939" y="39560"/>
                    </a:lnTo>
                    <a:lnTo>
                      <a:pt x="73939" y="39560"/>
                    </a:lnTo>
                    <a:lnTo>
                      <a:pt x="80000" y="42197"/>
                    </a:lnTo>
                    <a:lnTo>
                      <a:pt x="81212" y="39560"/>
                    </a:lnTo>
                    <a:lnTo>
                      <a:pt x="81212" y="39560"/>
                    </a:lnTo>
                    <a:lnTo>
                      <a:pt x="86060" y="39560"/>
                    </a:lnTo>
                    <a:lnTo>
                      <a:pt x="86060" y="39560"/>
                    </a:lnTo>
                    <a:lnTo>
                      <a:pt x="88484" y="38241"/>
                    </a:lnTo>
                    <a:lnTo>
                      <a:pt x="88484" y="38241"/>
                    </a:lnTo>
                    <a:lnTo>
                      <a:pt x="88484" y="38241"/>
                    </a:lnTo>
                    <a:lnTo>
                      <a:pt x="88484" y="38241"/>
                    </a:lnTo>
                    <a:lnTo>
                      <a:pt x="88484" y="38241"/>
                    </a:lnTo>
                    <a:lnTo>
                      <a:pt x="88484" y="38241"/>
                    </a:lnTo>
                    <a:lnTo>
                      <a:pt x="88484" y="38241"/>
                    </a:lnTo>
                    <a:lnTo>
                      <a:pt x="88484" y="38241"/>
                    </a:lnTo>
                    <a:lnTo>
                      <a:pt x="88484" y="35604"/>
                    </a:lnTo>
                    <a:lnTo>
                      <a:pt x="88484" y="38241"/>
                    </a:lnTo>
                    <a:lnTo>
                      <a:pt x="88484" y="38241"/>
                    </a:lnTo>
                    <a:lnTo>
                      <a:pt x="88484" y="35604"/>
                    </a:lnTo>
                    <a:lnTo>
                      <a:pt x="88484" y="38241"/>
                    </a:lnTo>
                    <a:lnTo>
                      <a:pt x="88484" y="35604"/>
                    </a:lnTo>
                    <a:lnTo>
                      <a:pt x="86060" y="35604"/>
                    </a:lnTo>
                    <a:lnTo>
                      <a:pt x="88484" y="38241"/>
                    </a:lnTo>
                    <a:lnTo>
                      <a:pt x="88484" y="35604"/>
                    </a:lnTo>
                    <a:lnTo>
                      <a:pt x="86060" y="35604"/>
                    </a:lnTo>
                    <a:lnTo>
                      <a:pt x="86060" y="35604"/>
                    </a:lnTo>
                    <a:lnTo>
                      <a:pt x="88484" y="42197"/>
                    </a:lnTo>
                    <a:lnTo>
                      <a:pt x="88484" y="42197"/>
                    </a:lnTo>
                    <a:lnTo>
                      <a:pt x="88484" y="46153"/>
                    </a:lnTo>
                    <a:lnTo>
                      <a:pt x="88484" y="46153"/>
                    </a:lnTo>
                    <a:lnTo>
                      <a:pt x="93333" y="47472"/>
                    </a:lnTo>
                    <a:lnTo>
                      <a:pt x="93333" y="47472"/>
                    </a:lnTo>
                    <a:lnTo>
                      <a:pt x="96969" y="46153"/>
                    </a:lnTo>
                    <a:lnTo>
                      <a:pt x="96969" y="46153"/>
                    </a:lnTo>
                    <a:lnTo>
                      <a:pt x="101818" y="43516"/>
                    </a:lnTo>
                    <a:lnTo>
                      <a:pt x="101818" y="43516"/>
                    </a:lnTo>
                    <a:lnTo>
                      <a:pt x="105454" y="42197"/>
                    </a:lnTo>
                    <a:lnTo>
                      <a:pt x="105454" y="42197"/>
                    </a:lnTo>
                    <a:lnTo>
                      <a:pt x="105454" y="42197"/>
                    </a:lnTo>
                    <a:lnTo>
                      <a:pt x="105454" y="42197"/>
                    </a:lnTo>
                    <a:lnTo>
                      <a:pt x="105454" y="42197"/>
                    </a:lnTo>
                    <a:lnTo>
                      <a:pt x="105454" y="42197"/>
                    </a:lnTo>
                    <a:lnTo>
                      <a:pt x="105454" y="42197"/>
                    </a:lnTo>
                    <a:lnTo>
                      <a:pt x="105454" y="42197"/>
                    </a:lnTo>
                    <a:lnTo>
                      <a:pt x="105454" y="39560"/>
                    </a:lnTo>
                    <a:lnTo>
                      <a:pt x="104242" y="42197"/>
                    </a:lnTo>
                    <a:lnTo>
                      <a:pt x="104242" y="42197"/>
                    </a:lnTo>
                    <a:lnTo>
                      <a:pt x="105454" y="42197"/>
                    </a:lnTo>
                    <a:lnTo>
                      <a:pt x="105454" y="39560"/>
                    </a:lnTo>
                    <a:lnTo>
                      <a:pt x="104242" y="42197"/>
                    </a:lnTo>
                    <a:lnTo>
                      <a:pt x="105454" y="39560"/>
                    </a:lnTo>
                    <a:lnTo>
                      <a:pt x="101818" y="39560"/>
                    </a:lnTo>
                    <a:lnTo>
                      <a:pt x="101818" y="39560"/>
                    </a:lnTo>
                    <a:lnTo>
                      <a:pt x="104242" y="42197"/>
                    </a:lnTo>
                    <a:lnTo>
                      <a:pt x="105454" y="39560"/>
                    </a:lnTo>
                    <a:lnTo>
                      <a:pt x="101818" y="39560"/>
                    </a:lnTo>
                    <a:lnTo>
                      <a:pt x="101818" y="39560"/>
                    </a:lnTo>
                    <a:lnTo>
                      <a:pt x="101818" y="46153"/>
                    </a:lnTo>
                    <a:lnTo>
                      <a:pt x="101818" y="46153"/>
                    </a:lnTo>
                    <a:lnTo>
                      <a:pt x="101818" y="47472"/>
                    </a:lnTo>
                    <a:lnTo>
                      <a:pt x="101818" y="47472"/>
                    </a:lnTo>
                    <a:lnTo>
                      <a:pt x="104242" y="51428"/>
                    </a:lnTo>
                    <a:lnTo>
                      <a:pt x="104242" y="51428"/>
                    </a:lnTo>
                    <a:lnTo>
                      <a:pt x="104242" y="52747"/>
                    </a:lnTo>
                    <a:lnTo>
                      <a:pt x="104242" y="52747"/>
                    </a:lnTo>
                    <a:lnTo>
                      <a:pt x="104242" y="59340"/>
                    </a:lnTo>
                    <a:lnTo>
                      <a:pt x="104242" y="59340"/>
                    </a:lnTo>
                    <a:lnTo>
                      <a:pt x="105454" y="63296"/>
                    </a:lnTo>
                    <a:lnTo>
                      <a:pt x="105454" y="63296"/>
                    </a:lnTo>
                    <a:lnTo>
                      <a:pt x="107878" y="64615"/>
                    </a:lnTo>
                    <a:lnTo>
                      <a:pt x="109090" y="64615"/>
                    </a:lnTo>
                    <a:lnTo>
                      <a:pt x="109090" y="64615"/>
                    </a:lnTo>
                    <a:lnTo>
                      <a:pt x="112727" y="64615"/>
                    </a:lnTo>
                    <a:lnTo>
                      <a:pt x="112727" y="64615"/>
                    </a:lnTo>
                    <a:lnTo>
                      <a:pt x="115151" y="64615"/>
                    </a:lnTo>
                    <a:lnTo>
                      <a:pt x="116363" y="64615"/>
                    </a:lnTo>
                    <a:lnTo>
                      <a:pt x="116363" y="63296"/>
                    </a:lnTo>
                    <a:lnTo>
                      <a:pt x="115151" y="64615"/>
                    </a:lnTo>
                    <a:lnTo>
                      <a:pt x="116363" y="64615"/>
                    </a:lnTo>
                    <a:lnTo>
                      <a:pt x="116363" y="63296"/>
                    </a:lnTo>
                    <a:lnTo>
                      <a:pt x="115151" y="64615"/>
                    </a:lnTo>
                    <a:lnTo>
                      <a:pt x="116363" y="63296"/>
                    </a:lnTo>
                    <a:lnTo>
                      <a:pt x="115151" y="63296"/>
                    </a:lnTo>
                    <a:lnTo>
                      <a:pt x="115151" y="63296"/>
                    </a:lnTo>
                    <a:lnTo>
                      <a:pt x="115151" y="64615"/>
                    </a:lnTo>
                    <a:lnTo>
                      <a:pt x="116363" y="63296"/>
                    </a:lnTo>
                    <a:lnTo>
                      <a:pt x="115151" y="63296"/>
                    </a:lnTo>
                    <a:lnTo>
                      <a:pt x="116363" y="63296"/>
                    </a:lnTo>
                    <a:lnTo>
                      <a:pt x="115151" y="60659"/>
                    </a:lnTo>
                    <a:lnTo>
                      <a:pt x="115151" y="60659"/>
                    </a:lnTo>
                    <a:lnTo>
                      <a:pt x="115151" y="63296"/>
                    </a:lnTo>
                    <a:lnTo>
                      <a:pt x="116363" y="63296"/>
                    </a:lnTo>
                    <a:lnTo>
                      <a:pt x="115151" y="60659"/>
                    </a:lnTo>
                    <a:lnTo>
                      <a:pt x="115151" y="60659"/>
                    </a:lnTo>
                    <a:lnTo>
                      <a:pt x="115151" y="60659"/>
                    </a:lnTo>
                    <a:lnTo>
                      <a:pt x="115151" y="60659"/>
                    </a:lnTo>
                    <a:lnTo>
                      <a:pt x="115151" y="60659"/>
                    </a:lnTo>
                    <a:lnTo>
                      <a:pt x="115151" y="60659"/>
                    </a:lnTo>
                    <a:lnTo>
                      <a:pt x="116363" y="60659"/>
                    </a:lnTo>
                    <a:lnTo>
                      <a:pt x="115151" y="60659"/>
                    </a:lnTo>
                    <a:lnTo>
                      <a:pt x="115151" y="60659"/>
                    </a:lnTo>
                    <a:lnTo>
                      <a:pt x="116363" y="60659"/>
                    </a:lnTo>
                    <a:lnTo>
                      <a:pt x="115151" y="60659"/>
                    </a:lnTo>
                    <a:lnTo>
                      <a:pt x="115151" y="60659"/>
                    </a:lnTo>
                    <a:lnTo>
                      <a:pt x="111515" y="60659"/>
                    </a:lnTo>
                    <a:lnTo>
                      <a:pt x="111515" y="60659"/>
                    </a:lnTo>
                    <a:lnTo>
                      <a:pt x="100606" y="64615"/>
                    </a:lnTo>
                    <a:lnTo>
                      <a:pt x="100606" y="64615"/>
                    </a:lnTo>
                    <a:lnTo>
                      <a:pt x="89696" y="68571"/>
                    </a:lnTo>
                    <a:lnTo>
                      <a:pt x="89696" y="68571"/>
                    </a:lnTo>
                    <a:lnTo>
                      <a:pt x="84848" y="72527"/>
                    </a:lnTo>
                    <a:lnTo>
                      <a:pt x="80000" y="76483"/>
                    </a:lnTo>
                    <a:lnTo>
                      <a:pt x="73939" y="81758"/>
                    </a:lnTo>
                    <a:lnTo>
                      <a:pt x="72727" y="87032"/>
                    </a:lnTo>
                    <a:lnTo>
                      <a:pt x="72727" y="87032"/>
                    </a:lnTo>
                    <a:lnTo>
                      <a:pt x="69090" y="97582"/>
                    </a:lnTo>
                    <a:lnTo>
                      <a:pt x="69090" y="97582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9090" y="98901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9090" y="98901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9090" y="98901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70303" y="101538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70303" y="101538"/>
                    </a:lnTo>
                    <a:lnTo>
                      <a:pt x="69090" y="101538"/>
                    </a:lnTo>
                    <a:lnTo>
                      <a:pt x="69090" y="101538"/>
                    </a:lnTo>
                    <a:lnTo>
                      <a:pt x="60606" y="93626"/>
                    </a:lnTo>
                    <a:lnTo>
                      <a:pt x="60606" y="93626"/>
                    </a:lnTo>
                    <a:lnTo>
                      <a:pt x="54545" y="87032"/>
                    </a:lnTo>
                    <a:lnTo>
                      <a:pt x="54545" y="87032"/>
                    </a:lnTo>
                    <a:lnTo>
                      <a:pt x="49696" y="85714"/>
                    </a:lnTo>
                    <a:lnTo>
                      <a:pt x="48484" y="85714"/>
                    </a:lnTo>
                    <a:lnTo>
                      <a:pt x="48484" y="89670"/>
                    </a:lnTo>
                    <a:lnTo>
                      <a:pt x="48484" y="85714"/>
                    </a:lnTo>
                    <a:lnTo>
                      <a:pt x="48484" y="85714"/>
                    </a:lnTo>
                    <a:lnTo>
                      <a:pt x="48484" y="85714"/>
                    </a:lnTo>
                    <a:lnTo>
                      <a:pt x="46060" y="85714"/>
                    </a:lnTo>
                    <a:lnTo>
                      <a:pt x="46060" y="85714"/>
                    </a:lnTo>
                    <a:lnTo>
                      <a:pt x="42424" y="84395"/>
                    </a:lnTo>
                    <a:lnTo>
                      <a:pt x="42424" y="84395"/>
                    </a:lnTo>
                    <a:lnTo>
                      <a:pt x="41212" y="81758"/>
                    </a:lnTo>
                    <a:lnTo>
                      <a:pt x="41212" y="81758"/>
                    </a:lnTo>
                    <a:lnTo>
                      <a:pt x="37575" y="81758"/>
                    </a:lnTo>
                    <a:lnTo>
                      <a:pt x="37575" y="81758"/>
                    </a:lnTo>
                    <a:lnTo>
                      <a:pt x="35151" y="81758"/>
                    </a:lnTo>
                    <a:lnTo>
                      <a:pt x="35151" y="81758"/>
                    </a:lnTo>
                    <a:lnTo>
                      <a:pt x="35151" y="81758"/>
                    </a:lnTo>
                    <a:lnTo>
                      <a:pt x="31515" y="84395"/>
                    </a:lnTo>
                    <a:lnTo>
                      <a:pt x="31515" y="84395"/>
                    </a:lnTo>
                    <a:lnTo>
                      <a:pt x="29090" y="89670"/>
                    </a:lnTo>
                    <a:lnTo>
                      <a:pt x="29090" y="89670"/>
                    </a:lnTo>
                    <a:lnTo>
                      <a:pt x="25454" y="90989"/>
                    </a:lnTo>
                    <a:lnTo>
                      <a:pt x="25454" y="90989"/>
                    </a:lnTo>
                    <a:lnTo>
                      <a:pt x="25454" y="93626"/>
                    </a:lnTo>
                    <a:lnTo>
                      <a:pt x="25454" y="90989"/>
                    </a:lnTo>
                    <a:lnTo>
                      <a:pt x="25454" y="90989"/>
                    </a:lnTo>
                    <a:lnTo>
                      <a:pt x="25454" y="93626"/>
                    </a:lnTo>
                    <a:lnTo>
                      <a:pt x="25454" y="90989"/>
                    </a:lnTo>
                    <a:lnTo>
                      <a:pt x="25454" y="93626"/>
                    </a:lnTo>
                    <a:lnTo>
                      <a:pt x="26666" y="90989"/>
                    </a:lnTo>
                    <a:lnTo>
                      <a:pt x="25454" y="90989"/>
                    </a:lnTo>
                    <a:lnTo>
                      <a:pt x="25454" y="93626"/>
                    </a:lnTo>
                    <a:lnTo>
                      <a:pt x="26666" y="90989"/>
                    </a:lnTo>
                    <a:lnTo>
                      <a:pt x="25454" y="93626"/>
                    </a:lnTo>
                    <a:lnTo>
                      <a:pt x="29090" y="93626"/>
                    </a:lnTo>
                    <a:lnTo>
                      <a:pt x="26666" y="90989"/>
                    </a:lnTo>
                    <a:lnTo>
                      <a:pt x="25454" y="93626"/>
                    </a:lnTo>
                    <a:lnTo>
                      <a:pt x="29090" y="93626"/>
                    </a:lnTo>
                    <a:lnTo>
                      <a:pt x="29090" y="93626"/>
                    </a:lnTo>
                    <a:lnTo>
                      <a:pt x="29090" y="93626"/>
                    </a:lnTo>
                    <a:lnTo>
                      <a:pt x="26666" y="89670"/>
                    </a:lnTo>
                    <a:lnTo>
                      <a:pt x="26666" y="89670"/>
                    </a:lnTo>
                    <a:lnTo>
                      <a:pt x="23030" y="84395"/>
                    </a:lnTo>
                    <a:lnTo>
                      <a:pt x="23030" y="84395"/>
                    </a:lnTo>
                    <a:lnTo>
                      <a:pt x="21818" y="81758"/>
                    </a:lnTo>
                    <a:lnTo>
                      <a:pt x="21818" y="81758"/>
                    </a:lnTo>
                    <a:lnTo>
                      <a:pt x="18181" y="81758"/>
                    </a:lnTo>
                    <a:lnTo>
                      <a:pt x="15757" y="81758"/>
                    </a:lnTo>
                    <a:lnTo>
                      <a:pt x="15757" y="81758"/>
                    </a:lnTo>
                    <a:lnTo>
                      <a:pt x="14545" y="84395"/>
                    </a:lnTo>
                    <a:lnTo>
                      <a:pt x="14545" y="84395"/>
                    </a:lnTo>
                    <a:lnTo>
                      <a:pt x="10909" y="87032"/>
                    </a:lnTo>
                    <a:lnTo>
                      <a:pt x="10909" y="87032"/>
                    </a:lnTo>
                    <a:lnTo>
                      <a:pt x="10909" y="93626"/>
                    </a:lnTo>
                    <a:lnTo>
                      <a:pt x="10909" y="93626"/>
                    </a:lnTo>
                    <a:lnTo>
                      <a:pt x="10909" y="94945"/>
                    </a:lnTo>
                    <a:lnTo>
                      <a:pt x="10909" y="94945"/>
                    </a:lnTo>
                    <a:lnTo>
                      <a:pt x="14545" y="98901"/>
                    </a:lnTo>
                    <a:lnTo>
                      <a:pt x="14545" y="98901"/>
                    </a:lnTo>
                    <a:lnTo>
                      <a:pt x="18181" y="101538"/>
                    </a:lnTo>
                    <a:lnTo>
                      <a:pt x="23030" y="101538"/>
                    </a:lnTo>
                    <a:lnTo>
                      <a:pt x="23030" y="101538"/>
                    </a:lnTo>
                    <a:lnTo>
                      <a:pt x="25454" y="102857"/>
                    </a:lnTo>
                    <a:lnTo>
                      <a:pt x="25454" y="102857"/>
                    </a:lnTo>
                    <a:lnTo>
                      <a:pt x="25454" y="102857"/>
                    </a:lnTo>
                    <a:lnTo>
                      <a:pt x="25454" y="104175"/>
                    </a:lnTo>
                    <a:lnTo>
                      <a:pt x="26666" y="104175"/>
                    </a:lnTo>
                    <a:lnTo>
                      <a:pt x="26666" y="102857"/>
                    </a:lnTo>
                    <a:lnTo>
                      <a:pt x="25454" y="104175"/>
                    </a:lnTo>
                    <a:lnTo>
                      <a:pt x="26666" y="104175"/>
                    </a:lnTo>
                    <a:lnTo>
                      <a:pt x="26666" y="102857"/>
                    </a:lnTo>
                    <a:lnTo>
                      <a:pt x="26666" y="104175"/>
                    </a:lnTo>
                    <a:lnTo>
                      <a:pt x="26666" y="102857"/>
                    </a:lnTo>
                    <a:lnTo>
                      <a:pt x="26666" y="102857"/>
                    </a:lnTo>
                    <a:lnTo>
                      <a:pt x="26666" y="104175"/>
                    </a:lnTo>
                    <a:lnTo>
                      <a:pt x="26666" y="102857"/>
                    </a:lnTo>
                    <a:lnTo>
                      <a:pt x="26666" y="102857"/>
                    </a:lnTo>
                    <a:lnTo>
                      <a:pt x="23030" y="102857"/>
                    </a:lnTo>
                    <a:lnTo>
                      <a:pt x="21818" y="104175"/>
                    </a:lnTo>
                    <a:lnTo>
                      <a:pt x="21818" y="104175"/>
                    </a:lnTo>
                    <a:lnTo>
                      <a:pt x="18181" y="106813"/>
                    </a:lnTo>
                    <a:lnTo>
                      <a:pt x="18181" y="106813"/>
                    </a:lnTo>
                    <a:lnTo>
                      <a:pt x="18181" y="106813"/>
                    </a:lnTo>
                    <a:lnTo>
                      <a:pt x="18181" y="106813"/>
                    </a:lnTo>
                    <a:lnTo>
                      <a:pt x="19393" y="110769"/>
                    </a:lnTo>
                    <a:lnTo>
                      <a:pt x="19393" y="114725"/>
                    </a:lnTo>
                    <a:lnTo>
                      <a:pt x="19393" y="114725"/>
                    </a:lnTo>
                    <a:lnTo>
                      <a:pt x="23030" y="112087"/>
                    </a:lnTo>
                    <a:lnTo>
                      <a:pt x="23030" y="112087"/>
                    </a:lnTo>
                    <a:lnTo>
                      <a:pt x="25454" y="110769"/>
                    </a:lnTo>
                    <a:lnTo>
                      <a:pt x="25454" y="110769"/>
                    </a:lnTo>
                    <a:lnTo>
                      <a:pt x="26666" y="108131"/>
                    </a:lnTo>
                    <a:lnTo>
                      <a:pt x="26666" y="108131"/>
                    </a:lnTo>
                    <a:lnTo>
                      <a:pt x="30303" y="106813"/>
                    </a:lnTo>
                    <a:lnTo>
                      <a:pt x="30303" y="106813"/>
                    </a:lnTo>
                    <a:lnTo>
                      <a:pt x="31515" y="104175"/>
                    </a:lnTo>
                    <a:lnTo>
                      <a:pt x="31515" y="104175"/>
                    </a:lnTo>
                    <a:lnTo>
                      <a:pt x="31515" y="101538"/>
                    </a:lnTo>
                    <a:lnTo>
                      <a:pt x="30303" y="98901"/>
                    </a:lnTo>
                    <a:lnTo>
                      <a:pt x="30303" y="98901"/>
                    </a:lnTo>
                    <a:lnTo>
                      <a:pt x="26666" y="94945"/>
                    </a:lnTo>
                    <a:lnTo>
                      <a:pt x="25454" y="94945"/>
                    </a:lnTo>
                    <a:lnTo>
                      <a:pt x="25454" y="94945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5757" y="93626"/>
                    </a:lnTo>
                    <a:lnTo>
                      <a:pt x="18181" y="89670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5714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5714"/>
                    </a:lnTo>
                    <a:lnTo>
                      <a:pt x="18181" y="87032"/>
                    </a:lnTo>
                    <a:lnTo>
                      <a:pt x="18181" y="85714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5714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8181" y="87032"/>
                    </a:lnTo>
                    <a:lnTo>
                      <a:pt x="19393" y="90989"/>
                    </a:lnTo>
                    <a:lnTo>
                      <a:pt x="19393" y="90989"/>
                    </a:lnTo>
                    <a:lnTo>
                      <a:pt x="21818" y="94945"/>
                    </a:lnTo>
                    <a:lnTo>
                      <a:pt x="21818" y="94945"/>
                    </a:lnTo>
                    <a:lnTo>
                      <a:pt x="23030" y="97582"/>
                    </a:lnTo>
                    <a:lnTo>
                      <a:pt x="23030" y="97582"/>
                    </a:lnTo>
                    <a:lnTo>
                      <a:pt x="25454" y="97582"/>
                    </a:lnTo>
                    <a:lnTo>
                      <a:pt x="25454" y="97582"/>
                    </a:lnTo>
                    <a:lnTo>
                      <a:pt x="29090" y="97582"/>
                    </a:lnTo>
                    <a:lnTo>
                      <a:pt x="29090" y="97582"/>
                    </a:lnTo>
                    <a:lnTo>
                      <a:pt x="33939" y="90989"/>
                    </a:lnTo>
                    <a:lnTo>
                      <a:pt x="33939" y="90989"/>
                    </a:lnTo>
                    <a:lnTo>
                      <a:pt x="37575" y="89670"/>
                    </a:lnTo>
                    <a:lnTo>
                      <a:pt x="37575" y="87032"/>
                    </a:lnTo>
                    <a:lnTo>
                      <a:pt x="38787" y="87032"/>
                    </a:lnTo>
                    <a:lnTo>
                      <a:pt x="38787" y="87032"/>
                    </a:lnTo>
                    <a:lnTo>
                      <a:pt x="37575" y="85714"/>
                    </a:lnTo>
                    <a:lnTo>
                      <a:pt x="37575" y="87032"/>
                    </a:lnTo>
                    <a:lnTo>
                      <a:pt x="38787" y="87032"/>
                    </a:lnTo>
                    <a:lnTo>
                      <a:pt x="37575" y="85714"/>
                    </a:lnTo>
                    <a:lnTo>
                      <a:pt x="37575" y="87032"/>
                    </a:lnTo>
                    <a:lnTo>
                      <a:pt x="37575" y="87032"/>
                    </a:lnTo>
                    <a:lnTo>
                      <a:pt x="37575" y="87032"/>
                    </a:lnTo>
                    <a:lnTo>
                      <a:pt x="37575" y="87032"/>
                    </a:lnTo>
                    <a:lnTo>
                      <a:pt x="37575" y="87032"/>
                    </a:lnTo>
                    <a:lnTo>
                      <a:pt x="37575" y="87032"/>
                    </a:lnTo>
                    <a:lnTo>
                      <a:pt x="37575" y="87032"/>
                    </a:lnTo>
                    <a:lnTo>
                      <a:pt x="38787" y="89670"/>
                    </a:lnTo>
                    <a:lnTo>
                      <a:pt x="38787" y="89670"/>
                    </a:lnTo>
                    <a:lnTo>
                      <a:pt x="42424" y="90989"/>
                    </a:lnTo>
                    <a:lnTo>
                      <a:pt x="42424" y="90989"/>
                    </a:lnTo>
                    <a:lnTo>
                      <a:pt x="48484" y="93626"/>
                    </a:lnTo>
                    <a:lnTo>
                      <a:pt x="49696" y="93626"/>
                    </a:lnTo>
                    <a:lnTo>
                      <a:pt x="49696" y="93626"/>
                    </a:lnTo>
                    <a:lnTo>
                      <a:pt x="49696" y="90989"/>
                    </a:lnTo>
                    <a:lnTo>
                      <a:pt x="49696" y="93626"/>
                    </a:lnTo>
                    <a:lnTo>
                      <a:pt x="49696" y="93626"/>
                    </a:lnTo>
                    <a:lnTo>
                      <a:pt x="49696" y="90989"/>
                    </a:lnTo>
                    <a:lnTo>
                      <a:pt x="49696" y="93626"/>
                    </a:lnTo>
                    <a:lnTo>
                      <a:pt x="49696" y="93626"/>
                    </a:lnTo>
                    <a:lnTo>
                      <a:pt x="49696" y="93626"/>
                    </a:lnTo>
                    <a:lnTo>
                      <a:pt x="53333" y="94945"/>
                    </a:lnTo>
                    <a:lnTo>
                      <a:pt x="53333" y="94945"/>
                    </a:lnTo>
                    <a:lnTo>
                      <a:pt x="65454" y="104175"/>
                    </a:lnTo>
                    <a:lnTo>
                      <a:pt x="65454" y="104175"/>
                    </a:lnTo>
                    <a:lnTo>
                      <a:pt x="69090" y="106813"/>
                    </a:lnTo>
                    <a:lnTo>
                      <a:pt x="69090" y="106813"/>
                    </a:lnTo>
                    <a:lnTo>
                      <a:pt x="72727" y="104175"/>
                    </a:lnTo>
                    <a:lnTo>
                      <a:pt x="72727" y="104175"/>
                    </a:lnTo>
                    <a:lnTo>
                      <a:pt x="73939" y="102857"/>
                    </a:lnTo>
                    <a:lnTo>
                      <a:pt x="73939" y="102857"/>
                    </a:lnTo>
                    <a:lnTo>
                      <a:pt x="76363" y="97582"/>
                    </a:lnTo>
                    <a:lnTo>
                      <a:pt x="76363" y="97582"/>
                    </a:lnTo>
                    <a:lnTo>
                      <a:pt x="77575" y="90989"/>
                    </a:lnTo>
                    <a:lnTo>
                      <a:pt x="77575" y="90989"/>
                    </a:lnTo>
                    <a:lnTo>
                      <a:pt x="80000" y="85714"/>
                    </a:lnTo>
                    <a:lnTo>
                      <a:pt x="82424" y="81758"/>
                    </a:lnTo>
                    <a:lnTo>
                      <a:pt x="93333" y="73846"/>
                    </a:lnTo>
                    <a:lnTo>
                      <a:pt x="93333" y="73846"/>
                    </a:lnTo>
                    <a:lnTo>
                      <a:pt x="107878" y="69890"/>
                    </a:lnTo>
                    <a:lnTo>
                      <a:pt x="107878" y="69890"/>
                    </a:lnTo>
                    <a:lnTo>
                      <a:pt x="115151" y="68571"/>
                    </a:lnTo>
                    <a:lnTo>
                      <a:pt x="115151" y="68571"/>
                    </a:lnTo>
                    <a:lnTo>
                      <a:pt x="116363" y="65934"/>
                    </a:lnTo>
                    <a:lnTo>
                      <a:pt x="116363" y="65934"/>
                    </a:lnTo>
                    <a:lnTo>
                      <a:pt x="117575" y="64615"/>
                    </a:lnTo>
                    <a:lnTo>
                      <a:pt x="119999" y="64615"/>
                    </a:lnTo>
                    <a:lnTo>
                      <a:pt x="119999" y="64615"/>
                    </a:lnTo>
                    <a:lnTo>
                      <a:pt x="119999" y="63296"/>
                    </a:lnTo>
                    <a:lnTo>
                      <a:pt x="119999" y="63296"/>
                    </a:lnTo>
                    <a:lnTo>
                      <a:pt x="119999" y="60659"/>
                    </a:lnTo>
                    <a:lnTo>
                      <a:pt x="119999" y="60659"/>
                    </a:lnTo>
                    <a:lnTo>
                      <a:pt x="117575" y="59340"/>
                    </a:lnTo>
                    <a:lnTo>
                      <a:pt x="117575" y="59340"/>
                    </a:lnTo>
                    <a:lnTo>
                      <a:pt x="115151" y="59340"/>
                    </a:lnTo>
                    <a:lnTo>
                      <a:pt x="115151" y="59340"/>
                    </a:lnTo>
                    <a:lnTo>
                      <a:pt x="112727" y="56703"/>
                    </a:lnTo>
                    <a:lnTo>
                      <a:pt x="112727" y="56703"/>
                    </a:lnTo>
                    <a:lnTo>
                      <a:pt x="109090" y="56703"/>
                    </a:lnTo>
                    <a:lnTo>
                      <a:pt x="109090" y="59340"/>
                    </a:lnTo>
                    <a:lnTo>
                      <a:pt x="111515" y="59340"/>
                    </a:lnTo>
                    <a:lnTo>
                      <a:pt x="109090" y="56703"/>
                    </a:lnTo>
                    <a:lnTo>
                      <a:pt x="109090" y="59340"/>
                    </a:lnTo>
                    <a:lnTo>
                      <a:pt x="111515" y="59340"/>
                    </a:lnTo>
                    <a:lnTo>
                      <a:pt x="111515" y="59340"/>
                    </a:lnTo>
                    <a:lnTo>
                      <a:pt x="111515" y="59340"/>
                    </a:lnTo>
                    <a:lnTo>
                      <a:pt x="111515" y="59340"/>
                    </a:lnTo>
                    <a:lnTo>
                      <a:pt x="111515" y="59340"/>
                    </a:lnTo>
                    <a:lnTo>
                      <a:pt x="111515" y="59340"/>
                    </a:lnTo>
                    <a:lnTo>
                      <a:pt x="111515" y="59340"/>
                    </a:lnTo>
                    <a:lnTo>
                      <a:pt x="111515" y="59340"/>
                    </a:lnTo>
                    <a:lnTo>
                      <a:pt x="109090" y="55384"/>
                    </a:lnTo>
                    <a:lnTo>
                      <a:pt x="109090" y="55384"/>
                    </a:lnTo>
                    <a:lnTo>
                      <a:pt x="109090" y="51428"/>
                    </a:lnTo>
                    <a:lnTo>
                      <a:pt x="109090" y="51428"/>
                    </a:lnTo>
                    <a:lnTo>
                      <a:pt x="109090" y="48791"/>
                    </a:lnTo>
                    <a:lnTo>
                      <a:pt x="109090" y="48791"/>
                    </a:lnTo>
                    <a:lnTo>
                      <a:pt x="109090" y="47472"/>
                    </a:lnTo>
                    <a:lnTo>
                      <a:pt x="109090" y="47472"/>
                    </a:lnTo>
                    <a:lnTo>
                      <a:pt x="109090" y="46153"/>
                    </a:lnTo>
                    <a:lnTo>
                      <a:pt x="109090" y="46153"/>
                    </a:lnTo>
                    <a:lnTo>
                      <a:pt x="109090" y="39560"/>
                    </a:lnTo>
                    <a:lnTo>
                      <a:pt x="109090" y="39560"/>
                    </a:lnTo>
                    <a:lnTo>
                      <a:pt x="107878" y="35604"/>
                    </a:lnTo>
                    <a:lnTo>
                      <a:pt x="107878" y="35604"/>
                    </a:lnTo>
                    <a:lnTo>
                      <a:pt x="105454" y="35604"/>
                    </a:lnTo>
                    <a:lnTo>
                      <a:pt x="105454" y="35604"/>
                    </a:lnTo>
                    <a:lnTo>
                      <a:pt x="104242" y="35604"/>
                    </a:lnTo>
                    <a:lnTo>
                      <a:pt x="104242" y="35604"/>
                    </a:lnTo>
                    <a:lnTo>
                      <a:pt x="96969" y="38241"/>
                    </a:lnTo>
                    <a:lnTo>
                      <a:pt x="96969" y="38241"/>
                    </a:lnTo>
                    <a:lnTo>
                      <a:pt x="95757" y="39560"/>
                    </a:lnTo>
                    <a:lnTo>
                      <a:pt x="95757" y="39560"/>
                    </a:lnTo>
                    <a:lnTo>
                      <a:pt x="93333" y="39560"/>
                    </a:lnTo>
                    <a:lnTo>
                      <a:pt x="93333" y="39560"/>
                    </a:lnTo>
                    <a:lnTo>
                      <a:pt x="93333" y="42197"/>
                    </a:lnTo>
                    <a:lnTo>
                      <a:pt x="93333" y="39560"/>
                    </a:lnTo>
                    <a:lnTo>
                      <a:pt x="93333" y="39560"/>
                    </a:lnTo>
                    <a:lnTo>
                      <a:pt x="93333" y="42197"/>
                    </a:lnTo>
                    <a:lnTo>
                      <a:pt x="93333" y="39560"/>
                    </a:lnTo>
                    <a:lnTo>
                      <a:pt x="93333" y="39560"/>
                    </a:lnTo>
                    <a:lnTo>
                      <a:pt x="93333" y="39560"/>
                    </a:lnTo>
                    <a:lnTo>
                      <a:pt x="93333" y="39560"/>
                    </a:lnTo>
                    <a:lnTo>
                      <a:pt x="93333" y="39560"/>
                    </a:lnTo>
                    <a:lnTo>
                      <a:pt x="93333" y="39560"/>
                    </a:lnTo>
                    <a:lnTo>
                      <a:pt x="93333" y="39560"/>
                    </a:lnTo>
                    <a:lnTo>
                      <a:pt x="93333" y="39560"/>
                    </a:lnTo>
                    <a:lnTo>
                      <a:pt x="93333" y="34285"/>
                    </a:lnTo>
                    <a:lnTo>
                      <a:pt x="93333" y="34285"/>
                    </a:lnTo>
                    <a:lnTo>
                      <a:pt x="92121" y="31648"/>
                    </a:lnTo>
                    <a:lnTo>
                      <a:pt x="92121" y="31648"/>
                    </a:lnTo>
                    <a:lnTo>
                      <a:pt x="88484" y="30329"/>
                    </a:lnTo>
                    <a:lnTo>
                      <a:pt x="88484" y="30329"/>
                    </a:lnTo>
                    <a:lnTo>
                      <a:pt x="86060" y="31648"/>
                    </a:lnTo>
                    <a:lnTo>
                      <a:pt x="86060" y="31648"/>
                    </a:lnTo>
                    <a:lnTo>
                      <a:pt x="80000" y="34285"/>
                    </a:lnTo>
                    <a:lnTo>
                      <a:pt x="81212" y="34285"/>
                    </a:lnTo>
                    <a:lnTo>
                      <a:pt x="80000" y="34285"/>
                    </a:lnTo>
                    <a:lnTo>
                      <a:pt x="80000" y="34285"/>
                    </a:lnTo>
                    <a:lnTo>
                      <a:pt x="77575" y="34285"/>
                    </a:lnTo>
                    <a:lnTo>
                      <a:pt x="77575" y="34285"/>
                    </a:lnTo>
                    <a:lnTo>
                      <a:pt x="70303" y="29010"/>
                    </a:lnTo>
                    <a:lnTo>
                      <a:pt x="65454" y="22417"/>
                    </a:lnTo>
                    <a:lnTo>
                      <a:pt x="65454" y="22417"/>
                    </a:lnTo>
                    <a:lnTo>
                      <a:pt x="56969" y="10549"/>
                    </a:lnTo>
                    <a:lnTo>
                      <a:pt x="56969" y="10549"/>
                    </a:lnTo>
                    <a:lnTo>
                      <a:pt x="50909" y="3956"/>
                    </a:lnTo>
                    <a:lnTo>
                      <a:pt x="50909" y="3956"/>
                    </a:lnTo>
                    <a:lnTo>
                      <a:pt x="49696" y="0"/>
                    </a:lnTo>
                    <a:lnTo>
                      <a:pt x="49696" y="0"/>
                    </a:lnTo>
                    <a:lnTo>
                      <a:pt x="46060" y="0"/>
                    </a:lnTo>
                    <a:lnTo>
                      <a:pt x="46060" y="0"/>
                    </a:lnTo>
                    <a:lnTo>
                      <a:pt x="42424" y="1318"/>
                    </a:lnTo>
                    <a:lnTo>
                      <a:pt x="42424" y="1318"/>
                    </a:lnTo>
                    <a:lnTo>
                      <a:pt x="41212" y="3956"/>
                    </a:lnTo>
                    <a:lnTo>
                      <a:pt x="41212" y="3956"/>
                    </a:lnTo>
                    <a:lnTo>
                      <a:pt x="37575" y="7912"/>
                    </a:lnTo>
                    <a:lnTo>
                      <a:pt x="37575" y="10549"/>
                    </a:lnTo>
                    <a:lnTo>
                      <a:pt x="37575" y="10549"/>
                    </a:lnTo>
                    <a:lnTo>
                      <a:pt x="38787" y="18461"/>
                    </a:lnTo>
                    <a:lnTo>
                      <a:pt x="38787" y="17142"/>
                    </a:lnTo>
                    <a:lnTo>
                      <a:pt x="38787" y="17142"/>
                    </a:lnTo>
                    <a:lnTo>
                      <a:pt x="38787" y="18461"/>
                    </a:lnTo>
                    <a:lnTo>
                      <a:pt x="38787" y="17142"/>
                    </a:lnTo>
                    <a:lnTo>
                      <a:pt x="38787" y="17142"/>
                    </a:lnTo>
                    <a:lnTo>
                      <a:pt x="38787" y="18461"/>
                    </a:lnTo>
                    <a:lnTo>
                      <a:pt x="38787" y="18461"/>
                    </a:lnTo>
                    <a:lnTo>
                      <a:pt x="38787" y="26373"/>
                    </a:lnTo>
                    <a:lnTo>
                      <a:pt x="38787" y="26373"/>
                    </a:lnTo>
                    <a:lnTo>
                      <a:pt x="38787" y="38241"/>
                    </a:lnTo>
                    <a:lnTo>
                      <a:pt x="38787" y="38241"/>
                    </a:lnTo>
                    <a:lnTo>
                      <a:pt x="38787" y="42197"/>
                    </a:lnTo>
                    <a:lnTo>
                      <a:pt x="37575" y="42197"/>
                    </a:lnTo>
                    <a:lnTo>
                      <a:pt x="37575" y="42197"/>
                    </a:lnTo>
                    <a:lnTo>
                      <a:pt x="38787" y="43516"/>
                    </a:lnTo>
                    <a:lnTo>
                      <a:pt x="38787" y="42197"/>
                    </a:lnTo>
                    <a:lnTo>
                      <a:pt x="37575" y="42197"/>
                    </a:lnTo>
                    <a:lnTo>
                      <a:pt x="38787" y="43516"/>
                    </a:lnTo>
                    <a:lnTo>
                      <a:pt x="38787" y="42197"/>
                    </a:lnTo>
                    <a:lnTo>
                      <a:pt x="38787" y="42197"/>
                    </a:lnTo>
                    <a:lnTo>
                      <a:pt x="37575" y="46153"/>
                    </a:lnTo>
                    <a:lnTo>
                      <a:pt x="37575" y="46153"/>
                    </a:lnTo>
                    <a:lnTo>
                      <a:pt x="33939" y="51428"/>
                    </a:lnTo>
                    <a:lnTo>
                      <a:pt x="33939" y="56703"/>
                    </a:lnTo>
                    <a:lnTo>
                      <a:pt x="33939" y="56703"/>
                    </a:lnTo>
                    <a:lnTo>
                      <a:pt x="33939" y="60659"/>
                    </a:lnTo>
                    <a:lnTo>
                      <a:pt x="33939" y="60659"/>
                    </a:lnTo>
                    <a:lnTo>
                      <a:pt x="33939" y="60659"/>
                    </a:lnTo>
                    <a:lnTo>
                      <a:pt x="31515" y="65934"/>
                    </a:lnTo>
                    <a:lnTo>
                      <a:pt x="31515" y="65934"/>
                    </a:lnTo>
                    <a:lnTo>
                      <a:pt x="29090" y="69890"/>
                    </a:lnTo>
                    <a:lnTo>
                      <a:pt x="29090" y="72527"/>
                    </a:lnTo>
                    <a:lnTo>
                      <a:pt x="29090" y="69890"/>
                    </a:lnTo>
                    <a:lnTo>
                      <a:pt x="29090" y="69890"/>
                    </a:lnTo>
                    <a:lnTo>
                      <a:pt x="29090" y="72527"/>
                    </a:lnTo>
                    <a:lnTo>
                      <a:pt x="29090" y="69890"/>
                    </a:lnTo>
                    <a:lnTo>
                      <a:pt x="29090" y="69890"/>
                    </a:lnTo>
                    <a:lnTo>
                      <a:pt x="29090" y="69890"/>
                    </a:lnTo>
                    <a:lnTo>
                      <a:pt x="29090" y="69890"/>
                    </a:lnTo>
                    <a:lnTo>
                      <a:pt x="29090" y="69890"/>
                    </a:lnTo>
                    <a:lnTo>
                      <a:pt x="29090" y="69890"/>
                    </a:lnTo>
                    <a:lnTo>
                      <a:pt x="25454" y="68571"/>
                    </a:lnTo>
                    <a:lnTo>
                      <a:pt x="25454" y="68571"/>
                    </a:lnTo>
                    <a:lnTo>
                      <a:pt x="19393" y="65934"/>
                    </a:lnTo>
                    <a:lnTo>
                      <a:pt x="18181" y="65934"/>
                    </a:lnTo>
                    <a:lnTo>
                      <a:pt x="18181" y="65934"/>
                    </a:lnTo>
                    <a:lnTo>
                      <a:pt x="15757" y="65934"/>
                    </a:lnTo>
                    <a:lnTo>
                      <a:pt x="15757" y="65934"/>
                    </a:lnTo>
                    <a:lnTo>
                      <a:pt x="13333" y="69890"/>
                    </a:lnTo>
                    <a:lnTo>
                      <a:pt x="13333" y="69890"/>
                    </a:lnTo>
                    <a:lnTo>
                      <a:pt x="13333" y="73846"/>
                    </a:lnTo>
                    <a:lnTo>
                      <a:pt x="13333" y="73846"/>
                    </a:lnTo>
                    <a:lnTo>
                      <a:pt x="13333" y="76483"/>
                    </a:lnTo>
                    <a:lnTo>
                      <a:pt x="13333" y="76483"/>
                    </a:lnTo>
                    <a:lnTo>
                      <a:pt x="7272" y="80439"/>
                    </a:lnTo>
                    <a:lnTo>
                      <a:pt x="7272" y="80439"/>
                    </a:lnTo>
                    <a:lnTo>
                      <a:pt x="3636" y="81758"/>
                    </a:lnTo>
                    <a:lnTo>
                      <a:pt x="2424" y="87032"/>
                    </a:lnTo>
                    <a:lnTo>
                      <a:pt x="2424" y="87032"/>
                    </a:lnTo>
                    <a:lnTo>
                      <a:pt x="0" y="89670"/>
                    </a:lnTo>
                    <a:lnTo>
                      <a:pt x="0" y="89670"/>
                    </a:lnTo>
                    <a:lnTo>
                      <a:pt x="2424" y="97582"/>
                    </a:lnTo>
                    <a:lnTo>
                      <a:pt x="6060" y="104175"/>
                    </a:lnTo>
                    <a:lnTo>
                      <a:pt x="6060" y="104175"/>
                    </a:lnTo>
                    <a:lnTo>
                      <a:pt x="7272" y="104175"/>
                    </a:lnTo>
                    <a:lnTo>
                      <a:pt x="6060" y="104175"/>
                    </a:lnTo>
                    <a:lnTo>
                      <a:pt x="6060" y="104175"/>
                    </a:lnTo>
                    <a:lnTo>
                      <a:pt x="7272" y="104175"/>
                    </a:lnTo>
                    <a:lnTo>
                      <a:pt x="6060" y="104175"/>
                    </a:lnTo>
                    <a:lnTo>
                      <a:pt x="7272" y="104175"/>
                    </a:lnTo>
                    <a:lnTo>
                      <a:pt x="6060" y="104175"/>
                    </a:lnTo>
                    <a:lnTo>
                      <a:pt x="6060" y="104175"/>
                    </a:lnTo>
                    <a:lnTo>
                      <a:pt x="7272" y="104175"/>
                    </a:lnTo>
                    <a:lnTo>
                      <a:pt x="6060" y="104175"/>
                    </a:lnTo>
                    <a:lnTo>
                      <a:pt x="7272" y="104175"/>
                    </a:lnTo>
                    <a:lnTo>
                      <a:pt x="7272" y="102857"/>
                    </a:lnTo>
                    <a:lnTo>
                      <a:pt x="6060" y="104175"/>
                    </a:lnTo>
                    <a:lnTo>
                      <a:pt x="7272" y="104175"/>
                    </a:lnTo>
                    <a:lnTo>
                      <a:pt x="7272" y="102857"/>
                    </a:lnTo>
                    <a:lnTo>
                      <a:pt x="7272" y="102857"/>
                    </a:lnTo>
                    <a:lnTo>
                      <a:pt x="7272" y="102857"/>
                    </a:lnTo>
                    <a:lnTo>
                      <a:pt x="7272" y="102857"/>
                    </a:lnTo>
                    <a:lnTo>
                      <a:pt x="7272" y="102857"/>
                    </a:lnTo>
                    <a:lnTo>
                      <a:pt x="7272" y="102857"/>
                    </a:lnTo>
                    <a:lnTo>
                      <a:pt x="6060" y="102857"/>
                    </a:lnTo>
                    <a:lnTo>
                      <a:pt x="6060" y="102857"/>
                    </a:lnTo>
                    <a:lnTo>
                      <a:pt x="3636" y="106813"/>
                    </a:lnTo>
                    <a:lnTo>
                      <a:pt x="3636" y="106813"/>
                    </a:lnTo>
                    <a:lnTo>
                      <a:pt x="2424" y="110769"/>
                    </a:lnTo>
                    <a:lnTo>
                      <a:pt x="2424" y="110769"/>
                    </a:lnTo>
                    <a:lnTo>
                      <a:pt x="3636" y="112087"/>
                    </a:lnTo>
                    <a:lnTo>
                      <a:pt x="3636" y="116043"/>
                    </a:lnTo>
                    <a:lnTo>
                      <a:pt x="3636" y="116043"/>
                    </a:lnTo>
                    <a:lnTo>
                      <a:pt x="7272" y="120000"/>
                    </a:lnTo>
                    <a:lnTo>
                      <a:pt x="7272" y="120000"/>
                    </a:lnTo>
                    <a:lnTo>
                      <a:pt x="10909" y="120000"/>
                    </a:lnTo>
                    <a:lnTo>
                      <a:pt x="10909" y="120000"/>
                    </a:lnTo>
                    <a:lnTo>
                      <a:pt x="14545" y="120000"/>
                    </a:lnTo>
                    <a:lnTo>
                      <a:pt x="14545" y="120000"/>
                    </a:lnTo>
                    <a:lnTo>
                      <a:pt x="18181" y="116043"/>
                    </a:lnTo>
                    <a:lnTo>
                      <a:pt x="18181" y="116043"/>
                    </a:lnTo>
                    <a:lnTo>
                      <a:pt x="19393" y="114725"/>
                    </a:lnTo>
                    <a:lnTo>
                      <a:pt x="19393" y="1107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Shape 708"/>
              <p:cNvSpPr/>
              <p:nvPr/>
            </p:nvSpPr>
            <p:spPr>
              <a:xfrm>
                <a:off x="7488238" y="4394201"/>
                <a:ext cx="31800" cy="60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0"/>
                    </a:moveTo>
                    <a:lnTo>
                      <a:pt x="72000" y="0"/>
                    </a:lnTo>
                    <a:lnTo>
                      <a:pt x="54000" y="0"/>
                    </a:lnTo>
                    <a:lnTo>
                      <a:pt x="36000" y="3157"/>
                    </a:lnTo>
                    <a:lnTo>
                      <a:pt x="30000" y="9473"/>
                    </a:lnTo>
                    <a:lnTo>
                      <a:pt x="18000" y="9473"/>
                    </a:lnTo>
                    <a:lnTo>
                      <a:pt x="18000" y="9473"/>
                    </a:lnTo>
                    <a:lnTo>
                      <a:pt x="0" y="12631"/>
                    </a:lnTo>
                    <a:lnTo>
                      <a:pt x="18000" y="22105"/>
                    </a:lnTo>
                    <a:lnTo>
                      <a:pt x="18000" y="22105"/>
                    </a:lnTo>
                    <a:lnTo>
                      <a:pt x="42000" y="41052"/>
                    </a:lnTo>
                    <a:lnTo>
                      <a:pt x="60000" y="44210"/>
                    </a:lnTo>
                    <a:lnTo>
                      <a:pt x="60000" y="53684"/>
                    </a:lnTo>
                    <a:lnTo>
                      <a:pt x="60000" y="53684"/>
                    </a:lnTo>
                    <a:lnTo>
                      <a:pt x="60000" y="69473"/>
                    </a:lnTo>
                    <a:lnTo>
                      <a:pt x="54000" y="72631"/>
                    </a:lnTo>
                    <a:lnTo>
                      <a:pt x="54000" y="72631"/>
                    </a:lnTo>
                    <a:lnTo>
                      <a:pt x="36000" y="78947"/>
                    </a:lnTo>
                    <a:lnTo>
                      <a:pt x="30000" y="82105"/>
                    </a:lnTo>
                    <a:lnTo>
                      <a:pt x="30000" y="85263"/>
                    </a:lnTo>
                    <a:lnTo>
                      <a:pt x="30000" y="85263"/>
                    </a:lnTo>
                    <a:lnTo>
                      <a:pt x="42000" y="110526"/>
                    </a:lnTo>
                    <a:lnTo>
                      <a:pt x="54000" y="120000"/>
                    </a:lnTo>
                    <a:lnTo>
                      <a:pt x="60000" y="120000"/>
                    </a:lnTo>
                    <a:lnTo>
                      <a:pt x="60000" y="120000"/>
                    </a:lnTo>
                    <a:lnTo>
                      <a:pt x="72000" y="113684"/>
                    </a:lnTo>
                    <a:lnTo>
                      <a:pt x="72000" y="104210"/>
                    </a:lnTo>
                    <a:lnTo>
                      <a:pt x="78000" y="94736"/>
                    </a:lnTo>
                    <a:lnTo>
                      <a:pt x="90000" y="85263"/>
                    </a:lnTo>
                    <a:lnTo>
                      <a:pt x="90000" y="85263"/>
                    </a:lnTo>
                    <a:lnTo>
                      <a:pt x="114000" y="82105"/>
                    </a:lnTo>
                    <a:lnTo>
                      <a:pt x="120000" y="78947"/>
                    </a:lnTo>
                    <a:lnTo>
                      <a:pt x="120000" y="69473"/>
                    </a:lnTo>
                    <a:lnTo>
                      <a:pt x="120000" y="69473"/>
                    </a:lnTo>
                    <a:lnTo>
                      <a:pt x="120000" y="44210"/>
                    </a:lnTo>
                    <a:lnTo>
                      <a:pt x="120000" y="31578"/>
                    </a:lnTo>
                    <a:lnTo>
                      <a:pt x="114000" y="22105"/>
                    </a:lnTo>
                    <a:lnTo>
                      <a:pt x="114000" y="22105"/>
                    </a:lnTo>
                    <a:lnTo>
                      <a:pt x="96000" y="9473"/>
                    </a:lnTo>
                    <a:lnTo>
                      <a:pt x="90000" y="3157"/>
                    </a:lnTo>
                    <a:lnTo>
                      <a:pt x="72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Shape 709"/>
              <p:cNvSpPr/>
              <p:nvPr/>
            </p:nvSpPr>
            <p:spPr>
              <a:xfrm>
                <a:off x="7429501" y="4414838"/>
                <a:ext cx="33300" cy="3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285" y="62608"/>
                    </a:moveTo>
                    <a:lnTo>
                      <a:pt x="114285" y="62608"/>
                    </a:lnTo>
                    <a:lnTo>
                      <a:pt x="85714" y="73043"/>
                    </a:lnTo>
                    <a:lnTo>
                      <a:pt x="57142" y="99130"/>
                    </a:lnTo>
                    <a:lnTo>
                      <a:pt x="57142" y="99130"/>
                    </a:lnTo>
                    <a:lnTo>
                      <a:pt x="11428" y="120000"/>
                    </a:lnTo>
                    <a:lnTo>
                      <a:pt x="5714" y="120000"/>
                    </a:lnTo>
                    <a:lnTo>
                      <a:pt x="0" y="114782"/>
                    </a:lnTo>
                    <a:lnTo>
                      <a:pt x="0" y="114782"/>
                    </a:lnTo>
                    <a:lnTo>
                      <a:pt x="5714" y="88695"/>
                    </a:lnTo>
                    <a:lnTo>
                      <a:pt x="22857" y="83478"/>
                    </a:lnTo>
                    <a:lnTo>
                      <a:pt x="28571" y="73043"/>
                    </a:lnTo>
                    <a:lnTo>
                      <a:pt x="28571" y="62608"/>
                    </a:lnTo>
                    <a:lnTo>
                      <a:pt x="28571" y="62608"/>
                    </a:lnTo>
                    <a:lnTo>
                      <a:pt x="5714" y="20869"/>
                    </a:lnTo>
                    <a:lnTo>
                      <a:pt x="5714" y="5217"/>
                    </a:lnTo>
                    <a:lnTo>
                      <a:pt x="11428" y="0"/>
                    </a:lnTo>
                    <a:lnTo>
                      <a:pt x="11428" y="0"/>
                    </a:lnTo>
                    <a:lnTo>
                      <a:pt x="40000" y="0"/>
                    </a:lnTo>
                    <a:lnTo>
                      <a:pt x="45714" y="5217"/>
                    </a:lnTo>
                    <a:lnTo>
                      <a:pt x="62857" y="15652"/>
                    </a:lnTo>
                    <a:lnTo>
                      <a:pt x="80000" y="15652"/>
                    </a:lnTo>
                    <a:lnTo>
                      <a:pt x="80000" y="15652"/>
                    </a:lnTo>
                    <a:lnTo>
                      <a:pt x="102857" y="20869"/>
                    </a:lnTo>
                    <a:lnTo>
                      <a:pt x="114285" y="36521"/>
                    </a:lnTo>
                    <a:lnTo>
                      <a:pt x="120000" y="46956"/>
                    </a:lnTo>
                    <a:lnTo>
                      <a:pt x="114285" y="626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Shape 710"/>
              <p:cNvSpPr/>
              <p:nvPr/>
            </p:nvSpPr>
            <p:spPr>
              <a:xfrm>
                <a:off x="7429501" y="4414838"/>
                <a:ext cx="33300" cy="3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285" y="62608"/>
                    </a:moveTo>
                    <a:lnTo>
                      <a:pt x="114285" y="62608"/>
                    </a:lnTo>
                    <a:lnTo>
                      <a:pt x="85714" y="73043"/>
                    </a:lnTo>
                    <a:lnTo>
                      <a:pt x="57142" y="99130"/>
                    </a:lnTo>
                    <a:lnTo>
                      <a:pt x="57142" y="99130"/>
                    </a:lnTo>
                    <a:lnTo>
                      <a:pt x="11428" y="120000"/>
                    </a:lnTo>
                    <a:lnTo>
                      <a:pt x="5714" y="120000"/>
                    </a:lnTo>
                    <a:lnTo>
                      <a:pt x="0" y="114782"/>
                    </a:lnTo>
                    <a:lnTo>
                      <a:pt x="0" y="114782"/>
                    </a:lnTo>
                    <a:lnTo>
                      <a:pt x="5714" y="88695"/>
                    </a:lnTo>
                    <a:lnTo>
                      <a:pt x="22857" y="83478"/>
                    </a:lnTo>
                    <a:lnTo>
                      <a:pt x="28571" y="73043"/>
                    </a:lnTo>
                    <a:lnTo>
                      <a:pt x="28571" y="62608"/>
                    </a:lnTo>
                    <a:lnTo>
                      <a:pt x="28571" y="62608"/>
                    </a:lnTo>
                    <a:lnTo>
                      <a:pt x="5714" y="20869"/>
                    </a:lnTo>
                    <a:lnTo>
                      <a:pt x="5714" y="5217"/>
                    </a:lnTo>
                    <a:lnTo>
                      <a:pt x="11428" y="0"/>
                    </a:lnTo>
                    <a:lnTo>
                      <a:pt x="11428" y="0"/>
                    </a:lnTo>
                    <a:lnTo>
                      <a:pt x="40000" y="0"/>
                    </a:lnTo>
                    <a:lnTo>
                      <a:pt x="45714" y="5217"/>
                    </a:lnTo>
                    <a:lnTo>
                      <a:pt x="62857" y="15652"/>
                    </a:lnTo>
                    <a:lnTo>
                      <a:pt x="80000" y="15652"/>
                    </a:lnTo>
                    <a:lnTo>
                      <a:pt x="80000" y="15652"/>
                    </a:lnTo>
                    <a:lnTo>
                      <a:pt x="102857" y="20869"/>
                    </a:lnTo>
                    <a:lnTo>
                      <a:pt x="114285" y="36521"/>
                    </a:lnTo>
                    <a:lnTo>
                      <a:pt x="120000" y="46956"/>
                    </a:lnTo>
                    <a:lnTo>
                      <a:pt x="114285" y="62608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Shape 711"/>
              <p:cNvSpPr/>
              <p:nvPr/>
            </p:nvSpPr>
            <p:spPr>
              <a:xfrm>
                <a:off x="7442201" y="4441826"/>
                <a:ext cx="30300" cy="5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84" y="0"/>
                    </a:moveTo>
                    <a:lnTo>
                      <a:pt x="113684" y="0"/>
                    </a:lnTo>
                    <a:lnTo>
                      <a:pt x="94736" y="0"/>
                    </a:lnTo>
                    <a:lnTo>
                      <a:pt x="75789" y="7500"/>
                    </a:lnTo>
                    <a:lnTo>
                      <a:pt x="56842" y="18750"/>
                    </a:lnTo>
                    <a:lnTo>
                      <a:pt x="37894" y="33750"/>
                    </a:lnTo>
                    <a:lnTo>
                      <a:pt x="37894" y="33750"/>
                    </a:lnTo>
                    <a:lnTo>
                      <a:pt x="31578" y="45000"/>
                    </a:lnTo>
                    <a:lnTo>
                      <a:pt x="12631" y="56250"/>
                    </a:lnTo>
                    <a:lnTo>
                      <a:pt x="0" y="60000"/>
                    </a:lnTo>
                    <a:lnTo>
                      <a:pt x="0" y="78750"/>
                    </a:lnTo>
                    <a:lnTo>
                      <a:pt x="0" y="78750"/>
                    </a:lnTo>
                    <a:lnTo>
                      <a:pt x="37894" y="108750"/>
                    </a:lnTo>
                    <a:lnTo>
                      <a:pt x="56842" y="120000"/>
                    </a:lnTo>
                    <a:lnTo>
                      <a:pt x="63157" y="120000"/>
                    </a:lnTo>
                    <a:lnTo>
                      <a:pt x="63157" y="116250"/>
                    </a:lnTo>
                    <a:lnTo>
                      <a:pt x="63157" y="116250"/>
                    </a:lnTo>
                    <a:lnTo>
                      <a:pt x="75789" y="82500"/>
                    </a:lnTo>
                    <a:lnTo>
                      <a:pt x="82105" y="56250"/>
                    </a:lnTo>
                    <a:lnTo>
                      <a:pt x="82105" y="56250"/>
                    </a:lnTo>
                    <a:lnTo>
                      <a:pt x="94736" y="41250"/>
                    </a:lnTo>
                    <a:lnTo>
                      <a:pt x="113684" y="18750"/>
                    </a:lnTo>
                    <a:lnTo>
                      <a:pt x="120000" y="7500"/>
                    </a:lnTo>
                    <a:lnTo>
                      <a:pt x="120000" y="0"/>
                    </a:lnTo>
                    <a:lnTo>
                      <a:pt x="11368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Shape 712"/>
              <p:cNvSpPr/>
              <p:nvPr/>
            </p:nvSpPr>
            <p:spPr>
              <a:xfrm>
                <a:off x="7442201" y="4441826"/>
                <a:ext cx="30300" cy="5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84" y="0"/>
                    </a:moveTo>
                    <a:lnTo>
                      <a:pt x="113684" y="0"/>
                    </a:lnTo>
                    <a:lnTo>
                      <a:pt x="94736" y="0"/>
                    </a:lnTo>
                    <a:lnTo>
                      <a:pt x="75789" y="7500"/>
                    </a:lnTo>
                    <a:lnTo>
                      <a:pt x="56842" y="18750"/>
                    </a:lnTo>
                    <a:lnTo>
                      <a:pt x="37894" y="33750"/>
                    </a:lnTo>
                    <a:lnTo>
                      <a:pt x="37894" y="33750"/>
                    </a:lnTo>
                    <a:lnTo>
                      <a:pt x="31578" y="45000"/>
                    </a:lnTo>
                    <a:lnTo>
                      <a:pt x="12631" y="56250"/>
                    </a:lnTo>
                    <a:lnTo>
                      <a:pt x="0" y="60000"/>
                    </a:lnTo>
                    <a:lnTo>
                      <a:pt x="0" y="78750"/>
                    </a:lnTo>
                    <a:lnTo>
                      <a:pt x="0" y="78750"/>
                    </a:lnTo>
                    <a:lnTo>
                      <a:pt x="37894" y="108750"/>
                    </a:lnTo>
                    <a:lnTo>
                      <a:pt x="56842" y="120000"/>
                    </a:lnTo>
                    <a:lnTo>
                      <a:pt x="63157" y="120000"/>
                    </a:lnTo>
                    <a:lnTo>
                      <a:pt x="63157" y="116250"/>
                    </a:lnTo>
                    <a:lnTo>
                      <a:pt x="63157" y="116250"/>
                    </a:lnTo>
                    <a:lnTo>
                      <a:pt x="75789" y="82500"/>
                    </a:lnTo>
                    <a:lnTo>
                      <a:pt x="82105" y="56250"/>
                    </a:lnTo>
                    <a:lnTo>
                      <a:pt x="82105" y="56250"/>
                    </a:lnTo>
                    <a:lnTo>
                      <a:pt x="94736" y="41250"/>
                    </a:lnTo>
                    <a:lnTo>
                      <a:pt x="113684" y="18750"/>
                    </a:lnTo>
                    <a:lnTo>
                      <a:pt x="120000" y="7500"/>
                    </a:lnTo>
                    <a:lnTo>
                      <a:pt x="120000" y="0"/>
                    </a:lnTo>
                    <a:lnTo>
                      <a:pt x="113684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Shape 713"/>
              <p:cNvSpPr/>
              <p:nvPr/>
            </p:nvSpPr>
            <p:spPr>
              <a:xfrm>
                <a:off x="7472363" y="4460876"/>
                <a:ext cx="237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0"/>
                    </a:moveTo>
                    <a:lnTo>
                      <a:pt x="80000" y="0"/>
                    </a:lnTo>
                    <a:lnTo>
                      <a:pt x="72000" y="0"/>
                    </a:lnTo>
                    <a:lnTo>
                      <a:pt x="48000" y="0"/>
                    </a:lnTo>
                    <a:lnTo>
                      <a:pt x="24000" y="40000"/>
                    </a:lnTo>
                    <a:lnTo>
                      <a:pt x="0" y="93333"/>
                    </a:lnTo>
                    <a:lnTo>
                      <a:pt x="0" y="93333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48000" y="120000"/>
                    </a:lnTo>
                    <a:lnTo>
                      <a:pt x="96000" y="93333"/>
                    </a:lnTo>
                    <a:lnTo>
                      <a:pt x="120000" y="80000"/>
                    </a:lnTo>
                    <a:lnTo>
                      <a:pt x="120000" y="53333"/>
                    </a:lnTo>
                    <a:lnTo>
                      <a:pt x="120000" y="13333"/>
                    </a:lnTo>
                    <a:lnTo>
                      <a:pt x="8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Shape 714"/>
              <p:cNvSpPr/>
              <p:nvPr/>
            </p:nvSpPr>
            <p:spPr>
              <a:xfrm>
                <a:off x="7472363" y="4460876"/>
                <a:ext cx="237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0"/>
                    </a:moveTo>
                    <a:lnTo>
                      <a:pt x="80000" y="0"/>
                    </a:lnTo>
                    <a:lnTo>
                      <a:pt x="72000" y="0"/>
                    </a:lnTo>
                    <a:lnTo>
                      <a:pt x="48000" y="0"/>
                    </a:lnTo>
                    <a:lnTo>
                      <a:pt x="24000" y="40000"/>
                    </a:lnTo>
                    <a:lnTo>
                      <a:pt x="0" y="93333"/>
                    </a:lnTo>
                    <a:lnTo>
                      <a:pt x="0" y="93333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48000" y="120000"/>
                    </a:lnTo>
                    <a:lnTo>
                      <a:pt x="96000" y="93333"/>
                    </a:lnTo>
                    <a:lnTo>
                      <a:pt x="120000" y="80000"/>
                    </a:lnTo>
                    <a:lnTo>
                      <a:pt x="120000" y="53333"/>
                    </a:lnTo>
                    <a:lnTo>
                      <a:pt x="120000" y="13333"/>
                    </a:lnTo>
                    <a:lnTo>
                      <a:pt x="8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Shape 715"/>
              <p:cNvSpPr/>
              <p:nvPr/>
            </p:nvSpPr>
            <p:spPr>
              <a:xfrm>
                <a:off x="7386638" y="4373563"/>
                <a:ext cx="30300" cy="30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789" y="120000"/>
                    </a:moveTo>
                    <a:lnTo>
                      <a:pt x="75789" y="120000"/>
                    </a:lnTo>
                    <a:lnTo>
                      <a:pt x="69473" y="120000"/>
                    </a:lnTo>
                    <a:lnTo>
                      <a:pt x="56842" y="107368"/>
                    </a:lnTo>
                    <a:lnTo>
                      <a:pt x="50526" y="82105"/>
                    </a:lnTo>
                    <a:lnTo>
                      <a:pt x="37894" y="63157"/>
                    </a:lnTo>
                    <a:lnTo>
                      <a:pt x="37894" y="56842"/>
                    </a:lnTo>
                    <a:lnTo>
                      <a:pt x="31578" y="44210"/>
                    </a:lnTo>
                    <a:lnTo>
                      <a:pt x="31578" y="44210"/>
                    </a:lnTo>
                    <a:lnTo>
                      <a:pt x="12631" y="44210"/>
                    </a:lnTo>
                    <a:lnTo>
                      <a:pt x="12631" y="25263"/>
                    </a:lnTo>
                    <a:lnTo>
                      <a:pt x="12631" y="1894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631" y="0"/>
                    </a:lnTo>
                    <a:lnTo>
                      <a:pt x="37894" y="0"/>
                    </a:lnTo>
                    <a:lnTo>
                      <a:pt x="94736" y="6315"/>
                    </a:lnTo>
                    <a:lnTo>
                      <a:pt x="94736" y="6315"/>
                    </a:lnTo>
                    <a:lnTo>
                      <a:pt x="113684" y="18947"/>
                    </a:lnTo>
                    <a:lnTo>
                      <a:pt x="120000" y="37894"/>
                    </a:lnTo>
                    <a:lnTo>
                      <a:pt x="120000" y="63157"/>
                    </a:lnTo>
                    <a:lnTo>
                      <a:pt x="120000" y="63157"/>
                    </a:lnTo>
                    <a:lnTo>
                      <a:pt x="113684" y="101052"/>
                    </a:lnTo>
                    <a:lnTo>
                      <a:pt x="101052" y="107368"/>
                    </a:lnTo>
                    <a:lnTo>
                      <a:pt x="75789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Shape 716"/>
              <p:cNvSpPr/>
              <p:nvPr/>
            </p:nvSpPr>
            <p:spPr>
              <a:xfrm>
                <a:off x="7386638" y="4373563"/>
                <a:ext cx="30300" cy="30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789" y="120000"/>
                    </a:moveTo>
                    <a:lnTo>
                      <a:pt x="75789" y="120000"/>
                    </a:lnTo>
                    <a:lnTo>
                      <a:pt x="69473" y="120000"/>
                    </a:lnTo>
                    <a:lnTo>
                      <a:pt x="56842" y="107368"/>
                    </a:lnTo>
                    <a:lnTo>
                      <a:pt x="50526" y="82105"/>
                    </a:lnTo>
                    <a:lnTo>
                      <a:pt x="37894" y="63157"/>
                    </a:lnTo>
                    <a:lnTo>
                      <a:pt x="37894" y="56842"/>
                    </a:lnTo>
                    <a:lnTo>
                      <a:pt x="31578" y="44210"/>
                    </a:lnTo>
                    <a:lnTo>
                      <a:pt x="31578" y="44210"/>
                    </a:lnTo>
                    <a:lnTo>
                      <a:pt x="12631" y="44210"/>
                    </a:lnTo>
                    <a:lnTo>
                      <a:pt x="12631" y="25263"/>
                    </a:lnTo>
                    <a:lnTo>
                      <a:pt x="12631" y="1894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631" y="0"/>
                    </a:lnTo>
                    <a:lnTo>
                      <a:pt x="37894" y="0"/>
                    </a:lnTo>
                    <a:lnTo>
                      <a:pt x="94736" y="6315"/>
                    </a:lnTo>
                    <a:lnTo>
                      <a:pt x="94736" y="6315"/>
                    </a:lnTo>
                    <a:lnTo>
                      <a:pt x="113684" y="18947"/>
                    </a:lnTo>
                    <a:lnTo>
                      <a:pt x="120000" y="37894"/>
                    </a:lnTo>
                    <a:lnTo>
                      <a:pt x="120000" y="63157"/>
                    </a:lnTo>
                    <a:lnTo>
                      <a:pt x="120000" y="63157"/>
                    </a:lnTo>
                    <a:lnTo>
                      <a:pt x="113684" y="101052"/>
                    </a:lnTo>
                    <a:lnTo>
                      <a:pt x="101052" y="107368"/>
                    </a:lnTo>
                    <a:lnTo>
                      <a:pt x="75789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Shape 717"/>
              <p:cNvSpPr/>
              <p:nvPr/>
            </p:nvSpPr>
            <p:spPr>
              <a:xfrm>
                <a:off x="7307263" y="4435476"/>
                <a:ext cx="61800" cy="65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7692" y="2926"/>
                    </a:moveTo>
                    <a:lnTo>
                      <a:pt x="107692" y="2926"/>
                    </a:lnTo>
                    <a:lnTo>
                      <a:pt x="101538" y="8780"/>
                    </a:lnTo>
                    <a:lnTo>
                      <a:pt x="101538" y="17560"/>
                    </a:lnTo>
                    <a:lnTo>
                      <a:pt x="101538" y="26341"/>
                    </a:lnTo>
                    <a:lnTo>
                      <a:pt x="98461" y="35121"/>
                    </a:lnTo>
                    <a:lnTo>
                      <a:pt x="98461" y="35121"/>
                    </a:lnTo>
                    <a:lnTo>
                      <a:pt x="83076" y="38048"/>
                    </a:lnTo>
                    <a:lnTo>
                      <a:pt x="70769" y="49756"/>
                    </a:lnTo>
                    <a:lnTo>
                      <a:pt x="49230" y="67317"/>
                    </a:lnTo>
                    <a:lnTo>
                      <a:pt x="49230" y="67317"/>
                    </a:lnTo>
                    <a:lnTo>
                      <a:pt x="18461" y="96585"/>
                    </a:lnTo>
                    <a:lnTo>
                      <a:pt x="3076" y="114146"/>
                    </a:lnTo>
                    <a:lnTo>
                      <a:pt x="0" y="120000"/>
                    </a:lnTo>
                    <a:lnTo>
                      <a:pt x="3076" y="120000"/>
                    </a:lnTo>
                    <a:lnTo>
                      <a:pt x="3076" y="120000"/>
                    </a:lnTo>
                    <a:lnTo>
                      <a:pt x="12307" y="114146"/>
                    </a:lnTo>
                    <a:lnTo>
                      <a:pt x="30769" y="102439"/>
                    </a:lnTo>
                    <a:lnTo>
                      <a:pt x="67692" y="76097"/>
                    </a:lnTo>
                    <a:lnTo>
                      <a:pt x="67692" y="76097"/>
                    </a:lnTo>
                    <a:lnTo>
                      <a:pt x="98461" y="58536"/>
                    </a:lnTo>
                    <a:lnTo>
                      <a:pt x="110769" y="49756"/>
                    </a:lnTo>
                    <a:lnTo>
                      <a:pt x="120000" y="43902"/>
                    </a:lnTo>
                    <a:lnTo>
                      <a:pt x="120000" y="43902"/>
                    </a:lnTo>
                    <a:lnTo>
                      <a:pt x="120000" y="11707"/>
                    </a:lnTo>
                    <a:lnTo>
                      <a:pt x="113846" y="2926"/>
                    </a:lnTo>
                    <a:lnTo>
                      <a:pt x="110769" y="0"/>
                    </a:lnTo>
                    <a:lnTo>
                      <a:pt x="107692" y="292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Shape 718"/>
              <p:cNvSpPr/>
              <p:nvPr/>
            </p:nvSpPr>
            <p:spPr>
              <a:xfrm>
                <a:off x="7307263" y="4435476"/>
                <a:ext cx="61800" cy="65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7692" y="2926"/>
                    </a:moveTo>
                    <a:lnTo>
                      <a:pt x="107692" y="2926"/>
                    </a:lnTo>
                    <a:lnTo>
                      <a:pt x="101538" y="8780"/>
                    </a:lnTo>
                    <a:lnTo>
                      <a:pt x="101538" y="17560"/>
                    </a:lnTo>
                    <a:lnTo>
                      <a:pt x="101538" y="26341"/>
                    </a:lnTo>
                    <a:lnTo>
                      <a:pt x="98461" y="35121"/>
                    </a:lnTo>
                    <a:lnTo>
                      <a:pt x="98461" y="35121"/>
                    </a:lnTo>
                    <a:lnTo>
                      <a:pt x="83076" y="38048"/>
                    </a:lnTo>
                    <a:lnTo>
                      <a:pt x="70769" y="49756"/>
                    </a:lnTo>
                    <a:lnTo>
                      <a:pt x="49230" y="67317"/>
                    </a:lnTo>
                    <a:lnTo>
                      <a:pt x="49230" y="67317"/>
                    </a:lnTo>
                    <a:lnTo>
                      <a:pt x="18461" y="96585"/>
                    </a:lnTo>
                    <a:lnTo>
                      <a:pt x="3076" y="114146"/>
                    </a:lnTo>
                    <a:lnTo>
                      <a:pt x="0" y="120000"/>
                    </a:lnTo>
                    <a:lnTo>
                      <a:pt x="3076" y="120000"/>
                    </a:lnTo>
                    <a:lnTo>
                      <a:pt x="3076" y="120000"/>
                    </a:lnTo>
                    <a:lnTo>
                      <a:pt x="12307" y="114146"/>
                    </a:lnTo>
                    <a:lnTo>
                      <a:pt x="30769" y="102439"/>
                    </a:lnTo>
                    <a:lnTo>
                      <a:pt x="67692" y="76097"/>
                    </a:lnTo>
                    <a:lnTo>
                      <a:pt x="67692" y="76097"/>
                    </a:lnTo>
                    <a:lnTo>
                      <a:pt x="98461" y="58536"/>
                    </a:lnTo>
                    <a:lnTo>
                      <a:pt x="110769" y="49756"/>
                    </a:lnTo>
                    <a:lnTo>
                      <a:pt x="120000" y="43902"/>
                    </a:lnTo>
                    <a:lnTo>
                      <a:pt x="120000" y="43902"/>
                    </a:lnTo>
                    <a:lnTo>
                      <a:pt x="120000" y="11707"/>
                    </a:lnTo>
                    <a:lnTo>
                      <a:pt x="113846" y="2926"/>
                    </a:lnTo>
                    <a:lnTo>
                      <a:pt x="110769" y="0"/>
                    </a:lnTo>
                    <a:lnTo>
                      <a:pt x="107692" y="2926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Shape 719"/>
              <p:cNvSpPr/>
              <p:nvPr/>
            </p:nvSpPr>
            <p:spPr>
              <a:xfrm>
                <a:off x="7651751" y="4725988"/>
                <a:ext cx="517500" cy="261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349" y="20363"/>
                    </a:moveTo>
                    <a:lnTo>
                      <a:pt x="21349" y="20363"/>
                    </a:lnTo>
                    <a:lnTo>
                      <a:pt x="20981" y="20363"/>
                    </a:lnTo>
                    <a:lnTo>
                      <a:pt x="20245" y="19636"/>
                    </a:lnTo>
                    <a:lnTo>
                      <a:pt x="20981" y="18909"/>
                    </a:lnTo>
                    <a:lnTo>
                      <a:pt x="21349" y="15272"/>
                    </a:lnTo>
                    <a:lnTo>
                      <a:pt x="21349" y="14545"/>
                    </a:lnTo>
                    <a:lnTo>
                      <a:pt x="21349" y="12363"/>
                    </a:lnTo>
                    <a:lnTo>
                      <a:pt x="21349" y="12363"/>
                    </a:lnTo>
                    <a:lnTo>
                      <a:pt x="20245" y="9454"/>
                    </a:lnTo>
                    <a:lnTo>
                      <a:pt x="19141" y="7272"/>
                    </a:lnTo>
                    <a:lnTo>
                      <a:pt x="16932" y="3636"/>
                    </a:lnTo>
                    <a:lnTo>
                      <a:pt x="16932" y="3636"/>
                    </a:lnTo>
                    <a:lnTo>
                      <a:pt x="8466" y="727"/>
                    </a:lnTo>
                    <a:lnTo>
                      <a:pt x="8466" y="727"/>
                    </a:lnTo>
                    <a:lnTo>
                      <a:pt x="7361" y="1454"/>
                    </a:lnTo>
                    <a:lnTo>
                      <a:pt x="6257" y="1454"/>
                    </a:lnTo>
                    <a:lnTo>
                      <a:pt x="5521" y="2909"/>
                    </a:lnTo>
                    <a:lnTo>
                      <a:pt x="4417" y="2909"/>
                    </a:lnTo>
                    <a:lnTo>
                      <a:pt x="4417" y="2909"/>
                    </a:lnTo>
                    <a:lnTo>
                      <a:pt x="1472" y="727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909"/>
                    </a:lnTo>
                    <a:lnTo>
                      <a:pt x="0" y="5090"/>
                    </a:lnTo>
                    <a:lnTo>
                      <a:pt x="1104" y="5090"/>
                    </a:lnTo>
                    <a:lnTo>
                      <a:pt x="1104" y="5090"/>
                    </a:lnTo>
                    <a:lnTo>
                      <a:pt x="2208" y="5090"/>
                    </a:lnTo>
                    <a:lnTo>
                      <a:pt x="2208" y="5090"/>
                    </a:lnTo>
                    <a:lnTo>
                      <a:pt x="2576" y="5090"/>
                    </a:lnTo>
                    <a:lnTo>
                      <a:pt x="3312" y="5818"/>
                    </a:lnTo>
                    <a:lnTo>
                      <a:pt x="3312" y="5818"/>
                    </a:lnTo>
                    <a:lnTo>
                      <a:pt x="4785" y="10909"/>
                    </a:lnTo>
                    <a:lnTo>
                      <a:pt x="5889" y="13090"/>
                    </a:lnTo>
                    <a:lnTo>
                      <a:pt x="8466" y="15272"/>
                    </a:lnTo>
                    <a:lnTo>
                      <a:pt x="8466" y="15272"/>
                    </a:lnTo>
                    <a:lnTo>
                      <a:pt x="11779" y="18909"/>
                    </a:lnTo>
                    <a:lnTo>
                      <a:pt x="14355" y="18909"/>
                    </a:lnTo>
                    <a:lnTo>
                      <a:pt x="16564" y="19636"/>
                    </a:lnTo>
                    <a:lnTo>
                      <a:pt x="16564" y="19636"/>
                    </a:lnTo>
                    <a:lnTo>
                      <a:pt x="15460" y="22545"/>
                    </a:lnTo>
                    <a:lnTo>
                      <a:pt x="14355" y="24727"/>
                    </a:lnTo>
                    <a:lnTo>
                      <a:pt x="13251" y="26181"/>
                    </a:lnTo>
                    <a:lnTo>
                      <a:pt x="13251" y="26181"/>
                    </a:lnTo>
                    <a:lnTo>
                      <a:pt x="10306" y="26181"/>
                    </a:lnTo>
                    <a:lnTo>
                      <a:pt x="9202" y="26909"/>
                    </a:lnTo>
                    <a:lnTo>
                      <a:pt x="9202" y="28363"/>
                    </a:lnTo>
                    <a:lnTo>
                      <a:pt x="9570" y="28363"/>
                    </a:lnTo>
                    <a:lnTo>
                      <a:pt x="9570" y="28363"/>
                    </a:lnTo>
                    <a:lnTo>
                      <a:pt x="13251" y="32000"/>
                    </a:lnTo>
                    <a:lnTo>
                      <a:pt x="14355" y="34181"/>
                    </a:lnTo>
                    <a:lnTo>
                      <a:pt x="15092" y="35636"/>
                    </a:lnTo>
                    <a:lnTo>
                      <a:pt x="14355" y="35636"/>
                    </a:lnTo>
                    <a:lnTo>
                      <a:pt x="14355" y="35636"/>
                    </a:lnTo>
                    <a:lnTo>
                      <a:pt x="13251" y="36363"/>
                    </a:lnTo>
                    <a:lnTo>
                      <a:pt x="12883" y="37818"/>
                    </a:lnTo>
                    <a:lnTo>
                      <a:pt x="12883" y="40000"/>
                    </a:lnTo>
                    <a:lnTo>
                      <a:pt x="13251" y="41454"/>
                    </a:lnTo>
                    <a:lnTo>
                      <a:pt x="13251" y="41454"/>
                    </a:lnTo>
                    <a:lnTo>
                      <a:pt x="15092" y="41454"/>
                    </a:lnTo>
                    <a:lnTo>
                      <a:pt x="15828" y="40727"/>
                    </a:lnTo>
                    <a:lnTo>
                      <a:pt x="16932" y="40000"/>
                    </a:lnTo>
                    <a:lnTo>
                      <a:pt x="17668" y="37818"/>
                    </a:lnTo>
                    <a:lnTo>
                      <a:pt x="17668" y="37818"/>
                    </a:lnTo>
                    <a:lnTo>
                      <a:pt x="16932" y="33454"/>
                    </a:lnTo>
                    <a:lnTo>
                      <a:pt x="16932" y="32000"/>
                    </a:lnTo>
                    <a:lnTo>
                      <a:pt x="18036" y="33454"/>
                    </a:lnTo>
                    <a:lnTo>
                      <a:pt x="18036" y="33454"/>
                    </a:lnTo>
                    <a:lnTo>
                      <a:pt x="19141" y="36363"/>
                    </a:lnTo>
                    <a:lnTo>
                      <a:pt x="20245" y="37818"/>
                    </a:lnTo>
                    <a:lnTo>
                      <a:pt x="21717" y="40000"/>
                    </a:lnTo>
                    <a:lnTo>
                      <a:pt x="21717" y="40000"/>
                    </a:lnTo>
                    <a:lnTo>
                      <a:pt x="27607" y="43636"/>
                    </a:lnTo>
                    <a:lnTo>
                      <a:pt x="30552" y="45818"/>
                    </a:lnTo>
                    <a:lnTo>
                      <a:pt x="33128" y="48000"/>
                    </a:lnTo>
                    <a:lnTo>
                      <a:pt x="33128" y="48000"/>
                    </a:lnTo>
                    <a:lnTo>
                      <a:pt x="36441" y="52363"/>
                    </a:lnTo>
                    <a:lnTo>
                      <a:pt x="39386" y="55272"/>
                    </a:lnTo>
                    <a:lnTo>
                      <a:pt x="39386" y="55272"/>
                    </a:lnTo>
                    <a:lnTo>
                      <a:pt x="40490" y="55272"/>
                    </a:lnTo>
                    <a:lnTo>
                      <a:pt x="42699" y="57454"/>
                    </a:lnTo>
                    <a:lnTo>
                      <a:pt x="44171" y="61090"/>
                    </a:lnTo>
                    <a:lnTo>
                      <a:pt x="46012" y="64727"/>
                    </a:lnTo>
                    <a:lnTo>
                      <a:pt x="46012" y="64727"/>
                    </a:lnTo>
                    <a:lnTo>
                      <a:pt x="49693" y="75636"/>
                    </a:lnTo>
                    <a:lnTo>
                      <a:pt x="51165" y="80727"/>
                    </a:lnTo>
                    <a:lnTo>
                      <a:pt x="51165" y="82181"/>
                    </a:lnTo>
                    <a:lnTo>
                      <a:pt x="51165" y="82909"/>
                    </a:lnTo>
                    <a:lnTo>
                      <a:pt x="51165" y="82909"/>
                    </a:lnTo>
                    <a:lnTo>
                      <a:pt x="48588" y="82181"/>
                    </a:lnTo>
                    <a:lnTo>
                      <a:pt x="46748" y="80727"/>
                    </a:lnTo>
                    <a:lnTo>
                      <a:pt x="46012" y="82909"/>
                    </a:lnTo>
                    <a:lnTo>
                      <a:pt x="46012" y="82909"/>
                    </a:lnTo>
                    <a:lnTo>
                      <a:pt x="43067" y="88000"/>
                    </a:lnTo>
                    <a:lnTo>
                      <a:pt x="41963" y="91636"/>
                    </a:lnTo>
                    <a:lnTo>
                      <a:pt x="41963" y="92363"/>
                    </a:lnTo>
                    <a:lnTo>
                      <a:pt x="42699" y="92363"/>
                    </a:lnTo>
                    <a:lnTo>
                      <a:pt x="42699" y="92363"/>
                    </a:lnTo>
                    <a:lnTo>
                      <a:pt x="43803" y="91636"/>
                    </a:lnTo>
                    <a:lnTo>
                      <a:pt x="46012" y="90181"/>
                    </a:lnTo>
                    <a:lnTo>
                      <a:pt x="47852" y="88000"/>
                    </a:lnTo>
                    <a:lnTo>
                      <a:pt x="48957" y="88000"/>
                    </a:lnTo>
                    <a:lnTo>
                      <a:pt x="48957" y="88000"/>
                    </a:lnTo>
                    <a:lnTo>
                      <a:pt x="49693" y="90181"/>
                    </a:lnTo>
                    <a:lnTo>
                      <a:pt x="50061" y="91636"/>
                    </a:lnTo>
                    <a:lnTo>
                      <a:pt x="51165" y="91636"/>
                    </a:lnTo>
                    <a:lnTo>
                      <a:pt x="51165" y="91636"/>
                    </a:lnTo>
                    <a:lnTo>
                      <a:pt x="52638" y="88000"/>
                    </a:lnTo>
                    <a:lnTo>
                      <a:pt x="53742" y="87272"/>
                    </a:lnTo>
                    <a:lnTo>
                      <a:pt x="54478" y="87272"/>
                    </a:lnTo>
                    <a:lnTo>
                      <a:pt x="54478" y="87272"/>
                    </a:lnTo>
                    <a:lnTo>
                      <a:pt x="55950" y="88000"/>
                    </a:lnTo>
                    <a:lnTo>
                      <a:pt x="56687" y="89454"/>
                    </a:lnTo>
                    <a:lnTo>
                      <a:pt x="57055" y="91636"/>
                    </a:lnTo>
                    <a:lnTo>
                      <a:pt x="57055" y="91636"/>
                    </a:lnTo>
                    <a:lnTo>
                      <a:pt x="58159" y="94545"/>
                    </a:lnTo>
                    <a:lnTo>
                      <a:pt x="59631" y="98909"/>
                    </a:lnTo>
                    <a:lnTo>
                      <a:pt x="61840" y="101818"/>
                    </a:lnTo>
                    <a:lnTo>
                      <a:pt x="62944" y="102545"/>
                    </a:lnTo>
                    <a:lnTo>
                      <a:pt x="63312" y="102545"/>
                    </a:lnTo>
                    <a:lnTo>
                      <a:pt x="63312" y="102545"/>
                    </a:lnTo>
                    <a:lnTo>
                      <a:pt x="67361" y="101818"/>
                    </a:lnTo>
                    <a:lnTo>
                      <a:pt x="71042" y="101818"/>
                    </a:lnTo>
                    <a:lnTo>
                      <a:pt x="71042" y="101818"/>
                    </a:lnTo>
                    <a:lnTo>
                      <a:pt x="73987" y="101090"/>
                    </a:lnTo>
                    <a:lnTo>
                      <a:pt x="75092" y="99636"/>
                    </a:lnTo>
                    <a:lnTo>
                      <a:pt x="75092" y="98909"/>
                    </a:lnTo>
                    <a:lnTo>
                      <a:pt x="74723" y="97454"/>
                    </a:lnTo>
                    <a:lnTo>
                      <a:pt x="74723" y="97454"/>
                    </a:lnTo>
                    <a:lnTo>
                      <a:pt x="72883" y="93090"/>
                    </a:lnTo>
                    <a:lnTo>
                      <a:pt x="72515" y="91636"/>
                    </a:lnTo>
                    <a:lnTo>
                      <a:pt x="72883" y="90181"/>
                    </a:lnTo>
                    <a:lnTo>
                      <a:pt x="72883" y="90181"/>
                    </a:lnTo>
                    <a:lnTo>
                      <a:pt x="75828" y="89454"/>
                    </a:lnTo>
                    <a:lnTo>
                      <a:pt x="76932" y="89454"/>
                    </a:lnTo>
                    <a:lnTo>
                      <a:pt x="77300" y="89454"/>
                    </a:lnTo>
                    <a:lnTo>
                      <a:pt x="77300" y="89454"/>
                    </a:lnTo>
                    <a:lnTo>
                      <a:pt x="77300" y="88000"/>
                    </a:lnTo>
                    <a:lnTo>
                      <a:pt x="77668" y="87272"/>
                    </a:lnTo>
                    <a:lnTo>
                      <a:pt x="79509" y="85090"/>
                    </a:lnTo>
                    <a:lnTo>
                      <a:pt x="79509" y="85090"/>
                    </a:lnTo>
                    <a:lnTo>
                      <a:pt x="80613" y="85090"/>
                    </a:lnTo>
                    <a:lnTo>
                      <a:pt x="82085" y="85818"/>
                    </a:lnTo>
                    <a:lnTo>
                      <a:pt x="83190" y="85818"/>
                    </a:lnTo>
                    <a:lnTo>
                      <a:pt x="84294" y="85818"/>
                    </a:lnTo>
                    <a:lnTo>
                      <a:pt x="84294" y="85818"/>
                    </a:lnTo>
                    <a:lnTo>
                      <a:pt x="84294" y="85818"/>
                    </a:lnTo>
                    <a:lnTo>
                      <a:pt x="84294" y="85090"/>
                    </a:lnTo>
                    <a:lnTo>
                      <a:pt x="84662" y="85090"/>
                    </a:lnTo>
                    <a:lnTo>
                      <a:pt x="86503" y="85090"/>
                    </a:lnTo>
                    <a:lnTo>
                      <a:pt x="86503" y="85090"/>
                    </a:lnTo>
                    <a:lnTo>
                      <a:pt x="89447" y="87272"/>
                    </a:lnTo>
                    <a:lnTo>
                      <a:pt x="91288" y="87272"/>
                    </a:lnTo>
                    <a:lnTo>
                      <a:pt x="91288" y="87272"/>
                    </a:lnTo>
                    <a:lnTo>
                      <a:pt x="91656" y="89454"/>
                    </a:lnTo>
                    <a:lnTo>
                      <a:pt x="92760" y="92363"/>
                    </a:lnTo>
                    <a:lnTo>
                      <a:pt x="93865" y="95272"/>
                    </a:lnTo>
                    <a:lnTo>
                      <a:pt x="93865" y="95272"/>
                    </a:lnTo>
                    <a:lnTo>
                      <a:pt x="95337" y="101090"/>
                    </a:lnTo>
                    <a:lnTo>
                      <a:pt x="98282" y="106909"/>
                    </a:lnTo>
                    <a:lnTo>
                      <a:pt x="98282" y="106909"/>
                    </a:lnTo>
                    <a:lnTo>
                      <a:pt x="100858" y="110545"/>
                    </a:lnTo>
                    <a:lnTo>
                      <a:pt x="103803" y="111272"/>
                    </a:lnTo>
                    <a:lnTo>
                      <a:pt x="103803" y="111272"/>
                    </a:lnTo>
                    <a:lnTo>
                      <a:pt x="106012" y="111272"/>
                    </a:lnTo>
                    <a:lnTo>
                      <a:pt x="108588" y="113454"/>
                    </a:lnTo>
                    <a:lnTo>
                      <a:pt x="112638" y="116363"/>
                    </a:lnTo>
                    <a:lnTo>
                      <a:pt x="112638" y="116363"/>
                    </a:lnTo>
                    <a:lnTo>
                      <a:pt x="113742" y="117818"/>
                    </a:lnTo>
                    <a:lnTo>
                      <a:pt x="114110" y="118545"/>
                    </a:lnTo>
                    <a:lnTo>
                      <a:pt x="114478" y="120000"/>
                    </a:lnTo>
                    <a:lnTo>
                      <a:pt x="116319" y="120000"/>
                    </a:lnTo>
                    <a:lnTo>
                      <a:pt x="116319" y="120000"/>
                    </a:lnTo>
                    <a:lnTo>
                      <a:pt x="118895" y="120000"/>
                    </a:lnTo>
                    <a:lnTo>
                      <a:pt x="120000" y="118545"/>
                    </a:lnTo>
                    <a:lnTo>
                      <a:pt x="119263" y="116363"/>
                    </a:lnTo>
                    <a:lnTo>
                      <a:pt x="119263" y="116363"/>
                    </a:lnTo>
                    <a:lnTo>
                      <a:pt x="117423" y="113454"/>
                    </a:lnTo>
                    <a:lnTo>
                      <a:pt x="114110" y="109090"/>
                    </a:lnTo>
                    <a:lnTo>
                      <a:pt x="114110" y="109090"/>
                    </a:lnTo>
                    <a:lnTo>
                      <a:pt x="110429" y="102545"/>
                    </a:lnTo>
                    <a:lnTo>
                      <a:pt x="107116" y="98909"/>
                    </a:lnTo>
                    <a:lnTo>
                      <a:pt x="107116" y="98909"/>
                    </a:lnTo>
                    <a:lnTo>
                      <a:pt x="106012" y="97454"/>
                    </a:lnTo>
                    <a:lnTo>
                      <a:pt x="104907" y="95272"/>
                    </a:lnTo>
                    <a:lnTo>
                      <a:pt x="103067" y="88000"/>
                    </a:lnTo>
                    <a:lnTo>
                      <a:pt x="103067" y="88000"/>
                    </a:lnTo>
                    <a:lnTo>
                      <a:pt x="98650" y="77818"/>
                    </a:lnTo>
                    <a:lnTo>
                      <a:pt x="97177" y="73454"/>
                    </a:lnTo>
                    <a:lnTo>
                      <a:pt x="96441" y="72000"/>
                    </a:lnTo>
                    <a:lnTo>
                      <a:pt x="97177" y="72000"/>
                    </a:lnTo>
                    <a:lnTo>
                      <a:pt x="97177" y="72000"/>
                    </a:lnTo>
                    <a:lnTo>
                      <a:pt x="100858" y="72000"/>
                    </a:lnTo>
                    <a:lnTo>
                      <a:pt x="102331" y="72000"/>
                    </a:lnTo>
                    <a:lnTo>
                      <a:pt x="103067" y="71272"/>
                    </a:lnTo>
                    <a:lnTo>
                      <a:pt x="103067" y="71272"/>
                    </a:lnTo>
                    <a:lnTo>
                      <a:pt x="103067" y="71272"/>
                    </a:lnTo>
                    <a:lnTo>
                      <a:pt x="100858" y="66181"/>
                    </a:lnTo>
                    <a:lnTo>
                      <a:pt x="99018" y="62545"/>
                    </a:lnTo>
                    <a:lnTo>
                      <a:pt x="97177" y="61090"/>
                    </a:lnTo>
                    <a:lnTo>
                      <a:pt x="97177" y="61090"/>
                    </a:lnTo>
                    <a:lnTo>
                      <a:pt x="92760" y="59636"/>
                    </a:lnTo>
                    <a:lnTo>
                      <a:pt x="90552" y="57454"/>
                    </a:lnTo>
                    <a:lnTo>
                      <a:pt x="90184" y="57454"/>
                    </a:lnTo>
                    <a:lnTo>
                      <a:pt x="89447" y="56727"/>
                    </a:lnTo>
                    <a:lnTo>
                      <a:pt x="89447" y="56727"/>
                    </a:lnTo>
                    <a:lnTo>
                      <a:pt x="89447" y="52363"/>
                    </a:lnTo>
                    <a:lnTo>
                      <a:pt x="89079" y="50909"/>
                    </a:lnTo>
                    <a:lnTo>
                      <a:pt x="87975" y="49454"/>
                    </a:lnTo>
                    <a:lnTo>
                      <a:pt x="87975" y="49454"/>
                    </a:lnTo>
                    <a:lnTo>
                      <a:pt x="84294" y="43636"/>
                    </a:lnTo>
                    <a:lnTo>
                      <a:pt x="82822" y="40000"/>
                    </a:lnTo>
                    <a:lnTo>
                      <a:pt x="82822" y="40000"/>
                    </a:lnTo>
                    <a:lnTo>
                      <a:pt x="82085" y="37818"/>
                    </a:lnTo>
                    <a:lnTo>
                      <a:pt x="79509" y="36363"/>
                    </a:lnTo>
                    <a:lnTo>
                      <a:pt x="79509" y="36363"/>
                    </a:lnTo>
                    <a:lnTo>
                      <a:pt x="77300" y="35636"/>
                    </a:lnTo>
                    <a:lnTo>
                      <a:pt x="75828" y="33454"/>
                    </a:lnTo>
                    <a:lnTo>
                      <a:pt x="72515" y="30545"/>
                    </a:lnTo>
                    <a:lnTo>
                      <a:pt x="72515" y="30545"/>
                    </a:lnTo>
                    <a:lnTo>
                      <a:pt x="67361" y="28363"/>
                    </a:lnTo>
                    <a:lnTo>
                      <a:pt x="64417" y="26909"/>
                    </a:lnTo>
                    <a:lnTo>
                      <a:pt x="62208" y="24727"/>
                    </a:lnTo>
                    <a:lnTo>
                      <a:pt x="62208" y="24727"/>
                    </a:lnTo>
                    <a:lnTo>
                      <a:pt x="61472" y="24000"/>
                    </a:lnTo>
                    <a:lnTo>
                      <a:pt x="59631" y="21818"/>
                    </a:lnTo>
                    <a:lnTo>
                      <a:pt x="58527" y="21818"/>
                    </a:lnTo>
                    <a:lnTo>
                      <a:pt x="58159" y="20363"/>
                    </a:lnTo>
                    <a:lnTo>
                      <a:pt x="58159" y="20363"/>
                    </a:lnTo>
                    <a:lnTo>
                      <a:pt x="58527" y="18909"/>
                    </a:lnTo>
                    <a:lnTo>
                      <a:pt x="58159" y="17454"/>
                    </a:lnTo>
                    <a:lnTo>
                      <a:pt x="57423" y="15272"/>
                    </a:lnTo>
                    <a:lnTo>
                      <a:pt x="57055" y="15272"/>
                    </a:lnTo>
                    <a:lnTo>
                      <a:pt x="57055" y="15272"/>
                    </a:lnTo>
                    <a:lnTo>
                      <a:pt x="55950" y="18909"/>
                    </a:lnTo>
                    <a:lnTo>
                      <a:pt x="55582" y="19636"/>
                    </a:lnTo>
                    <a:lnTo>
                      <a:pt x="54478" y="20363"/>
                    </a:lnTo>
                    <a:lnTo>
                      <a:pt x="54478" y="20363"/>
                    </a:lnTo>
                    <a:lnTo>
                      <a:pt x="52269" y="18909"/>
                    </a:lnTo>
                    <a:lnTo>
                      <a:pt x="50797" y="17454"/>
                    </a:lnTo>
                    <a:lnTo>
                      <a:pt x="48957" y="17454"/>
                    </a:lnTo>
                    <a:lnTo>
                      <a:pt x="48957" y="17454"/>
                    </a:lnTo>
                    <a:lnTo>
                      <a:pt x="46748" y="15272"/>
                    </a:lnTo>
                    <a:lnTo>
                      <a:pt x="44171" y="13090"/>
                    </a:lnTo>
                    <a:lnTo>
                      <a:pt x="41226" y="10181"/>
                    </a:lnTo>
                    <a:lnTo>
                      <a:pt x="41226" y="10181"/>
                    </a:lnTo>
                    <a:lnTo>
                      <a:pt x="39386" y="14545"/>
                    </a:lnTo>
                    <a:lnTo>
                      <a:pt x="38282" y="16727"/>
                    </a:lnTo>
                    <a:lnTo>
                      <a:pt x="37177" y="17454"/>
                    </a:lnTo>
                    <a:lnTo>
                      <a:pt x="37177" y="17454"/>
                    </a:lnTo>
                    <a:lnTo>
                      <a:pt x="35705" y="16727"/>
                    </a:lnTo>
                    <a:lnTo>
                      <a:pt x="33496" y="16727"/>
                    </a:lnTo>
                    <a:lnTo>
                      <a:pt x="33496" y="16727"/>
                    </a:lnTo>
                    <a:lnTo>
                      <a:pt x="30920" y="16727"/>
                    </a:lnTo>
                    <a:lnTo>
                      <a:pt x="29815" y="17454"/>
                    </a:lnTo>
                    <a:lnTo>
                      <a:pt x="29815" y="17454"/>
                    </a:lnTo>
                    <a:lnTo>
                      <a:pt x="29815" y="17454"/>
                    </a:lnTo>
                    <a:lnTo>
                      <a:pt x="32024" y="19636"/>
                    </a:lnTo>
                    <a:lnTo>
                      <a:pt x="32392" y="20363"/>
                    </a:lnTo>
                    <a:lnTo>
                      <a:pt x="32392" y="21818"/>
                    </a:lnTo>
                    <a:lnTo>
                      <a:pt x="32392" y="21818"/>
                    </a:lnTo>
                    <a:lnTo>
                      <a:pt x="32024" y="22545"/>
                    </a:lnTo>
                    <a:lnTo>
                      <a:pt x="32024" y="24727"/>
                    </a:lnTo>
                    <a:lnTo>
                      <a:pt x="32024" y="26909"/>
                    </a:lnTo>
                    <a:lnTo>
                      <a:pt x="31288" y="28363"/>
                    </a:lnTo>
                    <a:lnTo>
                      <a:pt x="31288" y="28363"/>
                    </a:lnTo>
                    <a:lnTo>
                      <a:pt x="29447" y="31272"/>
                    </a:lnTo>
                    <a:lnTo>
                      <a:pt x="28343" y="32000"/>
                    </a:lnTo>
                    <a:lnTo>
                      <a:pt x="27239" y="32000"/>
                    </a:lnTo>
                    <a:lnTo>
                      <a:pt x="27239" y="32000"/>
                    </a:lnTo>
                    <a:lnTo>
                      <a:pt x="26134" y="31272"/>
                    </a:lnTo>
                    <a:lnTo>
                      <a:pt x="26134" y="29090"/>
                    </a:lnTo>
                    <a:lnTo>
                      <a:pt x="26503" y="26909"/>
                    </a:lnTo>
                    <a:lnTo>
                      <a:pt x="26503" y="26909"/>
                    </a:lnTo>
                    <a:lnTo>
                      <a:pt x="26503" y="26909"/>
                    </a:lnTo>
                    <a:lnTo>
                      <a:pt x="23926" y="24000"/>
                    </a:lnTo>
                    <a:lnTo>
                      <a:pt x="21349" y="2036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Shape 720"/>
              <p:cNvSpPr/>
              <p:nvPr/>
            </p:nvSpPr>
            <p:spPr>
              <a:xfrm>
                <a:off x="7651751" y="4725988"/>
                <a:ext cx="517500" cy="261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349" y="20363"/>
                    </a:moveTo>
                    <a:lnTo>
                      <a:pt x="21349" y="20363"/>
                    </a:lnTo>
                    <a:lnTo>
                      <a:pt x="20981" y="20363"/>
                    </a:lnTo>
                    <a:lnTo>
                      <a:pt x="20245" y="19636"/>
                    </a:lnTo>
                    <a:lnTo>
                      <a:pt x="20981" y="18909"/>
                    </a:lnTo>
                    <a:lnTo>
                      <a:pt x="21349" y="15272"/>
                    </a:lnTo>
                    <a:lnTo>
                      <a:pt x="21349" y="14545"/>
                    </a:lnTo>
                    <a:lnTo>
                      <a:pt x="21349" y="12363"/>
                    </a:lnTo>
                    <a:lnTo>
                      <a:pt x="21349" y="12363"/>
                    </a:lnTo>
                    <a:lnTo>
                      <a:pt x="20245" y="9454"/>
                    </a:lnTo>
                    <a:lnTo>
                      <a:pt x="19141" y="7272"/>
                    </a:lnTo>
                    <a:lnTo>
                      <a:pt x="16932" y="3636"/>
                    </a:lnTo>
                    <a:lnTo>
                      <a:pt x="16932" y="3636"/>
                    </a:lnTo>
                    <a:lnTo>
                      <a:pt x="8466" y="727"/>
                    </a:lnTo>
                    <a:lnTo>
                      <a:pt x="8466" y="727"/>
                    </a:lnTo>
                    <a:lnTo>
                      <a:pt x="7361" y="1454"/>
                    </a:lnTo>
                    <a:lnTo>
                      <a:pt x="6257" y="1454"/>
                    </a:lnTo>
                    <a:lnTo>
                      <a:pt x="5521" y="2909"/>
                    </a:lnTo>
                    <a:lnTo>
                      <a:pt x="4417" y="2909"/>
                    </a:lnTo>
                    <a:lnTo>
                      <a:pt x="4417" y="2909"/>
                    </a:lnTo>
                    <a:lnTo>
                      <a:pt x="1472" y="727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909"/>
                    </a:lnTo>
                    <a:lnTo>
                      <a:pt x="0" y="5090"/>
                    </a:lnTo>
                    <a:lnTo>
                      <a:pt x="1104" y="5090"/>
                    </a:lnTo>
                    <a:lnTo>
                      <a:pt x="1104" y="5090"/>
                    </a:lnTo>
                    <a:lnTo>
                      <a:pt x="2208" y="5090"/>
                    </a:lnTo>
                    <a:lnTo>
                      <a:pt x="2208" y="5090"/>
                    </a:lnTo>
                    <a:lnTo>
                      <a:pt x="2576" y="5090"/>
                    </a:lnTo>
                    <a:lnTo>
                      <a:pt x="3312" y="5818"/>
                    </a:lnTo>
                    <a:lnTo>
                      <a:pt x="3312" y="5818"/>
                    </a:lnTo>
                    <a:lnTo>
                      <a:pt x="4785" y="10909"/>
                    </a:lnTo>
                    <a:lnTo>
                      <a:pt x="5889" y="13090"/>
                    </a:lnTo>
                    <a:lnTo>
                      <a:pt x="8466" y="15272"/>
                    </a:lnTo>
                    <a:lnTo>
                      <a:pt x="8466" y="15272"/>
                    </a:lnTo>
                    <a:lnTo>
                      <a:pt x="11779" y="18909"/>
                    </a:lnTo>
                    <a:lnTo>
                      <a:pt x="14355" y="18909"/>
                    </a:lnTo>
                    <a:lnTo>
                      <a:pt x="16564" y="19636"/>
                    </a:lnTo>
                    <a:lnTo>
                      <a:pt x="16564" y="19636"/>
                    </a:lnTo>
                    <a:lnTo>
                      <a:pt x="15460" y="22545"/>
                    </a:lnTo>
                    <a:lnTo>
                      <a:pt x="14355" y="24727"/>
                    </a:lnTo>
                    <a:lnTo>
                      <a:pt x="13251" y="26181"/>
                    </a:lnTo>
                    <a:lnTo>
                      <a:pt x="13251" y="26181"/>
                    </a:lnTo>
                    <a:lnTo>
                      <a:pt x="10306" y="26181"/>
                    </a:lnTo>
                    <a:lnTo>
                      <a:pt x="9202" y="26909"/>
                    </a:lnTo>
                    <a:lnTo>
                      <a:pt x="9202" y="28363"/>
                    </a:lnTo>
                    <a:lnTo>
                      <a:pt x="9570" y="28363"/>
                    </a:lnTo>
                    <a:lnTo>
                      <a:pt x="9570" y="28363"/>
                    </a:lnTo>
                    <a:lnTo>
                      <a:pt x="13251" y="32000"/>
                    </a:lnTo>
                    <a:lnTo>
                      <a:pt x="14355" y="34181"/>
                    </a:lnTo>
                    <a:lnTo>
                      <a:pt x="15092" y="35636"/>
                    </a:lnTo>
                    <a:lnTo>
                      <a:pt x="14355" y="35636"/>
                    </a:lnTo>
                    <a:lnTo>
                      <a:pt x="14355" y="35636"/>
                    </a:lnTo>
                    <a:lnTo>
                      <a:pt x="13251" y="36363"/>
                    </a:lnTo>
                    <a:lnTo>
                      <a:pt x="12883" y="37818"/>
                    </a:lnTo>
                    <a:lnTo>
                      <a:pt x="12883" y="40000"/>
                    </a:lnTo>
                    <a:lnTo>
                      <a:pt x="13251" y="41454"/>
                    </a:lnTo>
                    <a:lnTo>
                      <a:pt x="13251" y="41454"/>
                    </a:lnTo>
                    <a:lnTo>
                      <a:pt x="15092" y="41454"/>
                    </a:lnTo>
                    <a:lnTo>
                      <a:pt x="15828" y="40727"/>
                    </a:lnTo>
                    <a:lnTo>
                      <a:pt x="16932" y="40000"/>
                    </a:lnTo>
                    <a:lnTo>
                      <a:pt x="17668" y="37818"/>
                    </a:lnTo>
                    <a:lnTo>
                      <a:pt x="17668" y="37818"/>
                    </a:lnTo>
                    <a:lnTo>
                      <a:pt x="16932" y="33454"/>
                    </a:lnTo>
                    <a:lnTo>
                      <a:pt x="16932" y="32000"/>
                    </a:lnTo>
                    <a:lnTo>
                      <a:pt x="18036" y="33454"/>
                    </a:lnTo>
                    <a:lnTo>
                      <a:pt x="18036" y="33454"/>
                    </a:lnTo>
                    <a:lnTo>
                      <a:pt x="19141" y="36363"/>
                    </a:lnTo>
                    <a:lnTo>
                      <a:pt x="20245" y="37818"/>
                    </a:lnTo>
                    <a:lnTo>
                      <a:pt x="21717" y="40000"/>
                    </a:lnTo>
                    <a:lnTo>
                      <a:pt x="21717" y="40000"/>
                    </a:lnTo>
                    <a:lnTo>
                      <a:pt x="27607" y="43636"/>
                    </a:lnTo>
                    <a:lnTo>
                      <a:pt x="30552" y="45818"/>
                    </a:lnTo>
                    <a:lnTo>
                      <a:pt x="33128" y="48000"/>
                    </a:lnTo>
                    <a:lnTo>
                      <a:pt x="33128" y="48000"/>
                    </a:lnTo>
                    <a:lnTo>
                      <a:pt x="36441" y="52363"/>
                    </a:lnTo>
                    <a:lnTo>
                      <a:pt x="39386" y="55272"/>
                    </a:lnTo>
                    <a:lnTo>
                      <a:pt x="39386" y="55272"/>
                    </a:lnTo>
                    <a:lnTo>
                      <a:pt x="40490" y="55272"/>
                    </a:lnTo>
                    <a:lnTo>
                      <a:pt x="42699" y="57454"/>
                    </a:lnTo>
                    <a:lnTo>
                      <a:pt x="44171" y="61090"/>
                    </a:lnTo>
                    <a:lnTo>
                      <a:pt x="46012" y="64727"/>
                    </a:lnTo>
                    <a:lnTo>
                      <a:pt x="46012" y="64727"/>
                    </a:lnTo>
                    <a:lnTo>
                      <a:pt x="49693" y="75636"/>
                    </a:lnTo>
                    <a:lnTo>
                      <a:pt x="51165" y="80727"/>
                    </a:lnTo>
                    <a:lnTo>
                      <a:pt x="51165" y="82181"/>
                    </a:lnTo>
                    <a:lnTo>
                      <a:pt x="51165" y="82909"/>
                    </a:lnTo>
                    <a:lnTo>
                      <a:pt x="51165" y="82909"/>
                    </a:lnTo>
                    <a:lnTo>
                      <a:pt x="48588" y="82181"/>
                    </a:lnTo>
                    <a:lnTo>
                      <a:pt x="46748" y="80727"/>
                    </a:lnTo>
                    <a:lnTo>
                      <a:pt x="46012" y="82909"/>
                    </a:lnTo>
                    <a:lnTo>
                      <a:pt x="46012" y="82909"/>
                    </a:lnTo>
                    <a:lnTo>
                      <a:pt x="43067" y="88000"/>
                    </a:lnTo>
                    <a:lnTo>
                      <a:pt x="41963" y="91636"/>
                    </a:lnTo>
                    <a:lnTo>
                      <a:pt x="41963" y="92363"/>
                    </a:lnTo>
                    <a:lnTo>
                      <a:pt x="42699" y="92363"/>
                    </a:lnTo>
                    <a:lnTo>
                      <a:pt x="42699" y="92363"/>
                    </a:lnTo>
                    <a:lnTo>
                      <a:pt x="43803" y="91636"/>
                    </a:lnTo>
                    <a:lnTo>
                      <a:pt x="46012" y="90181"/>
                    </a:lnTo>
                    <a:lnTo>
                      <a:pt x="47852" y="88000"/>
                    </a:lnTo>
                    <a:lnTo>
                      <a:pt x="48957" y="88000"/>
                    </a:lnTo>
                    <a:lnTo>
                      <a:pt x="48957" y="88000"/>
                    </a:lnTo>
                    <a:lnTo>
                      <a:pt x="49693" y="90181"/>
                    </a:lnTo>
                    <a:lnTo>
                      <a:pt x="50061" y="91636"/>
                    </a:lnTo>
                    <a:lnTo>
                      <a:pt x="51165" y="91636"/>
                    </a:lnTo>
                    <a:lnTo>
                      <a:pt x="51165" y="91636"/>
                    </a:lnTo>
                    <a:lnTo>
                      <a:pt x="52638" y="88000"/>
                    </a:lnTo>
                    <a:lnTo>
                      <a:pt x="53742" y="87272"/>
                    </a:lnTo>
                    <a:lnTo>
                      <a:pt x="54478" y="87272"/>
                    </a:lnTo>
                    <a:lnTo>
                      <a:pt x="54478" y="87272"/>
                    </a:lnTo>
                    <a:lnTo>
                      <a:pt x="55950" y="88000"/>
                    </a:lnTo>
                    <a:lnTo>
                      <a:pt x="56687" y="89454"/>
                    </a:lnTo>
                    <a:lnTo>
                      <a:pt x="57055" y="91636"/>
                    </a:lnTo>
                    <a:lnTo>
                      <a:pt x="57055" y="91636"/>
                    </a:lnTo>
                    <a:lnTo>
                      <a:pt x="58159" y="94545"/>
                    </a:lnTo>
                    <a:lnTo>
                      <a:pt x="59631" y="98909"/>
                    </a:lnTo>
                    <a:lnTo>
                      <a:pt x="61840" y="101818"/>
                    </a:lnTo>
                    <a:lnTo>
                      <a:pt x="62944" y="102545"/>
                    </a:lnTo>
                    <a:lnTo>
                      <a:pt x="63312" y="102545"/>
                    </a:lnTo>
                    <a:lnTo>
                      <a:pt x="63312" y="102545"/>
                    </a:lnTo>
                    <a:lnTo>
                      <a:pt x="67361" y="101818"/>
                    </a:lnTo>
                    <a:lnTo>
                      <a:pt x="71042" y="101818"/>
                    </a:lnTo>
                    <a:lnTo>
                      <a:pt x="71042" y="101818"/>
                    </a:lnTo>
                    <a:lnTo>
                      <a:pt x="73987" y="101090"/>
                    </a:lnTo>
                    <a:lnTo>
                      <a:pt x="75092" y="99636"/>
                    </a:lnTo>
                    <a:lnTo>
                      <a:pt x="75092" y="98909"/>
                    </a:lnTo>
                    <a:lnTo>
                      <a:pt x="74723" y="97454"/>
                    </a:lnTo>
                    <a:lnTo>
                      <a:pt x="74723" y="97454"/>
                    </a:lnTo>
                    <a:lnTo>
                      <a:pt x="72883" y="93090"/>
                    </a:lnTo>
                    <a:lnTo>
                      <a:pt x="72515" y="91636"/>
                    </a:lnTo>
                    <a:lnTo>
                      <a:pt x="72883" y="90181"/>
                    </a:lnTo>
                    <a:lnTo>
                      <a:pt x="72883" y="90181"/>
                    </a:lnTo>
                    <a:lnTo>
                      <a:pt x="75828" y="89454"/>
                    </a:lnTo>
                    <a:lnTo>
                      <a:pt x="76932" y="89454"/>
                    </a:lnTo>
                    <a:lnTo>
                      <a:pt x="77300" y="89454"/>
                    </a:lnTo>
                    <a:lnTo>
                      <a:pt x="77300" y="89454"/>
                    </a:lnTo>
                    <a:lnTo>
                      <a:pt x="77300" y="88000"/>
                    </a:lnTo>
                    <a:lnTo>
                      <a:pt x="77668" y="87272"/>
                    </a:lnTo>
                    <a:lnTo>
                      <a:pt x="79509" y="85090"/>
                    </a:lnTo>
                    <a:lnTo>
                      <a:pt x="79509" y="85090"/>
                    </a:lnTo>
                    <a:lnTo>
                      <a:pt x="80613" y="85090"/>
                    </a:lnTo>
                    <a:lnTo>
                      <a:pt x="82085" y="85818"/>
                    </a:lnTo>
                    <a:lnTo>
                      <a:pt x="83190" y="85818"/>
                    </a:lnTo>
                    <a:lnTo>
                      <a:pt x="84294" y="85818"/>
                    </a:lnTo>
                    <a:lnTo>
                      <a:pt x="84294" y="85818"/>
                    </a:lnTo>
                    <a:lnTo>
                      <a:pt x="84294" y="85818"/>
                    </a:lnTo>
                    <a:lnTo>
                      <a:pt x="84294" y="85090"/>
                    </a:lnTo>
                    <a:lnTo>
                      <a:pt x="84662" y="85090"/>
                    </a:lnTo>
                    <a:lnTo>
                      <a:pt x="86503" y="85090"/>
                    </a:lnTo>
                    <a:lnTo>
                      <a:pt x="86503" y="85090"/>
                    </a:lnTo>
                    <a:lnTo>
                      <a:pt x="89447" y="87272"/>
                    </a:lnTo>
                    <a:lnTo>
                      <a:pt x="91288" y="87272"/>
                    </a:lnTo>
                    <a:lnTo>
                      <a:pt x="91288" y="87272"/>
                    </a:lnTo>
                    <a:lnTo>
                      <a:pt x="91656" y="89454"/>
                    </a:lnTo>
                    <a:lnTo>
                      <a:pt x="92760" y="92363"/>
                    </a:lnTo>
                    <a:lnTo>
                      <a:pt x="93865" y="95272"/>
                    </a:lnTo>
                    <a:lnTo>
                      <a:pt x="93865" y="95272"/>
                    </a:lnTo>
                    <a:lnTo>
                      <a:pt x="95337" y="101090"/>
                    </a:lnTo>
                    <a:lnTo>
                      <a:pt x="98282" y="106909"/>
                    </a:lnTo>
                    <a:lnTo>
                      <a:pt x="98282" y="106909"/>
                    </a:lnTo>
                    <a:lnTo>
                      <a:pt x="100858" y="110545"/>
                    </a:lnTo>
                    <a:lnTo>
                      <a:pt x="103803" y="111272"/>
                    </a:lnTo>
                    <a:lnTo>
                      <a:pt x="103803" y="111272"/>
                    </a:lnTo>
                    <a:lnTo>
                      <a:pt x="106012" y="111272"/>
                    </a:lnTo>
                    <a:lnTo>
                      <a:pt x="108588" y="113454"/>
                    </a:lnTo>
                    <a:lnTo>
                      <a:pt x="112638" y="116363"/>
                    </a:lnTo>
                    <a:lnTo>
                      <a:pt x="112638" y="116363"/>
                    </a:lnTo>
                    <a:lnTo>
                      <a:pt x="113742" y="117818"/>
                    </a:lnTo>
                    <a:lnTo>
                      <a:pt x="114110" y="118545"/>
                    </a:lnTo>
                    <a:lnTo>
                      <a:pt x="114478" y="120000"/>
                    </a:lnTo>
                    <a:lnTo>
                      <a:pt x="116319" y="120000"/>
                    </a:lnTo>
                    <a:lnTo>
                      <a:pt x="116319" y="120000"/>
                    </a:lnTo>
                    <a:lnTo>
                      <a:pt x="118895" y="120000"/>
                    </a:lnTo>
                    <a:lnTo>
                      <a:pt x="120000" y="118545"/>
                    </a:lnTo>
                    <a:lnTo>
                      <a:pt x="119263" y="116363"/>
                    </a:lnTo>
                    <a:lnTo>
                      <a:pt x="119263" y="116363"/>
                    </a:lnTo>
                    <a:lnTo>
                      <a:pt x="117423" y="113454"/>
                    </a:lnTo>
                    <a:lnTo>
                      <a:pt x="114110" y="109090"/>
                    </a:lnTo>
                    <a:lnTo>
                      <a:pt x="114110" y="109090"/>
                    </a:lnTo>
                    <a:lnTo>
                      <a:pt x="110429" y="102545"/>
                    </a:lnTo>
                    <a:lnTo>
                      <a:pt x="107116" y="98909"/>
                    </a:lnTo>
                    <a:lnTo>
                      <a:pt x="107116" y="98909"/>
                    </a:lnTo>
                    <a:lnTo>
                      <a:pt x="106012" y="97454"/>
                    </a:lnTo>
                    <a:lnTo>
                      <a:pt x="104907" y="95272"/>
                    </a:lnTo>
                    <a:lnTo>
                      <a:pt x="103067" y="88000"/>
                    </a:lnTo>
                    <a:lnTo>
                      <a:pt x="103067" y="88000"/>
                    </a:lnTo>
                    <a:lnTo>
                      <a:pt x="98650" y="77818"/>
                    </a:lnTo>
                    <a:lnTo>
                      <a:pt x="97177" y="73454"/>
                    </a:lnTo>
                    <a:lnTo>
                      <a:pt x="96441" y="72000"/>
                    </a:lnTo>
                    <a:lnTo>
                      <a:pt x="97177" y="72000"/>
                    </a:lnTo>
                    <a:lnTo>
                      <a:pt x="97177" y="72000"/>
                    </a:lnTo>
                    <a:lnTo>
                      <a:pt x="100858" y="72000"/>
                    </a:lnTo>
                    <a:lnTo>
                      <a:pt x="102331" y="72000"/>
                    </a:lnTo>
                    <a:lnTo>
                      <a:pt x="103067" y="71272"/>
                    </a:lnTo>
                    <a:lnTo>
                      <a:pt x="103067" y="71272"/>
                    </a:lnTo>
                    <a:lnTo>
                      <a:pt x="103067" y="71272"/>
                    </a:lnTo>
                    <a:lnTo>
                      <a:pt x="100858" y="66181"/>
                    </a:lnTo>
                    <a:lnTo>
                      <a:pt x="99018" y="62545"/>
                    </a:lnTo>
                    <a:lnTo>
                      <a:pt x="97177" y="61090"/>
                    </a:lnTo>
                    <a:lnTo>
                      <a:pt x="97177" y="61090"/>
                    </a:lnTo>
                    <a:lnTo>
                      <a:pt x="92760" y="59636"/>
                    </a:lnTo>
                    <a:lnTo>
                      <a:pt x="90552" y="57454"/>
                    </a:lnTo>
                    <a:lnTo>
                      <a:pt x="90184" y="57454"/>
                    </a:lnTo>
                    <a:lnTo>
                      <a:pt x="89447" y="56727"/>
                    </a:lnTo>
                    <a:lnTo>
                      <a:pt x="89447" y="56727"/>
                    </a:lnTo>
                    <a:lnTo>
                      <a:pt x="89447" y="52363"/>
                    </a:lnTo>
                    <a:lnTo>
                      <a:pt x="89079" y="50909"/>
                    </a:lnTo>
                    <a:lnTo>
                      <a:pt x="87975" y="49454"/>
                    </a:lnTo>
                    <a:lnTo>
                      <a:pt x="87975" y="49454"/>
                    </a:lnTo>
                    <a:lnTo>
                      <a:pt x="84294" y="43636"/>
                    </a:lnTo>
                    <a:lnTo>
                      <a:pt x="82822" y="40000"/>
                    </a:lnTo>
                    <a:lnTo>
                      <a:pt x="82822" y="40000"/>
                    </a:lnTo>
                    <a:lnTo>
                      <a:pt x="82085" y="37818"/>
                    </a:lnTo>
                    <a:lnTo>
                      <a:pt x="79509" y="36363"/>
                    </a:lnTo>
                    <a:lnTo>
                      <a:pt x="79509" y="36363"/>
                    </a:lnTo>
                    <a:lnTo>
                      <a:pt x="77300" y="35636"/>
                    </a:lnTo>
                    <a:lnTo>
                      <a:pt x="75828" y="33454"/>
                    </a:lnTo>
                    <a:lnTo>
                      <a:pt x="72515" y="30545"/>
                    </a:lnTo>
                    <a:lnTo>
                      <a:pt x="72515" y="30545"/>
                    </a:lnTo>
                    <a:lnTo>
                      <a:pt x="67361" y="28363"/>
                    </a:lnTo>
                    <a:lnTo>
                      <a:pt x="64417" y="26909"/>
                    </a:lnTo>
                    <a:lnTo>
                      <a:pt x="62208" y="24727"/>
                    </a:lnTo>
                    <a:lnTo>
                      <a:pt x="62208" y="24727"/>
                    </a:lnTo>
                    <a:lnTo>
                      <a:pt x="61472" y="24000"/>
                    </a:lnTo>
                    <a:lnTo>
                      <a:pt x="59631" y="21818"/>
                    </a:lnTo>
                    <a:lnTo>
                      <a:pt x="58527" y="21818"/>
                    </a:lnTo>
                    <a:lnTo>
                      <a:pt x="58159" y="20363"/>
                    </a:lnTo>
                    <a:lnTo>
                      <a:pt x="58159" y="20363"/>
                    </a:lnTo>
                    <a:lnTo>
                      <a:pt x="58527" y="18909"/>
                    </a:lnTo>
                    <a:lnTo>
                      <a:pt x="58159" y="17454"/>
                    </a:lnTo>
                    <a:lnTo>
                      <a:pt x="57423" y="15272"/>
                    </a:lnTo>
                    <a:lnTo>
                      <a:pt x="57055" y="15272"/>
                    </a:lnTo>
                    <a:lnTo>
                      <a:pt x="57055" y="15272"/>
                    </a:lnTo>
                    <a:lnTo>
                      <a:pt x="55950" y="18909"/>
                    </a:lnTo>
                    <a:lnTo>
                      <a:pt x="55582" y="19636"/>
                    </a:lnTo>
                    <a:lnTo>
                      <a:pt x="54478" y="20363"/>
                    </a:lnTo>
                    <a:lnTo>
                      <a:pt x="54478" y="20363"/>
                    </a:lnTo>
                    <a:lnTo>
                      <a:pt x="52269" y="18909"/>
                    </a:lnTo>
                    <a:lnTo>
                      <a:pt x="50797" y="17454"/>
                    </a:lnTo>
                    <a:lnTo>
                      <a:pt x="48957" y="17454"/>
                    </a:lnTo>
                    <a:lnTo>
                      <a:pt x="48957" y="17454"/>
                    </a:lnTo>
                    <a:lnTo>
                      <a:pt x="46748" y="15272"/>
                    </a:lnTo>
                    <a:lnTo>
                      <a:pt x="44171" y="13090"/>
                    </a:lnTo>
                    <a:lnTo>
                      <a:pt x="41226" y="10181"/>
                    </a:lnTo>
                    <a:lnTo>
                      <a:pt x="41226" y="10181"/>
                    </a:lnTo>
                    <a:lnTo>
                      <a:pt x="39386" y="14545"/>
                    </a:lnTo>
                    <a:lnTo>
                      <a:pt x="38282" y="16727"/>
                    </a:lnTo>
                    <a:lnTo>
                      <a:pt x="37177" y="17454"/>
                    </a:lnTo>
                    <a:lnTo>
                      <a:pt x="37177" y="17454"/>
                    </a:lnTo>
                    <a:lnTo>
                      <a:pt x="35705" y="16727"/>
                    </a:lnTo>
                    <a:lnTo>
                      <a:pt x="33496" y="16727"/>
                    </a:lnTo>
                    <a:lnTo>
                      <a:pt x="33496" y="16727"/>
                    </a:lnTo>
                    <a:lnTo>
                      <a:pt x="30920" y="16727"/>
                    </a:lnTo>
                    <a:lnTo>
                      <a:pt x="29815" y="17454"/>
                    </a:lnTo>
                    <a:lnTo>
                      <a:pt x="29815" y="17454"/>
                    </a:lnTo>
                    <a:lnTo>
                      <a:pt x="29815" y="17454"/>
                    </a:lnTo>
                    <a:lnTo>
                      <a:pt x="32024" y="19636"/>
                    </a:lnTo>
                    <a:lnTo>
                      <a:pt x="32392" y="20363"/>
                    </a:lnTo>
                    <a:lnTo>
                      <a:pt x="32392" y="21818"/>
                    </a:lnTo>
                    <a:lnTo>
                      <a:pt x="32392" y="21818"/>
                    </a:lnTo>
                    <a:lnTo>
                      <a:pt x="32024" y="22545"/>
                    </a:lnTo>
                    <a:lnTo>
                      <a:pt x="32024" y="24727"/>
                    </a:lnTo>
                    <a:lnTo>
                      <a:pt x="32024" y="26909"/>
                    </a:lnTo>
                    <a:lnTo>
                      <a:pt x="31288" y="28363"/>
                    </a:lnTo>
                    <a:lnTo>
                      <a:pt x="31288" y="28363"/>
                    </a:lnTo>
                    <a:lnTo>
                      <a:pt x="29447" y="31272"/>
                    </a:lnTo>
                    <a:lnTo>
                      <a:pt x="28343" y="32000"/>
                    </a:lnTo>
                    <a:lnTo>
                      <a:pt x="27239" y="32000"/>
                    </a:lnTo>
                    <a:lnTo>
                      <a:pt x="27239" y="32000"/>
                    </a:lnTo>
                    <a:lnTo>
                      <a:pt x="26134" y="31272"/>
                    </a:lnTo>
                    <a:lnTo>
                      <a:pt x="26134" y="29090"/>
                    </a:lnTo>
                    <a:lnTo>
                      <a:pt x="26503" y="26909"/>
                    </a:lnTo>
                    <a:lnTo>
                      <a:pt x="26503" y="26909"/>
                    </a:lnTo>
                    <a:lnTo>
                      <a:pt x="26503" y="26909"/>
                    </a:lnTo>
                    <a:lnTo>
                      <a:pt x="23926" y="24000"/>
                    </a:lnTo>
                    <a:lnTo>
                      <a:pt x="21349" y="20363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Shape 721"/>
              <p:cNvSpPr/>
              <p:nvPr/>
            </p:nvSpPr>
            <p:spPr>
              <a:xfrm>
                <a:off x="8116888" y="4840288"/>
                <a:ext cx="840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8823"/>
                    </a:moveTo>
                    <a:lnTo>
                      <a:pt x="0" y="98823"/>
                    </a:lnTo>
                    <a:lnTo>
                      <a:pt x="11320" y="112941"/>
                    </a:lnTo>
                    <a:lnTo>
                      <a:pt x="36226" y="120000"/>
                    </a:lnTo>
                    <a:lnTo>
                      <a:pt x="61132" y="120000"/>
                    </a:lnTo>
                    <a:lnTo>
                      <a:pt x="76981" y="120000"/>
                    </a:lnTo>
                    <a:lnTo>
                      <a:pt x="76981" y="120000"/>
                    </a:lnTo>
                    <a:lnTo>
                      <a:pt x="104150" y="84705"/>
                    </a:lnTo>
                    <a:lnTo>
                      <a:pt x="117735" y="49411"/>
                    </a:lnTo>
                    <a:lnTo>
                      <a:pt x="120000" y="42352"/>
                    </a:lnTo>
                    <a:lnTo>
                      <a:pt x="120000" y="28235"/>
                    </a:lnTo>
                    <a:lnTo>
                      <a:pt x="120000" y="28235"/>
                    </a:lnTo>
                    <a:lnTo>
                      <a:pt x="113207" y="7058"/>
                    </a:lnTo>
                    <a:lnTo>
                      <a:pt x="106415" y="0"/>
                    </a:lnTo>
                    <a:lnTo>
                      <a:pt x="97358" y="0"/>
                    </a:lnTo>
                    <a:lnTo>
                      <a:pt x="95094" y="0"/>
                    </a:lnTo>
                    <a:lnTo>
                      <a:pt x="95094" y="0"/>
                    </a:lnTo>
                    <a:lnTo>
                      <a:pt x="76981" y="42352"/>
                    </a:lnTo>
                    <a:lnTo>
                      <a:pt x="65660" y="63529"/>
                    </a:lnTo>
                    <a:lnTo>
                      <a:pt x="58867" y="70588"/>
                    </a:lnTo>
                    <a:lnTo>
                      <a:pt x="58867" y="70588"/>
                    </a:lnTo>
                    <a:lnTo>
                      <a:pt x="54339" y="63529"/>
                    </a:lnTo>
                    <a:lnTo>
                      <a:pt x="52075" y="49411"/>
                    </a:lnTo>
                    <a:lnTo>
                      <a:pt x="52075" y="49411"/>
                    </a:lnTo>
                    <a:lnTo>
                      <a:pt x="47547" y="49411"/>
                    </a:lnTo>
                    <a:lnTo>
                      <a:pt x="47547" y="49411"/>
                    </a:lnTo>
                    <a:lnTo>
                      <a:pt x="18113" y="70588"/>
                    </a:lnTo>
                    <a:lnTo>
                      <a:pt x="4528" y="84705"/>
                    </a:lnTo>
                    <a:lnTo>
                      <a:pt x="0" y="91764"/>
                    </a:lnTo>
                    <a:lnTo>
                      <a:pt x="0" y="9882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Shape 722"/>
              <p:cNvSpPr/>
              <p:nvPr/>
            </p:nvSpPr>
            <p:spPr>
              <a:xfrm>
                <a:off x="8116888" y="4840288"/>
                <a:ext cx="840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8823"/>
                    </a:moveTo>
                    <a:lnTo>
                      <a:pt x="0" y="98823"/>
                    </a:lnTo>
                    <a:lnTo>
                      <a:pt x="11320" y="112941"/>
                    </a:lnTo>
                    <a:lnTo>
                      <a:pt x="36226" y="120000"/>
                    </a:lnTo>
                    <a:lnTo>
                      <a:pt x="61132" y="120000"/>
                    </a:lnTo>
                    <a:lnTo>
                      <a:pt x="76981" y="120000"/>
                    </a:lnTo>
                    <a:lnTo>
                      <a:pt x="76981" y="120000"/>
                    </a:lnTo>
                    <a:lnTo>
                      <a:pt x="104150" y="84705"/>
                    </a:lnTo>
                    <a:lnTo>
                      <a:pt x="117735" y="49411"/>
                    </a:lnTo>
                    <a:lnTo>
                      <a:pt x="120000" y="42352"/>
                    </a:lnTo>
                    <a:lnTo>
                      <a:pt x="120000" y="28235"/>
                    </a:lnTo>
                    <a:lnTo>
                      <a:pt x="120000" y="28235"/>
                    </a:lnTo>
                    <a:lnTo>
                      <a:pt x="113207" y="7058"/>
                    </a:lnTo>
                    <a:lnTo>
                      <a:pt x="106415" y="0"/>
                    </a:lnTo>
                    <a:lnTo>
                      <a:pt x="97358" y="0"/>
                    </a:lnTo>
                    <a:lnTo>
                      <a:pt x="95094" y="0"/>
                    </a:lnTo>
                    <a:lnTo>
                      <a:pt x="95094" y="0"/>
                    </a:lnTo>
                    <a:lnTo>
                      <a:pt x="76981" y="42352"/>
                    </a:lnTo>
                    <a:lnTo>
                      <a:pt x="65660" y="63529"/>
                    </a:lnTo>
                    <a:lnTo>
                      <a:pt x="58867" y="70588"/>
                    </a:lnTo>
                    <a:lnTo>
                      <a:pt x="58867" y="70588"/>
                    </a:lnTo>
                    <a:lnTo>
                      <a:pt x="54339" y="63529"/>
                    </a:lnTo>
                    <a:lnTo>
                      <a:pt x="52075" y="49411"/>
                    </a:lnTo>
                    <a:lnTo>
                      <a:pt x="52075" y="49411"/>
                    </a:lnTo>
                    <a:lnTo>
                      <a:pt x="47547" y="49411"/>
                    </a:lnTo>
                    <a:lnTo>
                      <a:pt x="47547" y="49411"/>
                    </a:lnTo>
                    <a:lnTo>
                      <a:pt x="18113" y="70588"/>
                    </a:lnTo>
                    <a:lnTo>
                      <a:pt x="4528" y="84705"/>
                    </a:lnTo>
                    <a:lnTo>
                      <a:pt x="0" y="91764"/>
                    </a:lnTo>
                    <a:lnTo>
                      <a:pt x="0" y="98823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Shape 723"/>
              <p:cNvSpPr/>
              <p:nvPr/>
            </p:nvSpPr>
            <p:spPr>
              <a:xfrm>
                <a:off x="8275638" y="4860926"/>
                <a:ext cx="237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000" y="120000"/>
                    </a:moveTo>
                    <a:lnTo>
                      <a:pt x="64000" y="120000"/>
                    </a:lnTo>
                    <a:lnTo>
                      <a:pt x="32000" y="91764"/>
                    </a:lnTo>
                    <a:lnTo>
                      <a:pt x="8000" y="49411"/>
                    </a:lnTo>
                    <a:lnTo>
                      <a:pt x="0" y="7058"/>
                    </a:lnTo>
                    <a:lnTo>
                      <a:pt x="0" y="0"/>
                    </a:lnTo>
                    <a:lnTo>
                      <a:pt x="16000" y="0"/>
                    </a:lnTo>
                    <a:lnTo>
                      <a:pt x="16000" y="0"/>
                    </a:lnTo>
                    <a:lnTo>
                      <a:pt x="64000" y="28235"/>
                    </a:lnTo>
                    <a:lnTo>
                      <a:pt x="112000" y="70588"/>
                    </a:lnTo>
                    <a:lnTo>
                      <a:pt x="120000" y="91764"/>
                    </a:lnTo>
                    <a:lnTo>
                      <a:pt x="120000" y="112941"/>
                    </a:lnTo>
                    <a:lnTo>
                      <a:pt x="112000" y="120000"/>
                    </a:lnTo>
                    <a:lnTo>
                      <a:pt x="64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Shape 724"/>
              <p:cNvSpPr/>
              <p:nvPr/>
            </p:nvSpPr>
            <p:spPr>
              <a:xfrm>
                <a:off x="8275638" y="4860926"/>
                <a:ext cx="237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000" y="120000"/>
                    </a:moveTo>
                    <a:lnTo>
                      <a:pt x="64000" y="120000"/>
                    </a:lnTo>
                    <a:lnTo>
                      <a:pt x="32000" y="91764"/>
                    </a:lnTo>
                    <a:lnTo>
                      <a:pt x="8000" y="49411"/>
                    </a:lnTo>
                    <a:lnTo>
                      <a:pt x="0" y="7058"/>
                    </a:lnTo>
                    <a:lnTo>
                      <a:pt x="0" y="0"/>
                    </a:lnTo>
                    <a:lnTo>
                      <a:pt x="16000" y="0"/>
                    </a:lnTo>
                    <a:lnTo>
                      <a:pt x="16000" y="0"/>
                    </a:lnTo>
                    <a:lnTo>
                      <a:pt x="64000" y="28235"/>
                    </a:lnTo>
                    <a:lnTo>
                      <a:pt x="112000" y="70588"/>
                    </a:lnTo>
                    <a:lnTo>
                      <a:pt x="120000" y="91764"/>
                    </a:lnTo>
                    <a:lnTo>
                      <a:pt x="120000" y="112941"/>
                    </a:lnTo>
                    <a:lnTo>
                      <a:pt x="112000" y="120000"/>
                    </a:lnTo>
                    <a:lnTo>
                      <a:pt x="64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5" name="Shape 72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497888" y="5226051"/>
                <a:ext cx="90488" cy="69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6" name="Shape 726"/>
              <p:cNvSpPr/>
              <p:nvPr/>
            </p:nvSpPr>
            <p:spPr>
              <a:xfrm>
                <a:off x="8816976" y="5157788"/>
                <a:ext cx="33300" cy="25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5714" y="120000"/>
                    </a:moveTo>
                    <a:lnTo>
                      <a:pt x="85714" y="120000"/>
                    </a:lnTo>
                    <a:lnTo>
                      <a:pt x="34285" y="120000"/>
                    </a:lnTo>
                    <a:lnTo>
                      <a:pt x="11428" y="97500"/>
                    </a:lnTo>
                    <a:lnTo>
                      <a:pt x="0" y="82500"/>
                    </a:lnTo>
                    <a:lnTo>
                      <a:pt x="0" y="82500"/>
                    </a:lnTo>
                    <a:lnTo>
                      <a:pt x="0" y="67500"/>
                    </a:lnTo>
                    <a:lnTo>
                      <a:pt x="0" y="67500"/>
                    </a:lnTo>
                    <a:lnTo>
                      <a:pt x="17142" y="45000"/>
                    </a:lnTo>
                    <a:lnTo>
                      <a:pt x="34285" y="30000"/>
                    </a:lnTo>
                    <a:lnTo>
                      <a:pt x="51428" y="22500"/>
                    </a:lnTo>
                    <a:lnTo>
                      <a:pt x="57142" y="7500"/>
                    </a:lnTo>
                    <a:lnTo>
                      <a:pt x="57142" y="7500"/>
                    </a:lnTo>
                    <a:lnTo>
                      <a:pt x="57142" y="0"/>
                    </a:lnTo>
                    <a:lnTo>
                      <a:pt x="57142" y="0"/>
                    </a:lnTo>
                    <a:lnTo>
                      <a:pt x="74285" y="7500"/>
                    </a:lnTo>
                    <a:lnTo>
                      <a:pt x="102857" y="45000"/>
                    </a:lnTo>
                    <a:lnTo>
                      <a:pt x="102857" y="45000"/>
                    </a:lnTo>
                    <a:lnTo>
                      <a:pt x="108571" y="67500"/>
                    </a:lnTo>
                    <a:lnTo>
                      <a:pt x="120000" y="82500"/>
                    </a:lnTo>
                    <a:lnTo>
                      <a:pt x="120000" y="82500"/>
                    </a:lnTo>
                    <a:lnTo>
                      <a:pt x="108571" y="105000"/>
                    </a:lnTo>
                    <a:lnTo>
                      <a:pt x="102857" y="120000"/>
                    </a:lnTo>
                    <a:lnTo>
                      <a:pt x="85714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Shape 727"/>
              <p:cNvSpPr/>
              <p:nvPr/>
            </p:nvSpPr>
            <p:spPr>
              <a:xfrm>
                <a:off x="8816976" y="5157788"/>
                <a:ext cx="33300" cy="25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5714" y="120000"/>
                    </a:moveTo>
                    <a:lnTo>
                      <a:pt x="85714" y="120000"/>
                    </a:lnTo>
                    <a:lnTo>
                      <a:pt x="34285" y="120000"/>
                    </a:lnTo>
                    <a:lnTo>
                      <a:pt x="11428" y="97500"/>
                    </a:lnTo>
                    <a:lnTo>
                      <a:pt x="0" y="82500"/>
                    </a:lnTo>
                    <a:lnTo>
                      <a:pt x="0" y="82500"/>
                    </a:lnTo>
                    <a:lnTo>
                      <a:pt x="0" y="67500"/>
                    </a:lnTo>
                    <a:lnTo>
                      <a:pt x="0" y="67500"/>
                    </a:lnTo>
                    <a:lnTo>
                      <a:pt x="17142" y="45000"/>
                    </a:lnTo>
                    <a:lnTo>
                      <a:pt x="34285" y="30000"/>
                    </a:lnTo>
                    <a:lnTo>
                      <a:pt x="51428" y="22500"/>
                    </a:lnTo>
                    <a:lnTo>
                      <a:pt x="57142" y="7500"/>
                    </a:lnTo>
                    <a:lnTo>
                      <a:pt x="57142" y="7500"/>
                    </a:lnTo>
                    <a:lnTo>
                      <a:pt x="57142" y="0"/>
                    </a:lnTo>
                    <a:lnTo>
                      <a:pt x="57142" y="0"/>
                    </a:lnTo>
                    <a:lnTo>
                      <a:pt x="74285" y="7500"/>
                    </a:lnTo>
                    <a:lnTo>
                      <a:pt x="102857" y="45000"/>
                    </a:lnTo>
                    <a:lnTo>
                      <a:pt x="102857" y="45000"/>
                    </a:lnTo>
                    <a:lnTo>
                      <a:pt x="108571" y="67500"/>
                    </a:lnTo>
                    <a:lnTo>
                      <a:pt x="120000" y="82500"/>
                    </a:lnTo>
                    <a:lnTo>
                      <a:pt x="120000" y="82500"/>
                    </a:lnTo>
                    <a:lnTo>
                      <a:pt x="108571" y="105000"/>
                    </a:lnTo>
                    <a:lnTo>
                      <a:pt x="102857" y="120000"/>
                    </a:lnTo>
                    <a:lnTo>
                      <a:pt x="85714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Shape 728"/>
              <p:cNvSpPr/>
              <p:nvPr/>
            </p:nvSpPr>
            <p:spPr>
              <a:xfrm>
                <a:off x="8842376" y="5126038"/>
                <a:ext cx="28500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120000"/>
                    </a:moveTo>
                    <a:lnTo>
                      <a:pt x="40000" y="120000"/>
                    </a:lnTo>
                    <a:lnTo>
                      <a:pt x="13333" y="120000"/>
                    </a:lnTo>
                    <a:lnTo>
                      <a:pt x="13333" y="120000"/>
                    </a:lnTo>
                    <a:lnTo>
                      <a:pt x="0" y="87272"/>
                    </a:lnTo>
                    <a:lnTo>
                      <a:pt x="0" y="87272"/>
                    </a:lnTo>
                    <a:lnTo>
                      <a:pt x="13333" y="76363"/>
                    </a:lnTo>
                    <a:lnTo>
                      <a:pt x="33333" y="54545"/>
                    </a:lnTo>
                    <a:lnTo>
                      <a:pt x="33333" y="54545"/>
                    </a:lnTo>
                    <a:lnTo>
                      <a:pt x="80000" y="21818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10909"/>
                    </a:lnTo>
                    <a:lnTo>
                      <a:pt x="120000" y="10909"/>
                    </a:lnTo>
                    <a:lnTo>
                      <a:pt x="120000" y="10909"/>
                    </a:lnTo>
                    <a:lnTo>
                      <a:pt x="120000" y="43636"/>
                    </a:lnTo>
                    <a:lnTo>
                      <a:pt x="100000" y="87272"/>
                    </a:lnTo>
                    <a:lnTo>
                      <a:pt x="66666" y="109090"/>
                    </a:lnTo>
                    <a:lnTo>
                      <a:pt x="4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Shape 729"/>
              <p:cNvSpPr/>
              <p:nvPr/>
            </p:nvSpPr>
            <p:spPr>
              <a:xfrm>
                <a:off x="8842376" y="5126038"/>
                <a:ext cx="28500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120000"/>
                    </a:moveTo>
                    <a:lnTo>
                      <a:pt x="40000" y="120000"/>
                    </a:lnTo>
                    <a:lnTo>
                      <a:pt x="13333" y="120000"/>
                    </a:lnTo>
                    <a:lnTo>
                      <a:pt x="13333" y="120000"/>
                    </a:lnTo>
                    <a:lnTo>
                      <a:pt x="0" y="87272"/>
                    </a:lnTo>
                    <a:lnTo>
                      <a:pt x="0" y="87272"/>
                    </a:lnTo>
                    <a:lnTo>
                      <a:pt x="13333" y="76363"/>
                    </a:lnTo>
                    <a:lnTo>
                      <a:pt x="33333" y="54545"/>
                    </a:lnTo>
                    <a:lnTo>
                      <a:pt x="33333" y="54545"/>
                    </a:lnTo>
                    <a:lnTo>
                      <a:pt x="80000" y="21818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10909"/>
                    </a:lnTo>
                    <a:lnTo>
                      <a:pt x="120000" y="10909"/>
                    </a:lnTo>
                    <a:lnTo>
                      <a:pt x="120000" y="10909"/>
                    </a:lnTo>
                    <a:lnTo>
                      <a:pt x="120000" y="43636"/>
                    </a:lnTo>
                    <a:lnTo>
                      <a:pt x="100000" y="87272"/>
                    </a:lnTo>
                    <a:lnTo>
                      <a:pt x="66666" y="109090"/>
                    </a:lnTo>
                    <a:lnTo>
                      <a:pt x="4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Shape 730"/>
              <p:cNvSpPr/>
              <p:nvPr/>
            </p:nvSpPr>
            <p:spPr>
              <a:xfrm>
                <a:off x="9058276" y="5056188"/>
                <a:ext cx="174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545" y="120000"/>
                    </a:moveTo>
                    <a:lnTo>
                      <a:pt x="54545" y="120000"/>
                    </a:lnTo>
                    <a:lnTo>
                      <a:pt x="21818" y="90000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21818" y="0"/>
                    </a:lnTo>
                    <a:lnTo>
                      <a:pt x="32727" y="0"/>
                    </a:lnTo>
                    <a:lnTo>
                      <a:pt x="32727" y="0"/>
                    </a:lnTo>
                    <a:lnTo>
                      <a:pt x="87272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65454" y="90000"/>
                    </a:lnTo>
                    <a:lnTo>
                      <a:pt x="65454" y="90000"/>
                    </a:lnTo>
                    <a:lnTo>
                      <a:pt x="54545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Shape 731"/>
              <p:cNvSpPr/>
              <p:nvPr/>
            </p:nvSpPr>
            <p:spPr>
              <a:xfrm>
                <a:off x="9058276" y="5056188"/>
                <a:ext cx="174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545" y="120000"/>
                    </a:moveTo>
                    <a:lnTo>
                      <a:pt x="54545" y="120000"/>
                    </a:lnTo>
                    <a:lnTo>
                      <a:pt x="21818" y="90000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21818" y="0"/>
                    </a:lnTo>
                    <a:lnTo>
                      <a:pt x="32727" y="0"/>
                    </a:lnTo>
                    <a:lnTo>
                      <a:pt x="32727" y="0"/>
                    </a:lnTo>
                    <a:lnTo>
                      <a:pt x="87272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65454" y="90000"/>
                    </a:lnTo>
                    <a:lnTo>
                      <a:pt x="65454" y="90000"/>
                    </a:lnTo>
                    <a:lnTo>
                      <a:pt x="54545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Shape 732"/>
              <p:cNvSpPr/>
              <p:nvPr/>
            </p:nvSpPr>
            <p:spPr>
              <a:xfrm>
                <a:off x="8569326" y="5091113"/>
                <a:ext cx="20700" cy="25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076" y="120000"/>
                    </a:moveTo>
                    <a:lnTo>
                      <a:pt x="83076" y="120000"/>
                    </a:lnTo>
                    <a:lnTo>
                      <a:pt x="64615" y="120000"/>
                    </a:lnTo>
                    <a:lnTo>
                      <a:pt x="64615" y="120000"/>
                    </a:lnTo>
                    <a:lnTo>
                      <a:pt x="27692" y="75000"/>
                    </a:lnTo>
                    <a:lnTo>
                      <a:pt x="9230" y="45000"/>
                    </a:lnTo>
                    <a:lnTo>
                      <a:pt x="0" y="7500"/>
                    </a:lnTo>
                    <a:lnTo>
                      <a:pt x="0" y="7500"/>
                    </a:lnTo>
                    <a:lnTo>
                      <a:pt x="9230" y="0"/>
                    </a:lnTo>
                    <a:lnTo>
                      <a:pt x="27692" y="0"/>
                    </a:lnTo>
                    <a:lnTo>
                      <a:pt x="27692" y="0"/>
                    </a:lnTo>
                    <a:lnTo>
                      <a:pt x="27692" y="0"/>
                    </a:lnTo>
                    <a:lnTo>
                      <a:pt x="27692" y="0"/>
                    </a:lnTo>
                    <a:lnTo>
                      <a:pt x="64615" y="7500"/>
                    </a:lnTo>
                    <a:lnTo>
                      <a:pt x="92307" y="30000"/>
                    </a:lnTo>
                    <a:lnTo>
                      <a:pt x="120000" y="67500"/>
                    </a:lnTo>
                    <a:lnTo>
                      <a:pt x="120000" y="67500"/>
                    </a:lnTo>
                    <a:lnTo>
                      <a:pt x="120000" y="75000"/>
                    </a:lnTo>
                    <a:lnTo>
                      <a:pt x="120000" y="75000"/>
                    </a:lnTo>
                    <a:lnTo>
                      <a:pt x="110769" y="105000"/>
                    </a:lnTo>
                    <a:lnTo>
                      <a:pt x="92307" y="120000"/>
                    </a:lnTo>
                    <a:lnTo>
                      <a:pt x="83076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Shape 733"/>
              <p:cNvSpPr/>
              <p:nvPr/>
            </p:nvSpPr>
            <p:spPr>
              <a:xfrm>
                <a:off x="8569326" y="5091113"/>
                <a:ext cx="20700" cy="25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076" y="120000"/>
                    </a:moveTo>
                    <a:lnTo>
                      <a:pt x="83076" y="120000"/>
                    </a:lnTo>
                    <a:lnTo>
                      <a:pt x="64615" y="120000"/>
                    </a:lnTo>
                    <a:lnTo>
                      <a:pt x="64615" y="120000"/>
                    </a:lnTo>
                    <a:lnTo>
                      <a:pt x="27692" y="75000"/>
                    </a:lnTo>
                    <a:lnTo>
                      <a:pt x="9230" y="45000"/>
                    </a:lnTo>
                    <a:lnTo>
                      <a:pt x="0" y="7500"/>
                    </a:lnTo>
                    <a:lnTo>
                      <a:pt x="0" y="7500"/>
                    </a:lnTo>
                    <a:lnTo>
                      <a:pt x="9230" y="0"/>
                    </a:lnTo>
                    <a:lnTo>
                      <a:pt x="27692" y="0"/>
                    </a:lnTo>
                    <a:lnTo>
                      <a:pt x="27692" y="0"/>
                    </a:lnTo>
                    <a:lnTo>
                      <a:pt x="27692" y="0"/>
                    </a:lnTo>
                    <a:lnTo>
                      <a:pt x="27692" y="0"/>
                    </a:lnTo>
                    <a:lnTo>
                      <a:pt x="64615" y="7500"/>
                    </a:lnTo>
                    <a:lnTo>
                      <a:pt x="92307" y="30000"/>
                    </a:lnTo>
                    <a:lnTo>
                      <a:pt x="120000" y="67500"/>
                    </a:lnTo>
                    <a:lnTo>
                      <a:pt x="120000" y="67500"/>
                    </a:lnTo>
                    <a:lnTo>
                      <a:pt x="120000" y="75000"/>
                    </a:lnTo>
                    <a:lnTo>
                      <a:pt x="120000" y="75000"/>
                    </a:lnTo>
                    <a:lnTo>
                      <a:pt x="110769" y="105000"/>
                    </a:lnTo>
                    <a:lnTo>
                      <a:pt x="92307" y="120000"/>
                    </a:lnTo>
                    <a:lnTo>
                      <a:pt x="83076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Shape 734"/>
              <p:cNvSpPr/>
              <p:nvPr/>
            </p:nvSpPr>
            <p:spPr>
              <a:xfrm>
                <a:off x="8194676" y="4821238"/>
                <a:ext cx="159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08000"/>
                    </a:moveTo>
                    <a:lnTo>
                      <a:pt x="72000" y="108000"/>
                    </a:lnTo>
                    <a:lnTo>
                      <a:pt x="12000" y="60000"/>
                    </a:lnTo>
                    <a:lnTo>
                      <a:pt x="0" y="24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2000" y="0"/>
                    </a:lnTo>
                    <a:lnTo>
                      <a:pt x="108000" y="0"/>
                    </a:lnTo>
                    <a:lnTo>
                      <a:pt x="120000" y="24000"/>
                    </a:lnTo>
                    <a:lnTo>
                      <a:pt x="120000" y="24000"/>
                    </a:lnTo>
                    <a:lnTo>
                      <a:pt x="120000" y="96000"/>
                    </a:lnTo>
                    <a:lnTo>
                      <a:pt x="108000" y="120000"/>
                    </a:lnTo>
                    <a:lnTo>
                      <a:pt x="84000" y="120000"/>
                    </a:lnTo>
                    <a:lnTo>
                      <a:pt x="72000" y="108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Shape 735"/>
              <p:cNvSpPr/>
              <p:nvPr/>
            </p:nvSpPr>
            <p:spPr>
              <a:xfrm>
                <a:off x="8194676" y="4821238"/>
                <a:ext cx="159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08000"/>
                    </a:moveTo>
                    <a:lnTo>
                      <a:pt x="72000" y="108000"/>
                    </a:lnTo>
                    <a:lnTo>
                      <a:pt x="12000" y="60000"/>
                    </a:lnTo>
                    <a:lnTo>
                      <a:pt x="0" y="24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2000" y="0"/>
                    </a:lnTo>
                    <a:lnTo>
                      <a:pt x="108000" y="0"/>
                    </a:lnTo>
                    <a:lnTo>
                      <a:pt x="120000" y="24000"/>
                    </a:lnTo>
                    <a:lnTo>
                      <a:pt x="120000" y="24000"/>
                    </a:lnTo>
                    <a:lnTo>
                      <a:pt x="120000" y="96000"/>
                    </a:lnTo>
                    <a:lnTo>
                      <a:pt x="108000" y="120000"/>
                    </a:lnTo>
                    <a:lnTo>
                      <a:pt x="84000" y="120000"/>
                    </a:lnTo>
                    <a:lnTo>
                      <a:pt x="72000" y="108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Shape 736"/>
              <p:cNvSpPr/>
              <p:nvPr/>
            </p:nvSpPr>
            <p:spPr>
              <a:xfrm>
                <a:off x="7196138" y="4987926"/>
                <a:ext cx="1046100" cy="790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858" y="240"/>
                    </a:moveTo>
                    <a:lnTo>
                      <a:pt x="86858" y="0"/>
                    </a:lnTo>
                    <a:lnTo>
                      <a:pt x="86858" y="0"/>
                    </a:lnTo>
                    <a:lnTo>
                      <a:pt x="86494" y="0"/>
                    </a:lnTo>
                    <a:lnTo>
                      <a:pt x="86312" y="240"/>
                    </a:lnTo>
                    <a:lnTo>
                      <a:pt x="86312" y="240"/>
                    </a:lnTo>
                    <a:lnTo>
                      <a:pt x="85766" y="1204"/>
                    </a:lnTo>
                    <a:lnTo>
                      <a:pt x="85766" y="1204"/>
                    </a:lnTo>
                    <a:lnTo>
                      <a:pt x="85220" y="3373"/>
                    </a:lnTo>
                    <a:lnTo>
                      <a:pt x="85220" y="3373"/>
                    </a:lnTo>
                    <a:lnTo>
                      <a:pt x="85220" y="4096"/>
                    </a:lnTo>
                    <a:lnTo>
                      <a:pt x="85037" y="4337"/>
                    </a:lnTo>
                    <a:lnTo>
                      <a:pt x="85037" y="4337"/>
                    </a:lnTo>
                    <a:lnTo>
                      <a:pt x="85037" y="4337"/>
                    </a:lnTo>
                    <a:lnTo>
                      <a:pt x="85037" y="4337"/>
                    </a:lnTo>
                    <a:lnTo>
                      <a:pt x="85037" y="4337"/>
                    </a:lnTo>
                    <a:lnTo>
                      <a:pt x="85037" y="4337"/>
                    </a:lnTo>
                    <a:lnTo>
                      <a:pt x="85220" y="4337"/>
                    </a:lnTo>
                    <a:lnTo>
                      <a:pt x="85037" y="4337"/>
                    </a:lnTo>
                    <a:lnTo>
                      <a:pt x="85037" y="4337"/>
                    </a:lnTo>
                    <a:lnTo>
                      <a:pt x="85220" y="4337"/>
                    </a:lnTo>
                    <a:lnTo>
                      <a:pt x="85037" y="4337"/>
                    </a:lnTo>
                    <a:lnTo>
                      <a:pt x="85037" y="4337"/>
                    </a:lnTo>
                    <a:lnTo>
                      <a:pt x="84673" y="4819"/>
                    </a:lnTo>
                    <a:lnTo>
                      <a:pt x="84673" y="5542"/>
                    </a:lnTo>
                    <a:lnTo>
                      <a:pt x="84673" y="5542"/>
                    </a:lnTo>
                    <a:lnTo>
                      <a:pt x="84491" y="7228"/>
                    </a:lnTo>
                    <a:lnTo>
                      <a:pt x="84491" y="7228"/>
                    </a:lnTo>
                    <a:lnTo>
                      <a:pt x="84491" y="7951"/>
                    </a:lnTo>
                    <a:lnTo>
                      <a:pt x="84491" y="7951"/>
                    </a:lnTo>
                    <a:lnTo>
                      <a:pt x="84491" y="8192"/>
                    </a:lnTo>
                    <a:lnTo>
                      <a:pt x="84491" y="8192"/>
                    </a:lnTo>
                    <a:lnTo>
                      <a:pt x="84491" y="8192"/>
                    </a:lnTo>
                    <a:lnTo>
                      <a:pt x="84491" y="8192"/>
                    </a:lnTo>
                    <a:lnTo>
                      <a:pt x="84491" y="8192"/>
                    </a:lnTo>
                    <a:lnTo>
                      <a:pt x="84491" y="8192"/>
                    </a:lnTo>
                    <a:lnTo>
                      <a:pt x="84491" y="8192"/>
                    </a:lnTo>
                    <a:lnTo>
                      <a:pt x="84127" y="9397"/>
                    </a:lnTo>
                    <a:lnTo>
                      <a:pt x="84127" y="11084"/>
                    </a:lnTo>
                    <a:lnTo>
                      <a:pt x="84127" y="11084"/>
                    </a:lnTo>
                    <a:lnTo>
                      <a:pt x="84127" y="15662"/>
                    </a:lnTo>
                    <a:lnTo>
                      <a:pt x="84127" y="15662"/>
                    </a:lnTo>
                    <a:lnTo>
                      <a:pt x="84127" y="17349"/>
                    </a:lnTo>
                    <a:lnTo>
                      <a:pt x="84127" y="17349"/>
                    </a:lnTo>
                    <a:lnTo>
                      <a:pt x="84127" y="18072"/>
                    </a:lnTo>
                    <a:lnTo>
                      <a:pt x="84127" y="18072"/>
                    </a:lnTo>
                    <a:lnTo>
                      <a:pt x="83945" y="18313"/>
                    </a:lnTo>
                    <a:lnTo>
                      <a:pt x="83945" y="18313"/>
                    </a:lnTo>
                    <a:lnTo>
                      <a:pt x="83399" y="20240"/>
                    </a:lnTo>
                    <a:lnTo>
                      <a:pt x="83399" y="20240"/>
                    </a:lnTo>
                    <a:lnTo>
                      <a:pt x="82306" y="24337"/>
                    </a:lnTo>
                    <a:lnTo>
                      <a:pt x="82306" y="24337"/>
                    </a:lnTo>
                    <a:lnTo>
                      <a:pt x="81760" y="26024"/>
                    </a:lnTo>
                    <a:lnTo>
                      <a:pt x="81760" y="26024"/>
                    </a:lnTo>
                    <a:lnTo>
                      <a:pt x="81578" y="26506"/>
                    </a:lnTo>
                    <a:lnTo>
                      <a:pt x="81578" y="26506"/>
                    </a:lnTo>
                    <a:lnTo>
                      <a:pt x="81578" y="26506"/>
                    </a:lnTo>
                    <a:lnTo>
                      <a:pt x="81578" y="26506"/>
                    </a:lnTo>
                    <a:lnTo>
                      <a:pt x="81578" y="26506"/>
                    </a:lnTo>
                    <a:lnTo>
                      <a:pt x="81578" y="26506"/>
                    </a:lnTo>
                    <a:lnTo>
                      <a:pt x="81760" y="26746"/>
                    </a:lnTo>
                    <a:lnTo>
                      <a:pt x="81760" y="26506"/>
                    </a:lnTo>
                    <a:lnTo>
                      <a:pt x="81760" y="26506"/>
                    </a:lnTo>
                    <a:lnTo>
                      <a:pt x="81578" y="26506"/>
                    </a:lnTo>
                    <a:lnTo>
                      <a:pt x="81760" y="26746"/>
                    </a:lnTo>
                    <a:lnTo>
                      <a:pt x="81760" y="26506"/>
                    </a:lnTo>
                    <a:lnTo>
                      <a:pt x="81760" y="27228"/>
                    </a:lnTo>
                    <a:lnTo>
                      <a:pt x="81760" y="26506"/>
                    </a:lnTo>
                    <a:lnTo>
                      <a:pt x="81760" y="26506"/>
                    </a:lnTo>
                    <a:lnTo>
                      <a:pt x="81760" y="27228"/>
                    </a:lnTo>
                    <a:lnTo>
                      <a:pt x="81760" y="26506"/>
                    </a:lnTo>
                    <a:lnTo>
                      <a:pt x="81760" y="27228"/>
                    </a:lnTo>
                    <a:lnTo>
                      <a:pt x="81760" y="26506"/>
                    </a:lnTo>
                    <a:lnTo>
                      <a:pt x="81760" y="26506"/>
                    </a:lnTo>
                    <a:lnTo>
                      <a:pt x="81213" y="26024"/>
                    </a:lnTo>
                    <a:lnTo>
                      <a:pt x="81213" y="26024"/>
                    </a:lnTo>
                    <a:lnTo>
                      <a:pt x="80667" y="25783"/>
                    </a:lnTo>
                    <a:lnTo>
                      <a:pt x="80303" y="25783"/>
                    </a:lnTo>
                    <a:lnTo>
                      <a:pt x="80303" y="25783"/>
                    </a:lnTo>
                    <a:lnTo>
                      <a:pt x="79939" y="25783"/>
                    </a:lnTo>
                    <a:lnTo>
                      <a:pt x="79939" y="25783"/>
                    </a:lnTo>
                    <a:lnTo>
                      <a:pt x="79393" y="26024"/>
                    </a:lnTo>
                    <a:lnTo>
                      <a:pt x="79393" y="26024"/>
                    </a:lnTo>
                    <a:lnTo>
                      <a:pt x="79210" y="26506"/>
                    </a:lnTo>
                    <a:lnTo>
                      <a:pt x="79393" y="26506"/>
                    </a:lnTo>
                    <a:lnTo>
                      <a:pt x="79210" y="26506"/>
                    </a:lnTo>
                    <a:lnTo>
                      <a:pt x="79210" y="26506"/>
                    </a:lnTo>
                    <a:lnTo>
                      <a:pt x="79393" y="26506"/>
                    </a:lnTo>
                    <a:lnTo>
                      <a:pt x="79210" y="26506"/>
                    </a:lnTo>
                    <a:lnTo>
                      <a:pt x="79393" y="26746"/>
                    </a:lnTo>
                    <a:lnTo>
                      <a:pt x="79210" y="26506"/>
                    </a:lnTo>
                    <a:lnTo>
                      <a:pt x="79210" y="26506"/>
                    </a:lnTo>
                    <a:lnTo>
                      <a:pt x="79393" y="26746"/>
                    </a:lnTo>
                    <a:lnTo>
                      <a:pt x="79210" y="26506"/>
                    </a:lnTo>
                    <a:lnTo>
                      <a:pt x="79393" y="26506"/>
                    </a:lnTo>
                    <a:lnTo>
                      <a:pt x="79393" y="26506"/>
                    </a:lnTo>
                    <a:lnTo>
                      <a:pt x="79210" y="26506"/>
                    </a:lnTo>
                    <a:lnTo>
                      <a:pt x="79393" y="26506"/>
                    </a:lnTo>
                    <a:lnTo>
                      <a:pt x="79393" y="26506"/>
                    </a:lnTo>
                    <a:lnTo>
                      <a:pt x="79393" y="26506"/>
                    </a:lnTo>
                    <a:lnTo>
                      <a:pt x="79210" y="26024"/>
                    </a:lnTo>
                    <a:lnTo>
                      <a:pt x="79210" y="26024"/>
                    </a:lnTo>
                    <a:lnTo>
                      <a:pt x="78664" y="25783"/>
                    </a:lnTo>
                    <a:lnTo>
                      <a:pt x="78300" y="25301"/>
                    </a:lnTo>
                    <a:lnTo>
                      <a:pt x="78300" y="25301"/>
                    </a:lnTo>
                    <a:lnTo>
                      <a:pt x="77572" y="24337"/>
                    </a:lnTo>
                    <a:lnTo>
                      <a:pt x="77572" y="24337"/>
                    </a:lnTo>
                    <a:lnTo>
                      <a:pt x="76843" y="23614"/>
                    </a:lnTo>
                    <a:lnTo>
                      <a:pt x="76843" y="23614"/>
                    </a:lnTo>
                    <a:lnTo>
                      <a:pt x="75204" y="23373"/>
                    </a:lnTo>
                    <a:lnTo>
                      <a:pt x="75204" y="23373"/>
                    </a:lnTo>
                    <a:lnTo>
                      <a:pt x="74476" y="22891"/>
                    </a:lnTo>
                    <a:lnTo>
                      <a:pt x="74112" y="22650"/>
                    </a:lnTo>
                    <a:lnTo>
                      <a:pt x="74112" y="22650"/>
                    </a:lnTo>
                    <a:lnTo>
                      <a:pt x="74112" y="21927"/>
                    </a:lnTo>
                    <a:lnTo>
                      <a:pt x="74112" y="21927"/>
                    </a:lnTo>
                    <a:lnTo>
                      <a:pt x="73566" y="21204"/>
                    </a:lnTo>
                    <a:lnTo>
                      <a:pt x="73019" y="20481"/>
                    </a:lnTo>
                    <a:lnTo>
                      <a:pt x="73019" y="20481"/>
                    </a:lnTo>
                    <a:lnTo>
                      <a:pt x="72291" y="20240"/>
                    </a:lnTo>
                    <a:lnTo>
                      <a:pt x="72109" y="19518"/>
                    </a:lnTo>
                    <a:lnTo>
                      <a:pt x="72109" y="19518"/>
                    </a:lnTo>
                    <a:lnTo>
                      <a:pt x="71562" y="18795"/>
                    </a:lnTo>
                    <a:lnTo>
                      <a:pt x="71562" y="18795"/>
                    </a:lnTo>
                    <a:lnTo>
                      <a:pt x="70652" y="18313"/>
                    </a:lnTo>
                    <a:lnTo>
                      <a:pt x="70652" y="18313"/>
                    </a:lnTo>
                    <a:lnTo>
                      <a:pt x="70288" y="18313"/>
                    </a:lnTo>
                    <a:lnTo>
                      <a:pt x="70288" y="18313"/>
                    </a:lnTo>
                    <a:lnTo>
                      <a:pt x="69377" y="18313"/>
                    </a:lnTo>
                    <a:lnTo>
                      <a:pt x="69377" y="18313"/>
                    </a:lnTo>
                    <a:lnTo>
                      <a:pt x="69377" y="18313"/>
                    </a:lnTo>
                    <a:lnTo>
                      <a:pt x="69195" y="18072"/>
                    </a:lnTo>
                    <a:lnTo>
                      <a:pt x="69195" y="18072"/>
                    </a:lnTo>
                    <a:lnTo>
                      <a:pt x="67738" y="16626"/>
                    </a:lnTo>
                    <a:lnTo>
                      <a:pt x="67738" y="16626"/>
                    </a:lnTo>
                    <a:lnTo>
                      <a:pt x="67374" y="15903"/>
                    </a:lnTo>
                    <a:lnTo>
                      <a:pt x="67010" y="15903"/>
                    </a:lnTo>
                    <a:lnTo>
                      <a:pt x="67010" y="15662"/>
                    </a:lnTo>
                    <a:lnTo>
                      <a:pt x="67010" y="15903"/>
                    </a:lnTo>
                    <a:lnTo>
                      <a:pt x="67010" y="15903"/>
                    </a:lnTo>
                    <a:lnTo>
                      <a:pt x="67010" y="15662"/>
                    </a:lnTo>
                    <a:lnTo>
                      <a:pt x="67010" y="15903"/>
                    </a:lnTo>
                    <a:lnTo>
                      <a:pt x="67010" y="15903"/>
                    </a:lnTo>
                    <a:lnTo>
                      <a:pt x="67010" y="15903"/>
                    </a:lnTo>
                    <a:lnTo>
                      <a:pt x="67010" y="15903"/>
                    </a:lnTo>
                    <a:lnTo>
                      <a:pt x="67010" y="15903"/>
                    </a:lnTo>
                    <a:lnTo>
                      <a:pt x="67010" y="15903"/>
                    </a:lnTo>
                    <a:lnTo>
                      <a:pt x="67010" y="15903"/>
                    </a:lnTo>
                    <a:lnTo>
                      <a:pt x="67010" y="15903"/>
                    </a:lnTo>
                    <a:lnTo>
                      <a:pt x="67010" y="15903"/>
                    </a:lnTo>
                    <a:lnTo>
                      <a:pt x="67010" y="15903"/>
                    </a:lnTo>
                    <a:lnTo>
                      <a:pt x="67374" y="15180"/>
                    </a:lnTo>
                    <a:lnTo>
                      <a:pt x="67374" y="15180"/>
                    </a:lnTo>
                    <a:lnTo>
                      <a:pt x="67738" y="13975"/>
                    </a:lnTo>
                    <a:lnTo>
                      <a:pt x="67738" y="13975"/>
                    </a:lnTo>
                    <a:lnTo>
                      <a:pt x="68103" y="13493"/>
                    </a:lnTo>
                    <a:lnTo>
                      <a:pt x="68103" y="13493"/>
                    </a:lnTo>
                    <a:lnTo>
                      <a:pt x="68103" y="13493"/>
                    </a:lnTo>
                    <a:lnTo>
                      <a:pt x="67738" y="13253"/>
                    </a:lnTo>
                    <a:lnTo>
                      <a:pt x="67738" y="13493"/>
                    </a:lnTo>
                    <a:lnTo>
                      <a:pt x="68103" y="13493"/>
                    </a:lnTo>
                    <a:lnTo>
                      <a:pt x="67738" y="13253"/>
                    </a:lnTo>
                    <a:lnTo>
                      <a:pt x="67738" y="13493"/>
                    </a:lnTo>
                    <a:lnTo>
                      <a:pt x="67738" y="13493"/>
                    </a:lnTo>
                    <a:lnTo>
                      <a:pt x="67738" y="13493"/>
                    </a:lnTo>
                    <a:lnTo>
                      <a:pt x="68285" y="13253"/>
                    </a:lnTo>
                    <a:lnTo>
                      <a:pt x="68285" y="13253"/>
                    </a:lnTo>
                    <a:lnTo>
                      <a:pt x="68649" y="12530"/>
                    </a:lnTo>
                    <a:lnTo>
                      <a:pt x="68831" y="11325"/>
                    </a:lnTo>
                    <a:lnTo>
                      <a:pt x="68831" y="11325"/>
                    </a:lnTo>
                    <a:lnTo>
                      <a:pt x="68649" y="11084"/>
                    </a:lnTo>
                    <a:lnTo>
                      <a:pt x="68649" y="11084"/>
                    </a:lnTo>
                    <a:lnTo>
                      <a:pt x="68649" y="10361"/>
                    </a:lnTo>
                    <a:lnTo>
                      <a:pt x="68649" y="10361"/>
                    </a:lnTo>
                    <a:lnTo>
                      <a:pt x="68285" y="10120"/>
                    </a:lnTo>
                    <a:lnTo>
                      <a:pt x="68285" y="10120"/>
                    </a:lnTo>
                    <a:lnTo>
                      <a:pt x="68285" y="10120"/>
                    </a:lnTo>
                    <a:lnTo>
                      <a:pt x="68285" y="10120"/>
                    </a:lnTo>
                    <a:lnTo>
                      <a:pt x="68285" y="10120"/>
                    </a:lnTo>
                    <a:lnTo>
                      <a:pt x="68285" y="10120"/>
                    </a:lnTo>
                    <a:lnTo>
                      <a:pt x="68285" y="10120"/>
                    </a:lnTo>
                    <a:lnTo>
                      <a:pt x="68285" y="10361"/>
                    </a:lnTo>
                    <a:lnTo>
                      <a:pt x="68285" y="10120"/>
                    </a:lnTo>
                    <a:lnTo>
                      <a:pt x="68285" y="10120"/>
                    </a:lnTo>
                    <a:lnTo>
                      <a:pt x="68285" y="10361"/>
                    </a:lnTo>
                    <a:lnTo>
                      <a:pt x="68285" y="10361"/>
                    </a:lnTo>
                    <a:lnTo>
                      <a:pt x="68285" y="10361"/>
                    </a:lnTo>
                    <a:lnTo>
                      <a:pt x="68285" y="10361"/>
                    </a:lnTo>
                    <a:lnTo>
                      <a:pt x="68285" y="10361"/>
                    </a:lnTo>
                    <a:lnTo>
                      <a:pt x="68285" y="10361"/>
                    </a:lnTo>
                    <a:lnTo>
                      <a:pt x="68649" y="10120"/>
                    </a:lnTo>
                    <a:lnTo>
                      <a:pt x="68649" y="10120"/>
                    </a:lnTo>
                    <a:lnTo>
                      <a:pt x="69195" y="10120"/>
                    </a:lnTo>
                    <a:lnTo>
                      <a:pt x="69195" y="10120"/>
                    </a:lnTo>
                    <a:lnTo>
                      <a:pt x="69742" y="10120"/>
                    </a:lnTo>
                    <a:lnTo>
                      <a:pt x="69742" y="10120"/>
                    </a:lnTo>
                    <a:lnTo>
                      <a:pt x="69924" y="10120"/>
                    </a:lnTo>
                    <a:lnTo>
                      <a:pt x="69924" y="10120"/>
                    </a:lnTo>
                    <a:lnTo>
                      <a:pt x="70288" y="9638"/>
                    </a:lnTo>
                    <a:lnTo>
                      <a:pt x="70288" y="9638"/>
                    </a:lnTo>
                    <a:lnTo>
                      <a:pt x="70470" y="9397"/>
                    </a:lnTo>
                    <a:lnTo>
                      <a:pt x="70470" y="9397"/>
                    </a:lnTo>
                    <a:lnTo>
                      <a:pt x="70288" y="8674"/>
                    </a:lnTo>
                    <a:lnTo>
                      <a:pt x="70288" y="8674"/>
                    </a:lnTo>
                    <a:lnTo>
                      <a:pt x="70288" y="8674"/>
                    </a:lnTo>
                    <a:lnTo>
                      <a:pt x="70470" y="7710"/>
                    </a:lnTo>
                    <a:lnTo>
                      <a:pt x="70470" y="7710"/>
                    </a:lnTo>
                    <a:lnTo>
                      <a:pt x="70652" y="6987"/>
                    </a:lnTo>
                    <a:lnTo>
                      <a:pt x="71016" y="5783"/>
                    </a:lnTo>
                    <a:lnTo>
                      <a:pt x="71016" y="5783"/>
                    </a:lnTo>
                    <a:lnTo>
                      <a:pt x="70652" y="5060"/>
                    </a:lnTo>
                    <a:lnTo>
                      <a:pt x="70652" y="5060"/>
                    </a:lnTo>
                    <a:lnTo>
                      <a:pt x="70470" y="4819"/>
                    </a:lnTo>
                    <a:lnTo>
                      <a:pt x="70470" y="4819"/>
                    </a:lnTo>
                    <a:lnTo>
                      <a:pt x="69742" y="4096"/>
                    </a:lnTo>
                    <a:lnTo>
                      <a:pt x="69742" y="4096"/>
                    </a:lnTo>
                    <a:lnTo>
                      <a:pt x="68831" y="3855"/>
                    </a:lnTo>
                    <a:lnTo>
                      <a:pt x="68831" y="3855"/>
                    </a:lnTo>
                    <a:lnTo>
                      <a:pt x="68285" y="4096"/>
                    </a:lnTo>
                    <a:lnTo>
                      <a:pt x="68285" y="4096"/>
                    </a:lnTo>
                    <a:lnTo>
                      <a:pt x="68103" y="4337"/>
                    </a:lnTo>
                    <a:lnTo>
                      <a:pt x="68103" y="4337"/>
                    </a:lnTo>
                    <a:lnTo>
                      <a:pt x="68103" y="5542"/>
                    </a:lnTo>
                    <a:lnTo>
                      <a:pt x="68103" y="5542"/>
                    </a:lnTo>
                    <a:lnTo>
                      <a:pt x="68103" y="5542"/>
                    </a:lnTo>
                    <a:lnTo>
                      <a:pt x="68103" y="5542"/>
                    </a:lnTo>
                    <a:lnTo>
                      <a:pt x="68103" y="5542"/>
                    </a:lnTo>
                    <a:lnTo>
                      <a:pt x="68103" y="5542"/>
                    </a:lnTo>
                    <a:lnTo>
                      <a:pt x="68103" y="5542"/>
                    </a:lnTo>
                    <a:lnTo>
                      <a:pt x="68103" y="5542"/>
                    </a:lnTo>
                    <a:lnTo>
                      <a:pt x="68285" y="5542"/>
                    </a:lnTo>
                    <a:lnTo>
                      <a:pt x="68103" y="5542"/>
                    </a:lnTo>
                    <a:lnTo>
                      <a:pt x="68103" y="5542"/>
                    </a:lnTo>
                    <a:lnTo>
                      <a:pt x="68285" y="5542"/>
                    </a:lnTo>
                    <a:lnTo>
                      <a:pt x="68103" y="5542"/>
                    </a:lnTo>
                    <a:lnTo>
                      <a:pt x="68285" y="5783"/>
                    </a:lnTo>
                    <a:lnTo>
                      <a:pt x="68285" y="5060"/>
                    </a:lnTo>
                    <a:lnTo>
                      <a:pt x="68103" y="5542"/>
                    </a:lnTo>
                    <a:lnTo>
                      <a:pt x="68285" y="5783"/>
                    </a:lnTo>
                    <a:lnTo>
                      <a:pt x="68285" y="5060"/>
                    </a:lnTo>
                    <a:lnTo>
                      <a:pt x="68285" y="5542"/>
                    </a:lnTo>
                    <a:lnTo>
                      <a:pt x="68285" y="5060"/>
                    </a:lnTo>
                    <a:lnTo>
                      <a:pt x="68285" y="5060"/>
                    </a:lnTo>
                    <a:lnTo>
                      <a:pt x="68285" y="5542"/>
                    </a:lnTo>
                    <a:lnTo>
                      <a:pt x="68285" y="5060"/>
                    </a:lnTo>
                    <a:lnTo>
                      <a:pt x="68285" y="5060"/>
                    </a:lnTo>
                    <a:lnTo>
                      <a:pt x="68285" y="5060"/>
                    </a:lnTo>
                    <a:lnTo>
                      <a:pt x="67738" y="4337"/>
                    </a:lnTo>
                    <a:lnTo>
                      <a:pt x="67738" y="4337"/>
                    </a:lnTo>
                    <a:lnTo>
                      <a:pt x="67556" y="4096"/>
                    </a:lnTo>
                    <a:lnTo>
                      <a:pt x="67556" y="4096"/>
                    </a:lnTo>
                    <a:lnTo>
                      <a:pt x="67010" y="3855"/>
                    </a:lnTo>
                    <a:lnTo>
                      <a:pt x="66828" y="4096"/>
                    </a:lnTo>
                    <a:lnTo>
                      <a:pt x="66828" y="4096"/>
                    </a:lnTo>
                    <a:lnTo>
                      <a:pt x="66282" y="4337"/>
                    </a:lnTo>
                    <a:lnTo>
                      <a:pt x="66282" y="4337"/>
                    </a:lnTo>
                    <a:lnTo>
                      <a:pt x="65918" y="4819"/>
                    </a:lnTo>
                    <a:lnTo>
                      <a:pt x="65918" y="4819"/>
                    </a:lnTo>
                    <a:lnTo>
                      <a:pt x="65735" y="5060"/>
                    </a:lnTo>
                    <a:lnTo>
                      <a:pt x="65735" y="5060"/>
                    </a:lnTo>
                    <a:lnTo>
                      <a:pt x="65371" y="4819"/>
                    </a:lnTo>
                    <a:lnTo>
                      <a:pt x="65371" y="4819"/>
                    </a:lnTo>
                    <a:lnTo>
                      <a:pt x="64097" y="4096"/>
                    </a:lnTo>
                    <a:lnTo>
                      <a:pt x="64097" y="4096"/>
                    </a:lnTo>
                    <a:lnTo>
                      <a:pt x="63004" y="3373"/>
                    </a:lnTo>
                    <a:lnTo>
                      <a:pt x="62276" y="3132"/>
                    </a:lnTo>
                    <a:lnTo>
                      <a:pt x="62276" y="3132"/>
                    </a:lnTo>
                    <a:lnTo>
                      <a:pt x="61001" y="3132"/>
                    </a:lnTo>
                    <a:lnTo>
                      <a:pt x="59908" y="2650"/>
                    </a:lnTo>
                    <a:lnTo>
                      <a:pt x="59908" y="2650"/>
                    </a:lnTo>
                    <a:lnTo>
                      <a:pt x="59180" y="1927"/>
                    </a:lnTo>
                    <a:lnTo>
                      <a:pt x="59180" y="1927"/>
                    </a:lnTo>
                    <a:lnTo>
                      <a:pt x="58270" y="1927"/>
                    </a:lnTo>
                    <a:lnTo>
                      <a:pt x="58270" y="1927"/>
                    </a:lnTo>
                    <a:lnTo>
                      <a:pt x="58088" y="1927"/>
                    </a:lnTo>
                    <a:lnTo>
                      <a:pt x="57723" y="1927"/>
                    </a:lnTo>
                    <a:lnTo>
                      <a:pt x="57723" y="1927"/>
                    </a:lnTo>
                    <a:lnTo>
                      <a:pt x="57541" y="2650"/>
                    </a:lnTo>
                    <a:lnTo>
                      <a:pt x="57541" y="2650"/>
                    </a:lnTo>
                    <a:lnTo>
                      <a:pt x="57541" y="3132"/>
                    </a:lnTo>
                    <a:lnTo>
                      <a:pt x="57541" y="3132"/>
                    </a:lnTo>
                    <a:lnTo>
                      <a:pt x="57541" y="3855"/>
                    </a:lnTo>
                    <a:lnTo>
                      <a:pt x="57541" y="3855"/>
                    </a:lnTo>
                    <a:lnTo>
                      <a:pt x="57359" y="4337"/>
                    </a:lnTo>
                    <a:lnTo>
                      <a:pt x="57359" y="4337"/>
                    </a:lnTo>
                    <a:lnTo>
                      <a:pt x="56267" y="5060"/>
                    </a:lnTo>
                    <a:lnTo>
                      <a:pt x="56267" y="5060"/>
                    </a:lnTo>
                    <a:lnTo>
                      <a:pt x="54628" y="5542"/>
                    </a:lnTo>
                    <a:lnTo>
                      <a:pt x="54628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446" y="5542"/>
                    </a:lnTo>
                    <a:lnTo>
                      <a:pt x="54081" y="4819"/>
                    </a:lnTo>
                    <a:lnTo>
                      <a:pt x="54081" y="4819"/>
                    </a:lnTo>
                    <a:lnTo>
                      <a:pt x="53353" y="4819"/>
                    </a:lnTo>
                    <a:lnTo>
                      <a:pt x="53353" y="4819"/>
                    </a:lnTo>
                    <a:lnTo>
                      <a:pt x="52261" y="5060"/>
                    </a:lnTo>
                    <a:lnTo>
                      <a:pt x="52261" y="5060"/>
                    </a:lnTo>
                    <a:lnTo>
                      <a:pt x="51168" y="6506"/>
                    </a:lnTo>
                    <a:lnTo>
                      <a:pt x="51168" y="6506"/>
                    </a:lnTo>
                    <a:lnTo>
                      <a:pt x="50622" y="7228"/>
                    </a:lnTo>
                    <a:lnTo>
                      <a:pt x="50622" y="7228"/>
                    </a:lnTo>
                    <a:lnTo>
                      <a:pt x="50440" y="7228"/>
                    </a:lnTo>
                    <a:lnTo>
                      <a:pt x="50440" y="7710"/>
                    </a:lnTo>
                    <a:lnTo>
                      <a:pt x="50440" y="7710"/>
                    </a:lnTo>
                    <a:lnTo>
                      <a:pt x="50075" y="7951"/>
                    </a:lnTo>
                    <a:lnTo>
                      <a:pt x="50075" y="7951"/>
                    </a:lnTo>
                    <a:lnTo>
                      <a:pt x="50075" y="8192"/>
                    </a:lnTo>
                    <a:lnTo>
                      <a:pt x="50075" y="8192"/>
                    </a:lnTo>
                    <a:lnTo>
                      <a:pt x="50075" y="8915"/>
                    </a:lnTo>
                    <a:lnTo>
                      <a:pt x="50075" y="8915"/>
                    </a:lnTo>
                    <a:lnTo>
                      <a:pt x="50075" y="9397"/>
                    </a:lnTo>
                    <a:lnTo>
                      <a:pt x="50075" y="9397"/>
                    </a:lnTo>
                    <a:lnTo>
                      <a:pt x="50440" y="9397"/>
                    </a:lnTo>
                    <a:lnTo>
                      <a:pt x="50440" y="9397"/>
                    </a:lnTo>
                    <a:lnTo>
                      <a:pt x="50075" y="9397"/>
                    </a:lnTo>
                    <a:lnTo>
                      <a:pt x="50440" y="9397"/>
                    </a:lnTo>
                    <a:lnTo>
                      <a:pt x="50440" y="9397"/>
                    </a:lnTo>
                    <a:lnTo>
                      <a:pt x="50440" y="9397"/>
                    </a:lnTo>
                    <a:lnTo>
                      <a:pt x="48801" y="11084"/>
                    </a:lnTo>
                    <a:lnTo>
                      <a:pt x="48801" y="11084"/>
                    </a:lnTo>
                    <a:lnTo>
                      <a:pt x="48619" y="11807"/>
                    </a:lnTo>
                    <a:lnTo>
                      <a:pt x="48619" y="11807"/>
                    </a:lnTo>
                    <a:lnTo>
                      <a:pt x="48072" y="12771"/>
                    </a:lnTo>
                    <a:lnTo>
                      <a:pt x="48072" y="12771"/>
                    </a:lnTo>
                    <a:lnTo>
                      <a:pt x="47708" y="14216"/>
                    </a:lnTo>
                    <a:lnTo>
                      <a:pt x="47708" y="14216"/>
                    </a:lnTo>
                    <a:lnTo>
                      <a:pt x="48072" y="14939"/>
                    </a:lnTo>
                    <a:lnTo>
                      <a:pt x="48072" y="14939"/>
                    </a:lnTo>
                    <a:lnTo>
                      <a:pt x="48254" y="15180"/>
                    </a:lnTo>
                    <a:lnTo>
                      <a:pt x="48254" y="15180"/>
                    </a:lnTo>
                    <a:lnTo>
                      <a:pt x="49165" y="15662"/>
                    </a:lnTo>
                    <a:lnTo>
                      <a:pt x="49165" y="15662"/>
                    </a:lnTo>
                    <a:lnTo>
                      <a:pt x="49347" y="15662"/>
                    </a:lnTo>
                    <a:lnTo>
                      <a:pt x="49347" y="15662"/>
                    </a:lnTo>
                    <a:lnTo>
                      <a:pt x="49347" y="15662"/>
                    </a:lnTo>
                    <a:lnTo>
                      <a:pt x="49347" y="15662"/>
                    </a:lnTo>
                    <a:lnTo>
                      <a:pt x="49347" y="15662"/>
                    </a:lnTo>
                    <a:lnTo>
                      <a:pt x="49347" y="15662"/>
                    </a:lnTo>
                    <a:lnTo>
                      <a:pt x="49711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662"/>
                    </a:lnTo>
                    <a:lnTo>
                      <a:pt x="49711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347" y="15180"/>
                    </a:lnTo>
                    <a:lnTo>
                      <a:pt x="49165" y="15903"/>
                    </a:lnTo>
                    <a:lnTo>
                      <a:pt x="49165" y="15903"/>
                    </a:lnTo>
                    <a:lnTo>
                      <a:pt x="49165" y="17108"/>
                    </a:lnTo>
                    <a:lnTo>
                      <a:pt x="49165" y="17108"/>
                    </a:lnTo>
                    <a:lnTo>
                      <a:pt x="49347" y="17349"/>
                    </a:lnTo>
                    <a:lnTo>
                      <a:pt x="49347" y="17349"/>
                    </a:lnTo>
                    <a:lnTo>
                      <a:pt x="49347" y="17349"/>
                    </a:lnTo>
                    <a:lnTo>
                      <a:pt x="49347" y="17349"/>
                    </a:lnTo>
                    <a:lnTo>
                      <a:pt x="49347" y="17349"/>
                    </a:lnTo>
                    <a:lnTo>
                      <a:pt x="49711" y="17349"/>
                    </a:lnTo>
                    <a:lnTo>
                      <a:pt x="49347" y="17108"/>
                    </a:lnTo>
                    <a:lnTo>
                      <a:pt x="49347" y="17108"/>
                    </a:lnTo>
                    <a:lnTo>
                      <a:pt x="49347" y="17349"/>
                    </a:lnTo>
                    <a:lnTo>
                      <a:pt x="49711" y="17349"/>
                    </a:lnTo>
                    <a:lnTo>
                      <a:pt x="49347" y="17108"/>
                    </a:lnTo>
                    <a:lnTo>
                      <a:pt x="49711" y="17349"/>
                    </a:lnTo>
                    <a:lnTo>
                      <a:pt x="49711" y="16626"/>
                    </a:lnTo>
                    <a:lnTo>
                      <a:pt x="49711" y="16626"/>
                    </a:lnTo>
                    <a:lnTo>
                      <a:pt x="49347" y="17108"/>
                    </a:lnTo>
                    <a:lnTo>
                      <a:pt x="49711" y="17349"/>
                    </a:lnTo>
                    <a:lnTo>
                      <a:pt x="49711" y="16626"/>
                    </a:lnTo>
                    <a:lnTo>
                      <a:pt x="49711" y="17108"/>
                    </a:lnTo>
                    <a:lnTo>
                      <a:pt x="49711" y="16626"/>
                    </a:lnTo>
                    <a:lnTo>
                      <a:pt x="49711" y="16626"/>
                    </a:lnTo>
                    <a:lnTo>
                      <a:pt x="49711" y="17108"/>
                    </a:lnTo>
                    <a:lnTo>
                      <a:pt x="49711" y="16626"/>
                    </a:lnTo>
                    <a:lnTo>
                      <a:pt x="49711" y="16626"/>
                    </a:lnTo>
                    <a:lnTo>
                      <a:pt x="49711" y="16626"/>
                    </a:lnTo>
                    <a:lnTo>
                      <a:pt x="48801" y="16385"/>
                    </a:lnTo>
                    <a:lnTo>
                      <a:pt x="48801" y="16385"/>
                    </a:lnTo>
                    <a:lnTo>
                      <a:pt x="48254" y="15903"/>
                    </a:lnTo>
                    <a:lnTo>
                      <a:pt x="48254" y="15903"/>
                    </a:lnTo>
                    <a:lnTo>
                      <a:pt x="47708" y="15662"/>
                    </a:lnTo>
                    <a:lnTo>
                      <a:pt x="47708" y="15662"/>
                    </a:lnTo>
                    <a:lnTo>
                      <a:pt x="46980" y="15662"/>
                    </a:lnTo>
                    <a:lnTo>
                      <a:pt x="46980" y="15662"/>
                    </a:lnTo>
                    <a:lnTo>
                      <a:pt x="45705" y="15180"/>
                    </a:lnTo>
                    <a:lnTo>
                      <a:pt x="45705" y="15180"/>
                    </a:lnTo>
                    <a:lnTo>
                      <a:pt x="45705" y="15180"/>
                    </a:lnTo>
                    <a:lnTo>
                      <a:pt x="45705" y="15180"/>
                    </a:lnTo>
                    <a:lnTo>
                      <a:pt x="45159" y="15662"/>
                    </a:lnTo>
                    <a:lnTo>
                      <a:pt x="45159" y="15662"/>
                    </a:lnTo>
                    <a:lnTo>
                      <a:pt x="44795" y="15903"/>
                    </a:lnTo>
                    <a:lnTo>
                      <a:pt x="44795" y="15903"/>
                    </a:lnTo>
                    <a:lnTo>
                      <a:pt x="44613" y="16385"/>
                    </a:lnTo>
                    <a:lnTo>
                      <a:pt x="44613" y="16385"/>
                    </a:lnTo>
                    <a:lnTo>
                      <a:pt x="44613" y="16626"/>
                    </a:lnTo>
                    <a:lnTo>
                      <a:pt x="44613" y="16385"/>
                    </a:lnTo>
                    <a:lnTo>
                      <a:pt x="44613" y="16385"/>
                    </a:lnTo>
                    <a:lnTo>
                      <a:pt x="44613" y="16626"/>
                    </a:lnTo>
                    <a:lnTo>
                      <a:pt x="44613" y="16385"/>
                    </a:lnTo>
                    <a:lnTo>
                      <a:pt x="44613" y="16626"/>
                    </a:lnTo>
                    <a:lnTo>
                      <a:pt x="44613" y="16385"/>
                    </a:lnTo>
                    <a:lnTo>
                      <a:pt x="44613" y="16385"/>
                    </a:lnTo>
                    <a:lnTo>
                      <a:pt x="44613" y="16626"/>
                    </a:lnTo>
                    <a:lnTo>
                      <a:pt x="44613" y="16385"/>
                    </a:lnTo>
                    <a:lnTo>
                      <a:pt x="44613" y="16626"/>
                    </a:lnTo>
                    <a:lnTo>
                      <a:pt x="44795" y="16626"/>
                    </a:lnTo>
                    <a:lnTo>
                      <a:pt x="44795" y="16626"/>
                    </a:lnTo>
                    <a:lnTo>
                      <a:pt x="44613" y="16385"/>
                    </a:lnTo>
                    <a:lnTo>
                      <a:pt x="44613" y="16626"/>
                    </a:lnTo>
                    <a:lnTo>
                      <a:pt x="44795" y="16626"/>
                    </a:lnTo>
                    <a:lnTo>
                      <a:pt x="44795" y="16626"/>
                    </a:lnTo>
                    <a:lnTo>
                      <a:pt x="44795" y="16626"/>
                    </a:lnTo>
                    <a:lnTo>
                      <a:pt x="44795" y="16626"/>
                    </a:lnTo>
                    <a:lnTo>
                      <a:pt x="44795" y="16626"/>
                    </a:lnTo>
                    <a:lnTo>
                      <a:pt x="44795" y="16626"/>
                    </a:lnTo>
                    <a:lnTo>
                      <a:pt x="44795" y="16626"/>
                    </a:lnTo>
                    <a:lnTo>
                      <a:pt x="44795" y="16385"/>
                    </a:lnTo>
                    <a:lnTo>
                      <a:pt x="44795" y="16385"/>
                    </a:lnTo>
                    <a:lnTo>
                      <a:pt x="44613" y="15180"/>
                    </a:lnTo>
                    <a:lnTo>
                      <a:pt x="44613" y="15180"/>
                    </a:lnTo>
                    <a:lnTo>
                      <a:pt x="44430" y="14457"/>
                    </a:lnTo>
                    <a:lnTo>
                      <a:pt x="44430" y="14457"/>
                    </a:lnTo>
                    <a:lnTo>
                      <a:pt x="43884" y="14216"/>
                    </a:lnTo>
                    <a:lnTo>
                      <a:pt x="43884" y="14216"/>
                    </a:lnTo>
                    <a:lnTo>
                      <a:pt x="42974" y="13253"/>
                    </a:lnTo>
                    <a:lnTo>
                      <a:pt x="42974" y="13253"/>
                    </a:lnTo>
                    <a:lnTo>
                      <a:pt x="42792" y="12530"/>
                    </a:lnTo>
                    <a:lnTo>
                      <a:pt x="42792" y="12530"/>
                    </a:lnTo>
                    <a:lnTo>
                      <a:pt x="42063" y="12048"/>
                    </a:lnTo>
                    <a:lnTo>
                      <a:pt x="42063" y="12048"/>
                    </a:lnTo>
                    <a:lnTo>
                      <a:pt x="42063" y="12048"/>
                    </a:lnTo>
                    <a:lnTo>
                      <a:pt x="41153" y="12048"/>
                    </a:lnTo>
                    <a:lnTo>
                      <a:pt x="41153" y="12048"/>
                    </a:lnTo>
                    <a:lnTo>
                      <a:pt x="40060" y="12530"/>
                    </a:lnTo>
                    <a:lnTo>
                      <a:pt x="40060" y="12530"/>
                    </a:lnTo>
                    <a:lnTo>
                      <a:pt x="39332" y="12771"/>
                    </a:lnTo>
                    <a:lnTo>
                      <a:pt x="39332" y="12771"/>
                    </a:lnTo>
                    <a:lnTo>
                      <a:pt x="39332" y="12771"/>
                    </a:lnTo>
                    <a:lnTo>
                      <a:pt x="39150" y="12530"/>
                    </a:lnTo>
                    <a:lnTo>
                      <a:pt x="38786" y="12530"/>
                    </a:lnTo>
                    <a:lnTo>
                      <a:pt x="38786" y="12048"/>
                    </a:lnTo>
                    <a:lnTo>
                      <a:pt x="38786" y="12048"/>
                    </a:lnTo>
                    <a:lnTo>
                      <a:pt x="38603" y="12048"/>
                    </a:lnTo>
                    <a:lnTo>
                      <a:pt x="38603" y="12048"/>
                    </a:lnTo>
                    <a:lnTo>
                      <a:pt x="38057" y="12530"/>
                    </a:lnTo>
                    <a:lnTo>
                      <a:pt x="38057" y="12530"/>
                    </a:lnTo>
                    <a:lnTo>
                      <a:pt x="37693" y="12771"/>
                    </a:lnTo>
                    <a:lnTo>
                      <a:pt x="37693" y="12771"/>
                    </a:lnTo>
                    <a:lnTo>
                      <a:pt x="37511" y="13975"/>
                    </a:lnTo>
                    <a:lnTo>
                      <a:pt x="37511" y="13975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457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457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7147" y="14216"/>
                    </a:lnTo>
                    <a:lnTo>
                      <a:pt x="36965" y="14216"/>
                    </a:lnTo>
                    <a:lnTo>
                      <a:pt x="36965" y="14216"/>
                    </a:lnTo>
                    <a:lnTo>
                      <a:pt x="36783" y="14216"/>
                    </a:lnTo>
                    <a:lnTo>
                      <a:pt x="36783" y="14216"/>
                    </a:lnTo>
                    <a:lnTo>
                      <a:pt x="36418" y="14939"/>
                    </a:lnTo>
                    <a:lnTo>
                      <a:pt x="36418" y="14939"/>
                    </a:lnTo>
                    <a:lnTo>
                      <a:pt x="36236" y="15662"/>
                    </a:lnTo>
                    <a:lnTo>
                      <a:pt x="36236" y="15662"/>
                    </a:lnTo>
                    <a:lnTo>
                      <a:pt x="35872" y="16385"/>
                    </a:lnTo>
                    <a:lnTo>
                      <a:pt x="35872" y="16385"/>
                    </a:lnTo>
                    <a:lnTo>
                      <a:pt x="35690" y="17108"/>
                    </a:lnTo>
                    <a:lnTo>
                      <a:pt x="35690" y="17108"/>
                    </a:lnTo>
                    <a:lnTo>
                      <a:pt x="35690" y="17349"/>
                    </a:lnTo>
                    <a:lnTo>
                      <a:pt x="35690" y="17349"/>
                    </a:lnTo>
                    <a:lnTo>
                      <a:pt x="35690" y="17831"/>
                    </a:lnTo>
                    <a:lnTo>
                      <a:pt x="35690" y="17831"/>
                    </a:lnTo>
                    <a:lnTo>
                      <a:pt x="35690" y="18072"/>
                    </a:lnTo>
                    <a:lnTo>
                      <a:pt x="35690" y="18313"/>
                    </a:lnTo>
                    <a:lnTo>
                      <a:pt x="35690" y="18072"/>
                    </a:lnTo>
                    <a:lnTo>
                      <a:pt x="35690" y="18072"/>
                    </a:lnTo>
                    <a:lnTo>
                      <a:pt x="35690" y="18313"/>
                    </a:lnTo>
                    <a:lnTo>
                      <a:pt x="35690" y="18072"/>
                    </a:lnTo>
                    <a:lnTo>
                      <a:pt x="35872" y="18313"/>
                    </a:lnTo>
                    <a:lnTo>
                      <a:pt x="35690" y="18072"/>
                    </a:lnTo>
                    <a:lnTo>
                      <a:pt x="35690" y="18072"/>
                    </a:lnTo>
                    <a:lnTo>
                      <a:pt x="35872" y="18313"/>
                    </a:lnTo>
                    <a:lnTo>
                      <a:pt x="35690" y="18072"/>
                    </a:lnTo>
                    <a:lnTo>
                      <a:pt x="35690" y="18313"/>
                    </a:lnTo>
                    <a:lnTo>
                      <a:pt x="35690" y="18072"/>
                    </a:lnTo>
                    <a:lnTo>
                      <a:pt x="35690" y="18072"/>
                    </a:lnTo>
                    <a:lnTo>
                      <a:pt x="35690" y="18313"/>
                    </a:lnTo>
                    <a:lnTo>
                      <a:pt x="35690" y="18072"/>
                    </a:lnTo>
                    <a:lnTo>
                      <a:pt x="35690" y="18072"/>
                    </a:lnTo>
                    <a:lnTo>
                      <a:pt x="35690" y="18072"/>
                    </a:lnTo>
                    <a:lnTo>
                      <a:pt x="35690" y="18072"/>
                    </a:lnTo>
                    <a:lnTo>
                      <a:pt x="35690" y="18072"/>
                    </a:lnTo>
                    <a:lnTo>
                      <a:pt x="35690" y="18072"/>
                    </a:lnTo>
                    <a:lnTo>
                      <a:pt x="35690" y="18072"/>
                    </a:lnTo>
                    <a:lnTo>
                      <a:pt x="35144" y="17831"/>
                    </a:lnTo>
                    <a:lnTo>
                      <a:pt x="35144" y="17831"/>
                    </a:lnTo>
                    <a:lnTo>
                      <a:pt x="34779" y="17349"/>
                    </a:lnTo>
                    <a:lnTo>
                      <a:pt x="34779" y="17349"/>
                    </a:lnTo>
                    <a:lnTo>
                      <a:pt x="34415" y="17349"/>
                    </a:lnTo>
                    <a:lnTo>
                      <a:pt x="34415" y="17349"/>
                    </a:lnTo>
                    <a:lnTo>
                      <a:pt x="34051" y="17349"/>
                    </a:lnTo>
                    <a:lnTo>
                      <a:pt x="34051" y="17349"/>
                    </a:lnTo>
                    <a:lnTo>
                      <a:pt x="33869" y="17831"/>
                    </a:lnTo>
                    <a:lnTo>
                      <a:pt x="33869" y="17831"/>
                    </a:lnTo>
                    <a:lnTo>
                      <a:pt x="33323" y="19036"/>
                    </a:lnTo>
                    <a:lnTo>
                      <a:pt x="33323" y="19036"/>
                    </a:lnTo>
                    <a:lnTo>
                      <a:pt x="32959" y="20481"/>
                    </a:lnTo>
                    <a:lnTo>
                      <a:pt x="32959" y="20481"/>
                    </a:lnTo>
                    <a:lnTo>
                      <a:pt x="32959" y="21204"/>
                    </a:lnTo>
                    <a:lnTo>
                      <a:pt x="32959" y="21204"/>
                    </a:lnTo>
                    <a:lnTo>
                      <a:pt x="32776" y="21445"/>
                    </a:lnTo>
                    <a:lnTo>
                      <a:pt x="32959" y="21927"/>
                    </a:lnTo>
                    <a:lnTo>
                      <a:pt x="32959" y="21445"/>
                    </a:lnTo>
                    <a:lnTo>
                      <a:pt x="32776" y="21445"/>
                    </a:lnTo>
                    <a:lnTo>
                      <a:pt x="32959" y="21927"/>
                    </a:lnTo>
                    <a:lnTo>
                      <a:pt x="32959" y="21445"/>
                    </a:lnTo>
                    <a:lnTo>
                      <a:pt x="32959" y="21445"/>
                    </a:lnTo>
                    <a:lnTo>
                      <a:pt x="32959" y="21445"/>
                    </a:lnTo>
                    <a:lnTo>
                      <a:pt x="32412" y="21204"/>
                    </a:lnTo>
                    <a:lnTo>
                      <a:pt x="32412" y="21204"/>
                    </a:lnTo>
                    <a:lnTo>
                      <a:pt x="31684" y="21204"/>
                    </a:lnTo>
                    <a:lnTo>
                      <a:pt x="31684" y="21204"/>
                    </a:lnTo>
                    <a:lnTo>
                      <a:pt x="31502" y="21204"/>
                    </a:lnTo>
                    <a:lnTo>
                      <a:pt x="31502" y="21204"/>
                    </a:lnTo>
                    <a:lnTo>
                      <a:pt x="31138" y="21445"/>
                    </a:lnTo>
                    <a:lnTo>
                      <a:pt x="31138" y="21445"/>
                    </a:lnTo>
                    <a:lnTo>
                      <a:pt x="30955" y="22168"/>
                    </a:lnTo>
                    <a:lnTo>
                      <a:pt x="30591" y="23373"/>
                    </a:lnTo>
                    <a:lnTo>
                      <a:pt x="30591" y="23373"/>
                    </a:lnTo>
                    <a:lnTo>
                      <a:pt x="30955" y="24096"/>
                    </a:lnTo>
                    <a:lnTo>
                      <a:pt x="30955" y="24096"/>
                    </a:lnTo>
                    <a:lnTo>
                      <a:pt x="30955" y="24096"/>
                    </a:lnTo>
                    <a:lnTo>
                      <a:pt x="30955" y="24096"/>
                    </a:lnTo>
                    <a:lnTo>
                      <a:pt x="30955" y="24096"/>
                    </a:lnTo>
                    <a:lnTo>
                      <a:pt x="30955" y="24096"/>
                    </a:lnTo>
                    <a:lnTo>
                      <a:pt x="30955" y="24096"/>
                    </a:lnTo>
                    <a:lnTo>
                      <a:pt x="30955" y="24578"/>
                    </a:lnTo>
                    <a:lnTo>
                      <a:pt x="30955" y="24578"/>
                    </a:lnTo>
                    <a:lnTo>
                      <a:pt x="30955" y="25783"/>
                    </a:lnTo>
                    <a:lnTo>
                      <a:pt x="30955" y="25783"/>
                    </a:lnTo>
                    <a:lnTo>
                      <a:pt x="30591" y="26024"/>
                    </a:lnTo>
                    <a:lnTo>
                      <a:pt x="30591" y="26024"/>
                    </a:lnTo>
                    <a:lnTo>
                      <a:pt x="30955" y="26024"/>
                    </a:lnTo>
                    <a:lnTo>
                      <a:pt x="30955" y="25783"/>
                    </a:lnTo>
                    <a:lnTo>
                      <a:pt x="30955" y="25783"/>
                    </a:lnTo>
                    <a:lnTo>
                      <a:pt x="30591" y="26024"/>
                    </a:lnTo>
                    <a:lnTo>
                      <a:pt x="30955" y="26024"/>
                    </a:lnTo>
                    <a:lnTo>
                      <a:pt x="30955" y="25783"/>
                    </a:lnTo>
                    <a:lnTo>
                      <a:pt x="30955" y="26506"/>
                    </a:lnTo>
                    <a:lnTo>
                      <a:pt x="31138" y="26024"/>
                    </a:lnTo>
                    <a:lnTo>
                      <a:pt x="30955" y="25783"/>
                    </a:lnTo>
                    <a:lnTo>
                      <a:pt x="30955" y="26506"/>
                    </a:lnTo>
                    <a:lnTo>
                      <a:pt x="31138" y="26024"/>
                    </a:lnTo>
                    <a:lnTo>
                      <a:pt x="30955" y="26024"/>
                    </a:lnTo>
                    <a:lnTo>
                      <a:pt x="31138" y="26024"/>
                    </a:lnTo>
                    <a:lnTo>
                      <a:pt x="31138" y="26024"/>
                    </a:lnTo>
                    <a:lnTo>
                      <a:pt x="30955" y="26024"/>
                    </a:lnTo>
                    <a:lnTo>
                      <a:pt x="31138" y="26024"/>
                    </a:lnTo>
                    <a:lnTo>
                      <a:pt x="31138" y="26024"/>
                    </a:lnTo>
                    <a:lnTo>
                      <a:pt x="31138" y="26024"/>
                    </a:lnTo>
                    <a:lnTo>
                      <a:pt x="30409" y="24337"/>
                    </a:lnTo>
                    <a:lnTo>
                      <a:pt x="30409" y="24337"/>
                    </a:lnTo>
                    <a:lnTo>
                      <a:pt x="30045" y="23373"/>
                    </a:lnTo>
                    <a:lnTo>
                      <a:pt x="30045" y="23373"/>
                    </a:lnTo>
                    <a:lnTo>
                      <a:pt x="29499" y="22891"/>
                    </a:lnTo>
                    <a:lnTo>
                      <a:pt x="29499" y="22891"/>
                    </a:lnTo>
                    <a:lnTo>
                      <a:pt x="29317" y="22650"/>
                    </a:lnTo>
                    <a:lnTo>
                      <a:pt x="29135" y="22891"/>
                    </a:lnTo>
                    <a:lnTo>
                      <a:pt x="29135" y="22891"/>
                    </a:lnTo>
                    <a:lnTo>
                      <a:pt x="28224" y="23373"/>
                    </a:lnTo>
                    <a:lnTo>
                      <a:pt x="28224" y="23373"/>
                    </a:lnTo>
                    <a:lnTo>
                      <a:pt x="26949" y="24578"/>
                    </a:lnTo>
                    <a:lnTo>
                      <a:pt x="26949" y="24578"/>
                    </a:lnTo>
                    <a:lnTo>
                      <a:pt x="26403" y="25783"/>
                    </a:lnTo>
                    <a:lnTo>
                      <a:pt x="26221" y="26506"/>
                    </a:lnTo>
                    <a:lnTo>
                      <a:pt x="26221" y="26506"/>
                    </a:lnTo>
                    <a:lnTo>
                      <a:pt x="26221" y="27228"/>
                    </a:lnTo>
                    <a:lnTo>
                      <a:pt x="26221" y="27228"/>
                    </a:lnTo>
                    <a:lnTo>
                      <a:pt x="26221" y="29156"/>
                    </a:lnTo>
                    <a:lnTo>
                      <a:pt x="26221" y="29156"/>
                    </a:lnTo>
                    <a:lnTo>
                      <a:pt x="26221" y="29638"/>
                    </a:lnTo>
                    <a:lnTo>
                      <a:pt x="26221" y="29638"/>
                    </a:lnTo>
                    <a:lnTo>
                      <a:pt x="25857" y="29879"/>
                    </a:lnTo>
                    <a:lnTo>
                      <a:pt x="25857" y="29879"/>
                    </a:lnTo>
                    <a:lnTo>
                      <a:pt x="25675" y="30602"/>
                    </a:lnTo>
                    <a:lnTo>
                      <a:pt x="25128" y="31566"/>
                    </a:lnTo>
                    <a:lnTo>
                      <a:pt x="25128" y="31566"/>
                    </a:lnTo>
                    <a:lnTo>
                      <a:pt x="24764" y="32771"/>
                    </a:lnTo>
                    <a:lnTo>
                      <a:pt x="24764" y="32771"/>
                    </a:lnTo>
                    <a:lnTo>
                      <a:pt x="24764" y="33012"/>
                    </a:lnTo>
                    <a:lnTo>
                      <a:pt x="24764" y="33012"/>
                    </a:lnTo>
                    <a:lnTo>
                      <a:pt x="24036" y="33734"/>
                    </a:lnTo>
                    <a:lnTo>
                      <a:pt x="24036" y="33734"/>
                    </a:lnTo>
                    <a:lnTo>
                      <a:pt x="22761" y="34698"/>
                    </a:lnTo>
                    <a:lnTo>
                      <a:pt x="22761" y="34698"/>
                    </a:lnTo>
                    <a:lnTo>
                      <a:pt x="21669" y="35421"/>
                    </a:lnTo>
                    <a:lnTo>
                      <a:pt x="21669" y="35421"/>
                    </a:lnTo>
                    <a:lnTo>
                      <a:pt x="19119" y="36626"/>
                    </a:lnTo>
                    <a:lnTo>
                      <a:pt x="19119" y="36626"/>
                    </a:lnTo>
                    <a:lnTo>
                      <a:pt x="17663" y="36867"/>
                    </a:lnTo>
                    <a:lnTo>
                      <a:pt x="17663" y="36867"/>
                    </a:lnTo>
                    <a:lnTo>
                      <a:pt x="16752" y="37590"/>
                    </a:lnTo>
                    <a:lnTo>
                      <a:pt x="16752" y="37590"/>
                    </a:lnTo>
                    <a:lnTo>
                      <a:pt x="15113" y="38554"/>
                    </a:lnTo>
                    <a:lnTo>
                      <a:pt x="14203" y="39036"/>
                    </a:lnTo>
                    <a:lnTo>
                      <a:pt x="13292" y="39277"/>
                    </a:lnTo>
                    <a:lnTo>
                      <a:pt x="13292" y="39277"/>
                    </a:lnTo>
                    <a:lnTo>
                      <a:pt x="10379" y="39759"/>
                    </a:lnTo>
                    <a:lnTo>
                      <a:pt x="10379" y="39759"/>
                    </a:lnTo>
                    <a:lnTo>
                      <a:pt x="8740" y="40000"/>
                    </a:lnTo>
                    <a:lnTo>
                      <a:pt x="8740" y="40000"/>
                    </a:lnTo>
                    <a:lnTo>
                      <a:pt x="7647" y="40722"/>
                    </a:lnTo>
                    <a:lnTo>
                      <a:pt x="7647" y="40722"/>
                    </a:lnTo>
                    <a:lnTo>
                      <a:pt x="6373" y="42409"/>
                    </a:lnTo>
                    <a:lnTo>
                      <a:pt x="6373" y="42409"/>
                    </a:lnTo>
                    <a:lnTo>
                      <a:pt x="5827" y="43132"/>
                    </a:lnTo>
                    <a:lnTo>
                      <a:pt x="5827" y="43132"/>
                    </a:lnTo>
                    <a:lnTo>
                      <a:pt x="5827" y="43132"/>
                    </a:lnTo>
                    <a:lnTo>
                      <a:pt x="5827" y="43614"/>
                    </a:lnTo>
                    <a:lnTo>
                      <a:pt x="5827" y="43132"/>
                    </a:lnTo>
                    <a:lnTo>
                      <a:pt x="5827" y="43132"/>
                    </a:lnTo>
                    <a:lnTo>
                      <a:pt x="5827" y="43614"/>
                    </a:lnTo>
                    <a:lnTo>
                      <a:pt x="5827" y="43132"/>
                    </a:lnTo>
                    <a:lnTo>
                      <a:pt x="5827" y="43132"/>
                    </a:lnTo>
                    <a:lnTo>
                      <a:pt x="5280" y="43614"/>
                    </a:lnTo>
                    <a:lnTo>
                      <a:pt x="5280" y="43614"/>
                    </a:lnTo>
                    <a:lnTo>
                      <a:pt x="4734" y="44337"/>
                    </a:lnTo>
                    <a:lnTo>
                      <a:pt x="4734" y="44337"/>
                    </a:lnTo>
                    <a:lnTo>
                      <a:pt x="4006" y="45542"/>
                    </a:lnTo>
                    <a:lnTo>
                      <a:pt x="4006" y="45542"/>
                    </a:lnTo>
                    <a:lnTo>
                      <a:pt x="3823" y="46024"/>
                    </a:lnTo>
                    <a:lnTo>
                      <a:pt x="3823" y="46265"/>
                    </a:lnTo>
                    <a:lnTo>
                      <a:pt x="3823" y="46746"/>
                    </a:lnTo>
                    <a:lnTo>
                      <a:pt x="3823" y="46024"/>
                    </a:lnTo>
                    <a:lnTo>
                      <a:pt x="3823" y="46024"/>
                    </a:lnTo>
                    <a:lnTo>
                      <a:pt x="3823" y="46265"/>
                    </a:lnTo>
                    <a:lnTo>
                      <a:pt x="3823" y="46746"/>
                    </a:lnTo>
                    <a:lnTo>
                      <a:pt x="3823" y="46024"/>
                    </a:lnTo>
                    <a:lnTo>
                      <a:pt x="3823" y="46746"/>
                    </a:lnTo>
                    <a:lnTo>
                      <a:pt x="4006" y="46265"/>
                    </a:lnTo>
                    <a:lnTo>
                      <a:pt x="3823" y="46024"/>
                    </a:lnTo>
                    <a:lnTo>
                      <a:pt x="3823" y="46746"/>
                    </a:lnTo>
                    <a:lnTo>
                      <a:pt x="4006" y="46265"/>
                    </a:lnTo>
                    <a:lnTo>
                      <a:pt x="3823" y="46746"/>
                    </a:lnTo>
                    <a:lnTo>
                      <a:pt x="4188" y="46265"/>
                    </a:lnTo>
                    <a:lnTo>
                      <a:pt x="4006" y="46265"/>
                    </a:lnTo>
                    <a:lnTo>
                      <a:pt x="3823" y="46746"/>
                    </a:lnTo>
                    <a:lnTo>
                      <a:pt x="4188" y="46265"/>
                    </a:lnTo>
                    <a:lnTo>
                      <a:pt x="4188" y="46265"/>
                    </a:lnTo>
                    <a:lnTo>
                      <a:pt x="4006" y="46265"/>
                    </a:lnTo>
                    <a:lnTo>
                      <a:pt x="4188" y="46265"/>
                    </a:lnTo>
                    <a:lnTo>
                      <a:pt x="4188" y="46265"/>
                    </a:lnTo>
                    <a:lnTo>
                      <a:pt x="4006" y="46265"/>
                    </a:lnTo>
                    <a:lnTo>
                      <a:pt x="4188" y="46265"/>
                    </a:lnTo>
                    <a:lnTo>
                      <a:pt x="4188" y="46265"/>
                    </a:lnTo>
                    <a:lnTo>
                      <a:pt x="4188" y="46265"/>
                    </a:lnTo>
                    <a:lnTo>
                      <a:pt x="4188" y="46024"/>
                    </a:lnTo>
                    <a:lnTo>
                      <a:pt x="4188" y="46024"/>
                    </a:lnTo>
                    <a:lnTo>
                      <a:pt x="4188" y="45542"/>
                    </a:lnTo>
                    <a:lnTo>
                      <a:pt x="4188" y="45542"/>
                    </a:lnTo>
                    <a:lnTo>
                      <a:pt x="4188" y="45301"/>
                    </a:lnTo>
                    <a:lnTo>
                      <a:pt x="4188" y="45301"/>
                    </a:lnTo>
                    <a:lnTo>
                      <a:pt x="4006" y="44819"/>
                    </a:lnTo>
                    <a:lnTo>
                      <a:pt x="3823" y="44819"/>
                    </a:lnTo>
                    <a:lnTo>
                      <a:pt x="3823" y="44819"/>
                    </a:lnTo>
                    <a:lnTo>
                      <a:pt x="3459" y="44819"/>
                    </a:lnTo>
                    <a:lnTo>
                      <a:pt x="3459" y="44819"/>
                    </a:lnTo>
                    <a:lnTo>
                      <a:pt x="3277" y="45301"/>
                    </a:lnTo>
                    <a:lnTo>
                      <a:pt x="3277" y="45301"/>
                    </a:lnTo>
                    <a:lnTo>
                      <a:pt x="1820" y="46746"/>
                    </a:lnTo>
                    <a:lnTo>
                      <a:pt x="1820" y="46746"/>
                    </a:lnTo>
                    <a:lnTo>
                      <a:pt x="1638" y="47710"/>
                    </a:lnTo>
                    <a:lnTo>
                      <a:pt x="1456" y="48674"/>
                    </a:lnTo>
                    <a:lnTo>
                      <a:pt x="1456" y="48674"/>
                    </a:lnTo>
                    <a:lnTo>
                      <a:pt x="1456" y="49156"/>
                    </a:lnTo>
                    <a:lnTo>
                      <a:pt x="1456" y="49156"/>
                    </a:lnTo>
                    <a:lnTo>
                      <a:pt x="1638" y="50602"/>
                    </a:lnTo>
                    <a:lnTo>
                      <a:pt x="1638" y="50602"/>
                    </a:lnTo>
                    <a:lnTo>
                      <a:pt x="1456" y="51807"/>
                    </a:lnTo>
                    <a:lnTo>
                      <a:pt x="1456" y="51807"/>
                    </a:lnTo>
                    <a:lnTo>
                      <a:pt x="1092" y="52289"/>
                    </a:lnTo>
                    <a:lnTo>
                      <a:pt x="1092" y="52289"/>
                    </a:lnTo>
                    <a:lnTo>
                      <a:pt x="910" y="53734"/>
                    </a:lnTo>
                    <a:lnTo>
                      <a:pt x="910" y="53734"/>
                    </a:lnTo>
                    <a:lnTo>
                      <a:pt x="546" y="54698"/>
                    </a:lnTo>
                    <a:lnTo>
                      <a:pt x="546" y="54698"/>
                    </a:lnTo>
                    <a:lnTo>
                      <a:pt x="546" y="55421"/>
                    </a:lnTo>
                    <a:lnTo>
                      <a:pt x="546" y="55421"/>
                    </a:lnTo>
                    <a:lnTo>
                      <a:pt x="910" y="55421"/>
                    </a:lnTo>
                    <a:lnTo>
                      <a:pt x="910" y="55421"/>
                    </a:lnTo>
                    <a:lnTo>
                      <a:pt x="1092" y="55662"/>
                    </a:lnTo>
                    <a:lnTo>
                      <a:pt x="1092" y="55662"/>
                    </a:lnTo>
                    <a:lnTo>
                      <a:pt x="1456" y="55662"/>
                    </a:lnTo>
                    <a:lnTo>
                      <a:pt x="1456" y="55662"/>
                    </a:lnTo>
                    <a:lnTo>
                      <a:pt x="1456" y="55662"/>
                    </a:lnTo>
                    <a:lnTo>
                      <a:pt x="1456" y="55662"/>
                    </a:lnTo>
                    <a:lnTo>
                      <a:pt x="2367" y="54698"/>
                    </a:lnTo>
                    <a:lnTo>
                      <a:pt x="2367" y="54698"/>
                    </a:lnTo>
                    <a:lnTo>
                      <a:pt x="2731" y="54457"/>
                    </a:lnTo>
                    <a:lnTo>
                      <a:pt x="2731" y="54457"/>
                    </a:lnTo>
                    <a:lnTo>
                      <a:pt x="2731" y="53975"/>
                    </a:lnTo>
                    <a:lnTo>
                      <a:pt x="2731" y="54457"/>
                    </a:lnTo>
                    <a:lnTo>
                      <a:pt x="2731" y="54457"/>
                    </a:lnTo>
                    <a:lnTo>
                      <a:pt x="2731" y="53975"/>
                    </a:lnTo>
                    <a:lnTo>
                      <a:pt x="2731" y="54457"/>
                    </a:lnTo>
                    <a:lnTo>
                      <a:pt x="2367" y="53734"/>
                    </a:lnTo>
                    <a:lnTo>
                      <a:pt x="2367" y="54457"/>
                    </a:lnTo>
                    <a:lnTo>
                      <a:pt x="2367" y="54457"/>
                    </a:lnTo>
                    <a:lnTo>
                      <a:pt x="2731" y="54457"/>
                    </a:lnTo>
                    <a:lnTo>
                      <a:pt x="2367" y="53734"/>
                    </a:lnTo>
                    <a:lnTo>
                      <a:pt x="2367" y="54457"/>
                    </a:lnTo>
                    <a:lnTo>
                      <a:pt x="2367" y="53734"/>
                    </a:lnTo>
                    <a:lnTo>
                      <a:pt x="2185" y="53975"/>
                    </a:lnTo>
                    <a:lnTo>
                      <a:pt x="2185" y="53975"/>
                    </a:lnTo>
                    <a:lnTo>
                      <a:pt x="2367" y="54457"/>
                    </a:lnTo>
                    <a:lnTo>
                      <a:pt x="2367" y="53734"/>
                    </a:lnTo>
                    <a:lnTo>
                      <a:pt x="2185" y="53975"/>
                    </a:lnTo>
                    <a:lnTo>
                      <a:pt x="2367" y="53734"/>
                    </a:lnTo>
                    <a:lnTo>
                      <a:pt x="2185" y="53734"/>
                    </a:lnTo>
                    <a:lnTo>
                      <a:pt x="2185" y="53734"/>
                    </a:lnTo>
                    <a:lnTo>
                      <a:pt x="2185" y="53975"/>
                    </a:lnTo>
                    <a:lnTo>
                      <a:pt x="2367" y="53734"/>
                    </a:lnTo>
                    <a:lnTo>
                      <a:pt x="2185" y="53734"/>
                    </a:lnTo>
                    <a:lnTo>
                      <a:pt x="2367" y="53734"/>
                    </a:lnTo>
                    <a:lnTo>
                      <a:pt x="2185" y="53734"/>
                    </a:lnTo>
                    <a:lnTo>
                      <a:pt x="2185" y="53734"/>
                    </a:lnTo>
                    <a:lnTo>
                      <a:pt x="2367" y="53734"/>
                    </a:lnTo>
                    <a:lnTo>
                      <a:pt x="2185" y="53734"/>
                    </a:lnTo>
                    <a:lnTo>
                      <a:pt x="2367" y="53734"/>
                    </a:lnTo>
                    <a:lnTo>
                      <a:pt x="2185" y="53734"/>
                    </a:lnTo>
                    <a:lnTo>
                      <a:pt x="2185" y="53734"/>
                    </a:lnTo>
                    <a:lnTo>
                      <a:pt x="2185" y="53734"/>
                    </a:lnTo>
                    <a:lnTo>
                      <a:pt x="2185" y="53734"/>
                    </a:lnTo>
                    <a:lnTo>
                      <a:pt x="2185" y="53734"/>
                    </a:lnTo>
                    <a:lnTo>
                      <a:pt x="2185" y="53734"/>
                    </a:lnTo>
                    <a:lnTo>
                      <a:pt x="2185" y="53734"/>
                    </a:lnTo>
                    <a:lnTo>
                      <a:pt x="1820" y="53734"/>
                    </a:lnTo>
                    <a:lnTo>
                      <a:pt x="1820" y="53734"/>
                    </a:lnTo>
                    <a:lnTo>
                      <a:pt x="1638" y="54698"/>
                    </a:lnTo>
                    <a:lnTo>
                      <a:pt x="1456" y="56144"/>
                    </a:lnTo>
                    <a:lnTo>
                      <a:pt x="1456" y="56144"/>
                    </a:lnTo>
                    <a:lnTo>
                      <a:pt x="1456" y="56385"/>
                    </a:lnTo>
                    <a:lnTo>
                      <a:pt x="1456" y="56385"/>
                    </a:lnTo>
                    <a:lnTo>
                      <a:pt x="1456" y="58313"/>
                    </a:lnTo>
                    <a:lnTo>
                      <a:pt x="1456" y="58313"/>
                    </a:lnTo>
                    <a:lnTo>
                      <a:pt x="1820" y="59518"/>
                    </a:lnTo>
                    <a:lnTo>
                      <a:pt x="1820" y="59518"/>
                    </a:lnTo>
                    <a:lnTo>
                      <a:pt x="2367" y="60963"/>
                    </a:lnTo>
                    <a:lnTo>
                      <a:pt x="2367" y="60963"/>
                    </a:lnTo>
                    <a:lnTo>
                      <a:pt x="2731" y="61686"/>
                    </a:lnTo>
                    <a:lnTo>
                      <a:pt x="2731" y="61686"/>
                    </a:lnTo>
                    <a:lnTo>
                      <a:pt x="2731" y="61927"/>
                    </a:lnTo>
                    <a:lnTo>
                      <a:pt x="2913" y="61927"/>
                    </a:lnTo>
                    <a:lnTo>
                      <a:pt x="2913" y="61927"/>
                    </a:lnTo>
                    <a:lnTo>
                      <a:pt x="2731" y="61927"/>
                    </a:lnTo>
                    <a:lnTo>
                      <a:pt x="2913" y="61927"/>
                    </a:lnTo>
                    <a:lnTo>
                      <a:pt x="2913" y="61927"/>
                    </a:lnTo>
                    <a:lnTo>
                      <a:pt x="3277" y="62409"/>
                    </a:lnTo>
                    <a:lnTo>
                      <a:pt x="3277" y="61686"/>
                    </a:lnTo>
                    <a:lnTo>
                      <a:pt x="3277" y="61686"/>
                    </a:lnTo>
                    <a:lnTo>
                      <a:pt x="2913" y="61927"/>
                    </a:lnTo>
                    <a:lnTo>
                      <a:pt x="3277" y="62409"/>
                    </a:lnTo>
                    <a:lnTo>
                      <a:pt x="3277" y="61686"/>
                    </a:lnTo>
                    <a:lnTo>
                      <a:pt x="3277" y="61927"/>
                    </a:lnTo>
                    <a:lnTo>
                      <a:pt x="3277" y="61686"/>
                    </a:lnTo>
                    <a:lnTo>
                      <a:pt x="3277" y="61686"/>
                    </a:lnTo>
                    <a:lnTo>
                      <a:pt x="3277" y="61927"/>
                    </a:lnTo>
                    <a:lnTo>
                      <a:pt x="3277" y="61686"/>
                    </a:lnTo>
                    <a:lnTo>
                      <a:pt x="3277" y="61686"/>
                    </a:lnTo>
                    <a:lnTo>
                      <a:pt x="3277" y="61686"/>
                    </a:lnTo>
                    <a:lnTo>
                      <a:pt x="3277" y="61686"/>
                    </a:lnTo>
                    <a:lnTo>
                      <a:pt x="3277" y="61686"/>
                    </a:lnTo>
                    <a:lnTo>
                      <a:pt x="3277" y="61686"/>
                    </a:lnTo>
                    <a:lnTo>
                      <a:pt x="3277" y="61686"/>
                    </a:lnTo>
                    <a:lnTo>
                      <a:pt x="3277" y="61686"/>
                    </a:lnTo>
                    <a:lnTo>
                      <a:pt x="2367" y="60963"/>
                    </a:lnTo>
                    <a:lnTo>
                      <a:pt x="2367" y="60963"/>
                    </a:lnTo>
                    <a:lnTo>
                      <a:pt x="2185" y="60722"/>
                    </a:lnTo>
                    <a:lnTo>
                      <a:pt x="1820" y="60722"/>
                    </a:lnTo>
                    <a:lnTo>
                      <a:pt x="1820" y="60722"/>
                    </a:lnTo>
                    <a:lnTo>
                      <a:pt x="1638" y="60240"/>
                    </a:lnTo>
                    <a:lnTo>
                      <a:pt x="1638" y="60240"/>
                    </a:lnTo>
                    <a:lnTo>
                      <a:pt x="1092" y="60722"/>
                    </a:lnTo>
                    <a:lnTo>
                      <a:pt x="1092" y="60722"/>
                    </a:lnTo>
                    <a:lnTo>
                      <a:pt x="1092" y="61445"/>
                    </a:lnTo>
                    <a:lnTo>
                      <a:pt x="1092" y="61445"/>
                    </a:lnTo>
                    <a:lnTo>
                      <a:pt x="1092" y="61927"/>
                    </a:lnTo>
                    <a:lnTo>
                      <a:pt x="1092" y="61927"/>
                    </a:lnTo>
                    <a:lnTo>
                      <a:pt x="1092" y="62409"/>
                    </a:lnTo>
                    <a:lnTo>
                      <a:pt x="1092" y="62650"/>
                    </a:lnTo>
                    <a:lnTo>
                      <a:pt x="1092" y="62650"/>
                    </a:lnTo>
                    <a:lnTo>
                      <a:pt x="1456" y="62650"/>
                    </a:lnTo>
                    <a:lnTo>
                      <a:pt x="1092" y="62650"/>
                    </a:lnTo>
                    <a:lnTo>
                      <a:pt x="1092" y="62650"/>
                    </a:lnTo>
                    <a:lnTo>
                      <a:pt x="1456" y="62650"/>
                    </a:lnTo>
                    <a:lnTo>
                      <a:pt x="1092" y="62650"/>
                    </a:lnTo>
                    <a:lnTo>
                      <a:pt x="1456" y="62650"/>
                    </a:lnTo>
                    <a:lnTo>
                      <a:pt x="1456" y="62409"/>
                    </a:lnTo>
                    <a:lnTo>
                      <a:pt x="1456" y="62409"/>
                    </a:lnTo>
                    <a:lnTo>
                      <a:pt x="1092" y="62650"/>
                    </a:lnTo>
                    <a:lnTo>
                      <a:pt x="1456" y="62650"/>
                    </a:lnTo>
                    <a:lnTo>
                      <a:pt x="1456" y="62409"/>
                    </a:lnTo>
                    <a:lnTo>
                      <a:pt x="1456" y="62650"/>
                    </a:lnTo>
                    <a:lnTo>
                      <a:pt x="1638" y="62409"/>
                    </a:lnTo>
                    <a:lnTo>
                      <a:pt x="1456" y="62409"/>
                    </a:lnTo>
                    <a:lnTo>
                      <a:pt x="1456" y="62650"/>
                    </a:lnTo>
                    <a:lnTo>
                      <a:pt x="1638" y="62409"/>
                    </a:lnTo>
                    <a:lnTo>
                      <a:pt x="1638" y="62650"/>
                    </a:lnTo>
                    <a:lnTo>
                      <a:pt x="1638" y="62409"/>
                    </a:lnTo>
                    <a:lnTo>
                      <a:pt x="1638" y="62409"/>
                    </a:lnTo>
                    <a:lnTo>
                      <a:pt x="1638" y="62650"/>
                    </a:lnTo>
                    <a:lnTo>
                      <a:pt x="1638" y="62409"/>
                    </a:lnTo>
                    <a:lnTo>
                      <a:pt x="1638" y="62409"/>
                    </a:lnTo>
                    <a:lnTo>
                      <a:pt x="1456" y="61927"/>
                    </a:lnTo>
                    <a:lnTo>
                      <a:pt x="1092" y="61686"/>
                    </a:lnTo>
                    <a:lnTo>
                      <a:pt x="910" y="61445"/>
                    </a:lnTo>
                    <a:lnTo>
                      <a:pt x="910" y="61445"/>
                    </a:lnTo>
                    <a:lnTo>
                      <a:pt x="546" y="61445"/>
                    </a:lnTo>
                    <a:lnTo>
                      <a:pt x="546" y="61445"/>
                    </a:lnTo>
                    <a:lnTo>
                      <a:pt x="364" y="61445"/>
                    </a:lnTo>
                    <a:lnTo>
                      <a:pt x="364" y="61445"/>
                    </a:lnTo>
                    <a:lnTo>
                      <a:pt x="0" y="61686"/>
                    </a:lnTo>
                    <a:lnTo>
                      <a:pt x="0" y="61686"/>
                    </a:lnTo>
                    <a:lnTo>
                      <a:pt x="0" y="61927"/>
                    </a:lnTo>
                    <a:lnTo>
                      <a:pt x="0" y="61927"/>
                    </a:lnTo>
                    <a:lnTo>
                      <a:pt x="0" y="62650"/>
                    </a:lnTo>
                    <a:lnTo>
                      <a:pt x="0" y="62650"/>
                    </a:lnTo>
                    <a:lnTo>
                      <a:pt x="364" y="64578"/>
                    </a:lnTo>
                    <a:lnTo>
                      <a:pt x="364" y="64578"/>
                    </a:lnTo>
                    <a:lnTo>
                      <a:pt x="546" y="65783"/>
                    </a:lnTo>
                    <a:lnTo>
                      <a:pt x="1092" y="66506"/>
                    </a:lnTo>
                    <a:lnTo>
                      <a:pt x="1092" y="66506"/>
                    </a:lnTo>
                    <a:lnTo>
                      <a:pt x="2185" y="68433"/>
                    </a:lnTo>
                    <a:lnTo>
                      <a:pt x="2185" y="68433"/>
                    </a:lnTo>
                    <a:lnTo>
                      <a:pt x="2731" y="70361"/>
                    </a:lnTo>
                    <a:lnTo>
                      <a:pt x="2731" y="70361"/>
                    </a:lnTo>
                    <a:lnTo>
                      <a:pt x="2913" y="71807"/>
                    </a:lnTo>
                    <a:lnTo>
                      <a:pt x="3459" y="73253"/>
                    </a:lnTo>
                    <a:lnTo>
                      <a:pt x="3459" y="73253"/>
                    </a:lnTo>
                    <a:lnTo>
                      <a:pt x="4006" y="74216"/>
                    </a:lnTo>
                    <a:lnTo>
                      <a:pt x="4006" y="74216"/>
                    </a:lnTo>
                    <a:lnTo>
                      <a:pt x="4552" y="74939"/>
                    </a:lnTo>
                    <a:lnTo>
                      <a:pt x="4552" y="74939"/>
                    </a:lnTo>
                    <a:lnTo>
                      <a:pt x="4734" y="75662"/>
                    </a:lnTo>
                    <a:lnTo>
                      <a:pt x="4734" y="75662"/>
                    </a:lnTo>
                    <a:lnTo>
                      <a:pt x="5098" y="77831"/>
                    </a:lnTo>
                    <a:lnTo>
                      <a:pt x="5098" y="77831"/>
                    </a:lnTo>
                    <a:lnTo>
                      <a:pt x="5280" y="79036"/>
                    </a:lnTo>
                    <a:lnTo>
                      <a:pt x="5280" y="79036"/>
                    </a:lnTo>
                    <a:lnTo>
                      <a:pt x="5644" y="80963"/>
                    </a:lnTo>
                    <a:lnTo>
                      <a:pt x="5644" y="80963"/>
                    </a:lnTo>
                    <a:lnTo>
                      <a:pt x="6919" y="86746"/>
                    </a:lnTo>
                    <a:lnTo>
                      <a:pt x="6919" y="86746"/>
                    </a:lnTo>
                    <a:lnTo>
                      <a:pt x="7465" y="88915"/>
                    </a:lnTo>
                    <a:lnTo>
                      <a:pt x="7465" y="88915"/>
                    </a:lnTo>
                    <a:lnTo>
                      <a:pt x="7647" y="90602"/>
                    </a:lnTo>
                    <a:lnTo>
                      <a:pt x="7647" y="90602"/>
                    </a:lnTo>
                    <a:lnTo>
                      <a:pt x="7647" y="90602"/>
                    </a:lnTo>
                    <a:lnTo>
                      <a:pt x="8012" y="90602"/>
                    </a:lnTo>
                    <a:lnTo>
                      <a:pt x="7647" y="90602"/>
                    </a:lnTo>
                    <a:lnTo>
                      <a:pt x="7647" y="90602"/>
                    </a:lnTo>
                    <a:lnTo>
                      <a:pt x="8012" y="90602"/>
                    </a:lnTo>
                    <a:lnTo>
                      <a:pt x="7647" y="90602"/>
                    </a:lnTo>
                    <a:lnTo>
                      <a:pt x="8012" y="90602"/>
                    </a:lnTo>
                    <a:lnTo>
                      <a:pt x="7647" y="90361"/>
                    </a:lnTo>
                    <a:lnTo>
                      <a:pt x="7647" y="90602"/>
                    </a:lnTo>
                    <a:lnTo>
                      <a:pt x="8012" y="90602"/>
                    </a:lnTo>
                    <a:lnTo>
                      <a:pt x="7647" y="90361"/>
                    </a:lnTo>
                    <a:lnTo>
                      <a:pt x="8012" y="90602"/>
                    </a:lnTo>
                    <a:lnTo>
                      <a:pt x="8012" y="90361"/>
                    </a:lnTo>
                    <a:lnTo>
                      <a:pt x="7647" y="90361"/>
                    </a:lnTo>
                    <a:lnTo>
                      <a:pt x="8012" y="90602"/>
                    </a:lnTo>
                    <a:lnTo>
                      <a:pt x="8012" y="90361"/>
                    </a:lnTo>
                    <a:lnTo>
                      <a:pt x="8012" y="90602"/>
                    </a:lnTo>
                    <a:lnTo>
                      <a:pt x="8194" y="90361"/>
                    </a:lnTo>
                    <a:lnTo>
                      <a:pt x="8194" y="90361"/>
                    </a:lnTo>
                    <a:lnTo>
                      <a:pt x="8012" y="90361"/>
                    </a:lnTo>
                    <a:lnTo>
                      <a:pt x="8012" y="90602"/>
                    </a:lnTo>
                    <a:lnTo>
                      <a:pt x="8194" y="90361"/>
                    </a:lnTo>
                    <a:lnTo>
                      <a:pt x="8194" y="90361"/>
                    </a:lnTo>
                    <a:lnTo>
                      <a:pt x="8194" y="90361"/>
                    </a:lnTo>
                    <a:lnTo>
                      <a:pt x="8012" y="89638"/>
                    </a:lnTo>
                    <a:lnTo>
                      <a:pt x="8012" y="89638"/>
                    </a:lnTo>
                    <a:lnTo>
                      <a:pt x="7647" y="89156"/>
                    </a:lnTo>
                    <a:lnTo>
                      <a:pt x="7647" y="89156"/>
                    </a:lnTo>
                    <a:lnTo>
                      <a:pt x="7101" y="89156"/>
                    </a:lnTo>
                    <a:lnTo>
                      <a:pt x="7101" y="89156"/>
                    </a:lnTo>
                    <a:lnTo>
                      <a:pt x="6555" y="89638"/>
                    </a:lnTo>
                    <a:lnTo>
                      <a:pt x="6555" y="89638"/>
                    </a:lnTo>
                    <a:lnTo>
                      <a:pt x="6373" y="89879"/>
                    </a:lnTo>
                    <a:lnTo>
                      <a:pt x="6373" y="89879"/>
                    </a:lnTo>
                    <a:lnTo>
                      <a:pt x="5827" y="92289"/>
                    </a:lnTo>
                    <a:lnTo>
                      <a:pt x="5827" y="92289"/>
                    </a:lnTo>
                    <a:lnTo>
                      <a:pt x="5644" y="93012"/>
                    </a:lnTo>
                    <a:lnTo>
                      <a:pt x="5644" y="93012"/>
                    </a:lnTo>
                    <a:lnTo>
                      <a:pt x="5644" y="93493"/>
                    </a:lnTo>
                    <a:lnTo>
                      <a:pt x="5644" y="93493"/>
                    </a:lnTo>
                    <a:lnTo>
                      <a:pt x="4552" y="94216"/>
                    </a:lnTo>
                    <a:lnTo>
                      <a:pt x="4552" y="94216"/>
                    </a:lnTo>
                    <a:lnTo>
                      <a:pt x="4188" y="94939"/>
                    </a:lnTo>
                    <a:lnTo>
                      <a:pt x="4188" y="94939"/>
                    </a:lnTo>
                    <a:lnTo>
                      <a:pt x="4188" y="95662"/>
                    </a:lnTo>
                    <a:lnTo>
                      <a:pt x="4188" y="95662"/>
                    </a:lnTo>
                    <a:lnTo>
                      <a:pt x="4188" y="96144"/>
                    </a:lnTo>
                    <a:lnTo>
                      <a:pt x="4552" y="97349"/>
                    </a:lnTo>
                    <a:lnTo>
                      <a:pt x="4552" y="97349"/>
                    </a:lnTo>
                    <a:lnTo>
                      <a:pt x="4734" y="98072"/>
                    </a:lnTo>
                    <a:lnTo>
                      <a:pt x="5644" y="98313"/>
                    </a:lnTo>
                    <a:lnTo>
                      <a:pt x="5644" y="98313"/>
                    </a:lnTo>
                    <a:lnTo>
                      <a:pt x="6191" y="98795"/>
                    </a:lnTo>
                    <a:lnTo>
                      <a:pt x="6555" y="99277"/>
                    </a:lnTo>
                    <a:lnTo>
                      <a:pt x="6555" y="99277"/>
                    </a:lnTo>
                    <a:lnTo>
                      <a:pt x="8194" y="101204"/>
                    </a:lnTo>
                    <a:lnTo>
                      <a:pt x="8194" y="101204"/>
                    </a:lnTo>
                    <a:lnTo>
                      <a:pt x="9833" y="101927"/>
                    </a:lnTo>
                    <a:lnTo>
                      <a:pt x="11471" y="102168"/>
                    </a:lnTo>
                    <a:lnTo>
                      <a:pt x="11471" y="102168"/>
                    </a:lnTo>
                    <a:lnTo>
                      <a:pt x="12382" y="101927"/>
                    </a:lnTo>
                    <a:lnTo>
                      <a:pt x="12382" y="101927"/>
                    </a:lnTo>
                    <a:lnTo>
                      <a:pt x="14567" y="100481"/>
                    </a:lnTo>
                    <a:lnTo>
                      <a:pt x="14567" y="100481"/>
                    </a:lnTo>
                    <a:lnTo>
                      <a:pt x="16388" y="99277"/>
                    </a:lnTo>
                    <a:lnTo>
                      <a:pt x="16388" y="99277"/>
                    </a:lnTo>
                    <a:lnTo>
                      <a:pt x="17481" y="98795"/>
                    </a:lnTo>
                    <a:lnTo>
                      <a:pt x="18209" y="97590"/>
                    </a:lnTo>
                    <a:lnTo>
                      <a:pt x="18209" y="97590"/>
                    </a:lnTo>
                    <a:lnTo>
                      <a:pt x="19119" y="96867"/>
                    </a:lnTo>
                    <a:lnTo>
                      <a:pt x="19119" y="96867"/>
                    </a:lnTo>
                    <a:lnTo>
                      <a:pt x="19484" y="96626"/>
                    </a:lnTo>
                    <a:lnTo>
                      <a:pt x="19484" y="96626"/>
                    </a:lnTo>
                    <a:lnTo>
                      <a:pt x="20940" y="96626"/>
                    </a:lnTo>
                    <a:lnTo>
                      <a:pt x="22761" y="96144"/>
                    </a:lnTo>
                    <a:lnTo>
                      <a:pt x="22761" y="96144"/>
                    </a:lnTo>
                    <a:lnTo>
                      <a:pt x="24036" y="96626"/>
                    </a:lnTo>
                    <a:lnTo>
                      <a:pt x="24036" y="96626"/>
                    </a:lnTo>
                    <a:lnTo>
                      <a:pt x="24764" y="96867"/>
                    </a:lnTo>
                    <a:lnTo>
                      <a:pt x="25857" y="97349"/>
                    </a:lnTo>
                    <a:lnTo>
                      <a:pt x="25857" y="97349"/>
                    </a:lnTo>
                    <a:lnTo>
                      <a:pt x="26403" y="96867"/>
                    </a:lnTo>
                    <a:lnTo>
                      <a:pt x="26949" y="96626"/>
                    </a:lnTo>
                    <a:lnTo>
                      <a:pt x="26949" y="96626"/>
                    </a:lnTo>
                    <a:lnTo>
                      <a:pt x="27496" y="95903"/>
                    </a:lnTo>
                    <a:lnTo>
                      <a:pt x="27678" y="95903"/>
                    </a:lnTo>
                    <a:lnTo>
                      <a:pt x="27678" y="95903"/>
                    </a:lnTo>
                    <a:lnTo>
                      <a:pt x="27678" y="95903"/>
                    </a:lnTo>
                    <a:lnTo>
                      <a:pt x="27678" y="95903"/>
                    </a:lnTo>
                    <a:lnTo>
                      <a:pt x="27678" y="95903"/>
                    </a:lnTo>
                    <a:lnTo>
                      <a:pt x="27678" y="95903"/>
                    </a:lnTo>
                    <a:lnTo>
                      <a:pt x="27678" y="95903"/>
                    </a:lnTo>
                    <a:lnTo>
                      <a:pt x="27678" y="95662"/>
                    </a:lnTo>
                    <a:lnTo>
                      <a:pt x="27678" y="95903"/>
                    </a:lnTo>
                    <a:lnTo>
                      <a:pt x="27678" y="95903"/>
                    </a:lnTo>
                    <a:lnTo>
                      <a:pt x="27678" y="95662"/>
                    </a:lnTo>
                    <a:lnTo>
                      <a:pt x="27678" y="95903"/>
                    </a:lnTo>
                    <a:lnTo>
                      <a:pt x="27678" y="95662"/>
                    </a:lnTo>
                    <a:lnTo>
                      <a:pt x="27496" y="95903"/>
                    </a:lnTo>
                    <a:lnTo>
                      <a:pt x="27678" y="95903"/>
                    </a:lnTo>
                    <a:lnTo>
                      <a:pt x="27678" y="95662"/>
                    </a:lnTo>
                    <a:lnTo>
                      <a:pt x="27496" y="95903"/>
                    </a:lnTo>
                    <a:lnTo>
                      <a:pt x="27496" y="95903"/>
                    </a:lnTo>
                    <a:lnTo>
                      <a:pt x="27496" y="95903"/>
                    </a:lnTo>
                    <a:lnTo>
                      <a:pt x="27496" y="95903"/>
                    </a:lnTo>
                    <a:lnTo>
                      <a:pt x="27496" y="95903"/>
                    </a:lnTo>
                    <a:lnTo>
                      <a:pt x="27496" y="95903"/>
                    </a:lnTo>
                    <a:lnTo>
                      <a:pt x="27678" y="95903"/>
                    </a:lnTo>
                    <a:lnTo>
                      <a:pt x="27678" y="95903"/>
                    </a:lnTo>
                    <a:lnTo>
                      <a:pt x="28224" y="96626"/>
                    </a:lnTo>
                    <a:lnTo>
                      <a:pt x="28224" y="96626"/>
                    </a:lnTo>
                    <a:lnTo>
                      <a:pt x="28588" y="96867"/>
                    </a:lnTo>
                    <a:lnTo>
                      <a:pt x="29135" y="96867"/>
                    </a:lnTo>
                    <a:lnTo>
                      <a:pt x="29135" y="96867"/>
                    </a:lnTo>
                    <a:lnTo>
                      <a:pt x="29499" y="96867"/>
                    </a:lnTo>
                    <a:lnTo>
                      <a:pt x="29863" y="96626"/>
                    </a:lnTo>
                    <a:lnTo>
                      <a:pt x="29863" y="96626"/>
                    </a:lnTo>
                    <a:lnTo>
                      <a:pt x="30591" y="95180"/>
                    </a:lnTo>
                    <a:lnTo>
                      <a:pt x="30591" y="95180"/>
                    </a:lnTo>
                    <a:lnTo>
                      <a:pt x="31502" y="93012"/>
                    </a:lnTo>
                    <a:lnTo>
                      <a:pt x="31502" y="93012"/>
                    </a:lnTo>
                    <a:lnTo>
                      <a:pt x="32048" y="92289"/>
                    </a:lnTo>
                    <a:lnTo>
                      <a:pt x="32048" y="92289"/>
                    </a:lnTo>
                    <a:lnTo>
                      <a:pt x="32230" y="92048"/>
                    </a:lnTo>
                    <a:lnTo>
                      <a:pt x="32230" y="92048"/>
                    </a:lnTo>
                    <a:lnTo>
                      <a:pt x="33505" y="92048"/>
                    </a:lnTo>
                    <a:lnTo>
                      <a:pt x="35690" y="91807"/>
                    </a:lnTo>
                    <a:lnTo>
                      <a:pt x="35690" y="91807"/>
                    </a:lnTo>
                    <a:lnTo>
                      <a:pt x="39150" y="92048"/>
                    </a:lnTo>
                    <a:lnTo>
                      <a:pt x="39150" y="92048"/>
                    </a:lnTo>
                    <a:lnTo>
                      <a:pt x="41153" y="92048"/>
                    </a:lnTo>
                    <a:lnTo>
                      <a:pt x="41153" y="92048"/>
                    </a:lnTo>
                    <a:lnTo>
                      <a:pt x="42427" y="91807"/>
                    </a:lnTo>
                    <a:lnTo>
                      <a:pt x="42427" y="91807"/>
                    </a:lnTo>
                    <a:lnTo>
                      <a:pt x="44066" y="91084"/>
                    </a:lnTo>
                    <a:lnTo>
                      <a:pt x="44066" y="91084"/>
                    </a:lnTo>
                    <a:lnTo>
                      <a:pt x="45705" y="89879"/>
                    </a:lnTo>
                    <a:lnTo>
                      <a:pt x="47344" y="89156"/>
                    </a:lnTo>
                    <a:lnTo>
                      <a:pt x="50440" y="88192"/>
                    </a:lnTo>
                    <a:lnTo>
                      <a:pt x="50440" y="88192"/>
                    </a:lnTo>
                    <a:lnTo>
                      <a:pt x="52078" y="87951"/>
                    </a:lnTo>
                    <a:lnTo>
                      <a:pt x="52989" y="87951"/>
                    </a:lnTo>
                    <a:lnTo>
                      <a:pt x="52989" y="87951"/>
                    </a:lnTo>
                    <a:lnTo>
                      <a:pt x="53899" y="87951"/>
                    </a:lnTo>
                    <a:lnTo>
                      <a:pt x="53899" y="87951"/>
                    </a:lnTo>
                    <a:lnTo>
                      <a:pt x="55174" y="89156"/>
                    </a:lnTo>
                    <a:lnTo>
                      <a:pt x="55174" y="89156"/>
                    </a:lnTo>
                    <a:lnTo>
                      <a:pt x="56267" y="89879"/>
                    </a:lnTo>
                    <a:lnTo>
                      <a:pt x="57541" y="90361"/>
                    </a:lnTo>
                    <a:lnTo>
                      <a:pt x="57541" y="90361"/>
                    </a:lnTo>
                    <a:lnTo>
                      <a:pt x="60091" y="90602"/>
                    </a:lnTo>
                    <a:lnTo>
                      <a:pt x="60091" y="90602"/>
                    </a:lnTo>
                    <a:lnTo>
                      <a:pt x="60637" y="91084"/>
                    </a:lnTo>
                    <a:lnTo>
                      <a:pt x="61001" y="91084"/>
                    </a:lnTo>
                    <a:lnTo>
                      <a:pt x="61001" y="91084"/>
                    </a:lnTo>
                    <a:lnTo>
                      <a:pt x="61001" y="91084"/>
                    </a:lnTo>
                    <a:lnTo>
                      <a:pt x="61001" y="91084"/>
                    </a:lnTo>
                    <a:lnTo>
                      <a:pt x="61001" y="91084"/>
                    </a:lnTo>
                    <a:lnTo>
                      <a:pt x="61001" y="91084"/>
                    </a:lnTo>
                    <a:lnTo>
                      <a:pt x="61183" y="90602"/>
                    </a:lnTo>
                    <a:lnTo>
                      <a:pt x="61001" y="91084"/>
                    </a:lnTo>
                    <a:lnTo>
                      <a:pt x="61001" y="91084"/>
                    </a:lnTo>
                    <a:lnTo>
                      <a:pt x="61183" y="90602"/>
                    </a:lnTo>
                    <a:lnTo>
                      <a:pt x="61001" y="91084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1084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1001" y="90602"/>
                    </a:lnTo>
                    <a:lnTo>
                      <a:pt x="60637" y="91084"/>
                    </a:lnTo>
                    <a:lnTo>
                      <a:pt x="60637" y="91084"/>
                    </a:lnTo>
                    <a:lnTo>
                      <a:pt x="60455" y="91807"/>
                    </a:lnTo>
                    <a:lnTo>
                      <a:pt x="60455" y="91807"/>
                    </a:lnTo>
                    <a:lnTo>
                      <a:pt x="60637" y="92771"/>
                    </a:lnTo>
                    <a:lnTo>
                      <a:pt x="60637" y="92771"/>
                    </a:lnTo>
                    <a:lnTo>
                      <a:pt x="61001" y="93012"/>
                    </a:lnTo>
                    <a:lnTo>
                      <a:pt x="61183" y="93493"/>
                    </a:lnTo>
                    <a:lnTo>
                      <a:pt x="61183" y="93493"/>
                    </a:lnTo>
                    <a:lnTo>
                      <a:pt x="61729" y="93493"/>
                    </a:lnTo>
                    <a:lnTo>
                      <a:pt x="61729" y="93493"/>
                    </a:lnTo>
                    <a:lnTo>
                      <a:pt x="61729" y="93493"/>
                    </a:lnTo>
                    <a:lnTo>
                      <a:pt x="62094" y="93734"/>
                    </a:lnTo>
                    <a:lnTo>
                      <a:pt x="62094" y="93734"/>
                    </a:lnTo>
                    <a:lnTo>
                      <a:pt x="62276" y="95180"/>
                    </a:lnTo>
                    <a:lnTo>
                      <a:pt x="62822" y="96144"/>
                    </a:lnTo>
                    <a:lnTo>
                      <a:pt x="62822" y="96144"/>
                    </a:lnTo>
                    <a:lnTo>
                      <a:pt x="63004" y="97349"/>
                    </a:lnTo>
                    <a:lnTo>
                      <a:pt x="63004" y="97349"/>
                    </a:lnTo>
                    <a:lnTo>
                      <a:pt x="63368" y="97590"/>
                    </a:lnTo>
                    <a:lnTo>
                      <a:pt x="63368" y="97590"/>
                    </a:lnTo>
                    <a:lnTo>
                      <a:pt x="63550" y="99036"/>
                    </a:lnTo>
                    <a:lnTo>
                      <a:pt x="63550" y="99036"/>
                    </a:lnTo>
                    <a:lnTo>
                      <a:pt x="63915" y="100000"/>
                    </a:lnTo>
                    <a:lnTo>
                      <a:pt x="64097" y="100722"/>
                    </a:lnTo>
                    <a:lnTo>
                      <a:pt x="64097" y="100722"/>
                    </a:lnTo>
                    <a:lnTo>
                      <a:pt x="65007" y="101445"/>
                    </a:lnTo>
                    <a:lnTo>
                      <a:pt x="65007" y="101445"/>
                    </a:lnTo>
                    <a:lnTo>
                      <a:pt x="65371" y="101927"/>
                    </a:lnTo>
                    <a:lnTo>
                      <a:pt x="65371" y="101927"/>
                    </a:lnTo>
                    <a:lnTo>
                      <a:pt x="65918" y="101927"/>
                    </a:lnTo>
                    <a:lnTo>
                      <a:pt x="65918" y="101927"/>
                    </a:lnTo>
                    <a:lnTo>
                      <a:pt x="66464" y="101445"/>
                    </a:lnTo>
                    <a:lnTo>
                      <a:pt x="66464" y="101445"/>
                    </a:lnTo>
                    <a:lnTo>
                      <a:pt x="66828" y="101204"/>
                    </a:lnTo>
                    <a:lnTo>
                      <a:pt x="66828" y="100722"/>
                    </a:lnTo>
                    <a:lnTo>
                      <a:pt x="66828" y="100722"/>
                    </a:lnTo>
                    <a:lnTo>
                      <a:pt x="66464" y="100000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464" y="99759"/>
                    </a:lnTo>
                    <a:lnTo>
                      <a:pt x="66828" y="99277"/>
                    </a:lnTo>
                    <a:lnTo>
                      <a:pt x="66828" y="99277"/>
                    </a:lnTo>
                    <a:lnTo>
                      <a:pt x="67374" y="98313"/>
                    </a:lnTo>
                    <a:lnTo>
                      <a:pt x="67374" y="98313"/>
                    </a:lnTo>
                    <a:lnTo>
                      <a:pt x="68103" y="96626"/>
                    </a:lnTo>
                    <a:lnTo>
                      <a:pt x="68103" y="96626"/>
                    </a:lnTo>
                    <a:lnTo>
                      <a:pt x="68285" y="95903"/>
                    </a:lnTo>
                    <a:lnTo>
                      <a:pt x="68285" y="95903"/>
                    </a:lnTo>
                    <a:lnTo>
                      <a:pt x="68649" y="95903"/>
                    </a:lnTo>
                    <a:lnTo>
                      <a:pt x="68649" y="95903"/>
                    </a:lnTo>
                    <a:lnTo>
                      <a:pt x="69377" y="95662"/>
                    </a:lnTo>
                    <a:lnTo>
                      <a:pt x="70288" y="95180"/>
                    </a:lnTo>
                    <a:lnTo>
                      <a:pt x="70288" y="95180"/>
                    </a:lnTo>
                    <a:lnTo>
                      <a:pt x="70470" y="94457"/>
                    </a:lnTo>
                    <a:lnTo>
                      <a:pt x="70470" y="93734"/>
                    </a:lnTo>
                    <a:lnTo>
                      <a:pt x="70470" y="93734"/>
                    </a:lnTo>
                    <a:lnTo>
                      <a:pt x="70470" y="93734"/>
                    </a:lnTo>
                    <a:lnTo>
                      <a:pt x="71016" y="93012"/>
                    </a:lnTo>
                    <a:lnTo>
                      <a:pt x="71016" y="93012"/>
                    </a:lnTo>
                    <a:lnTo>
                      <a:pt x="71198" y="92771"/>
                    </a:lnTo>
                    <a:lnTo>
                      <a:pt x="71562" y="92771"/>
                    </a:lnTo>
                    <a:lnTo>
                      <a:pt x="71198" y="92289"/>
                    </a:lnTo>
                    <a:lnTo>
                      <a:pt x="71198" y="92771"/>
                    </a:lnTo>
                    <a:lnTo>
                      <a:pt x="71562" y="92771"/>
                    </a:lnTo>
                    <a:lnTo>
                      <a:pt x="71198" y="92289"/>
                    </a:lnTo>
                    <a:lnTo>
                      <a:pt x="71198" y="92771"/>
                    </a:lnTo>
                    <a:lnTo>
                      <a:pt x="71198" y="92289"/>
                    </a:lnTo>
                    <a:lnTo>
                      <a:pt x="71198" y="92771"/>
                    </a:lnTo>
                    <a:lnTo>
                      <a:pt x="71198" y="92771"/>
                    </a:lnTo>
                    <a:lnTo>
                      <a:pt x="71198" y="92771"/>
                    </a:lnTo>
                    <a:lnTo>
                      <a:pt x="71198" y="92289"/>
                    </a:lnTo>
                    <a:lnTo>
                      <a:pt x="71198" y="92771"/>
                    </a:lnTo>
                    <a:lnTo>
                      <a:pt x="71198" y="92289"/>
                    </a:lnTo>
                    <a:lnTo>
                      <a:pt x="71016" y="92289"/>
                    </a:lnTo>
                    <a:lnTo>
                      <a:pt x="71016" y="92289"/>
                    </a:lnTo>
                    <a:lnTo>
                      <a:pt x="71198" y="92771"/>
                    </a:lnTo>
                    <a:lnTo>
                      <a:pt x="71198" y="92289"/>
                    </a:lnTo>
                    <a:lnTo>
                      <a:pt x="71016" y="92289"/>
                    </a:lnTo>
                    <a:lnTo>
                      <a:pt x="71016" y="92289"/>
                    </a:lnTo>
                    <a:lnTo>
                      <a:pt x="71016" y="92289"/>
                    </a:lnTo>
                    <a:lnTo>
                      <a:pt x="71016" y="92289"/>
                    </a:lnTo>
                    <a:lnTo>
                      <a:pt x="71016" y="92771"/>
                    </a:lnTo>
                    <a:lnTo>
                      <a:pt x="71016" y="92771"/>
                    </a:lnTo>
                    <a:lnTo>
                      <a:pt x="71016" y="93493"/>
                    </a:lnTo>
                    <a:lnTo>
                      <a:pt x="71016" y="93493"/>
                    </a:lnTo>
                    <a:lnTo>
                      <a:pt x="71016" y="94216"/>
                    </a:lnTo>
                    <a:lnTo>
                      <a:pt x="70652" y="94939"/>
                    </a:lnTo>
                    <a:lnTo>
                      <a:pt x="70652" y="94939"/>
                    </a:lnTo>
                    <a:lnTo>
                      <a:pt x="70470" y="96144"/>
                    </a:lnTo>
                    <a:lnTo>
                      <a:pt x="70470" y="96144"/>
                    </a:lnTo>
                    <a:lnTo>
                      <a:pt x="69924" y="98795"/>
                    </a:lnTo>
                    <a:lnTo>
                      <a:pt x="69924" y="98795"/>
                    </a:lnTo>
                    <a:lnTo>
                      <a:pt x="69924" y="99759"/>
                    </a:lnTo>
                    <a:lnTo>
                      <a:pt x="69924" y="99759"/>
                    </a:lnTo>
                    <a:lnTo>
                      <a:pt x="69742" y="100000"/>
                    </a:lnTo>
                    <a:lnTo>
                      <a:pt x="69742" y="100000"/>
                    </a:lnTo>
                    <a:lnTo>
                      <a:pt x="69742" y="100000"/>
                    </a:lnTo>
                    <a:lnTo>
                      <a:pt x="69924" y="100000"/>
                    </a:lnTo>
                    <a:lnTo>
                      <a:pt x="69924" y="99759"/>
                    </a:lnTo>
                    <a:lnTo>
                      <a:pt x="69742" y="100000"/>
                    </a:lnTo>
                    <a:lnTo>
                      <a:pt x="69924" y="100000"/>
                    </a:lnTo>
                    <a:lnTo>
                      <a:pt x="69924" y="99759"/>
                    </a:lnTo>
                    <a:lnTo>
                      <a:pt x="69924" y="99759"/>
                    </a:lnTo>
                    <a:lnTo>
                      <a:pt x="69195" y="100481"/>
                    </a:lnTo>
                    <a:lnTo>
                      <a:pt x="69195" y="100481"/>
                    </a:lnTo>
                    <a:lnTo>
                      <a:pt x="68831" y="100722"/>
                    </a:lnTo>
                    <a:lnTo>
                      <a:pt x="68649" y="101445"/>
                    </a:lnTo>
                    <a:lnTo>
                      <a:pt x="68649" y="101445"/>
                    </a:lnTo>
                    <a:lnTo>
                      <a:pt x="68285" y="102168"/>
                    </a:lnTo>
                    <a:lnTo>
                      <a:pt x="68285" y="102168"/>
                    </a:lnTo>
                    <a:lnTo>
                      <a:pt x="68649" y="102891"/>
                    </a:lnTo>
                    <a:lnTo>
                      <a:pt x="68649" y="102891"/>
                    </a:lnTo>
                    <a:lnTo>
                      <a:pt x="69195" y="103132"/>
                    </a:lnTo>
                    <a:lnTo>
                      <a:pt x="69195" y="103132"/>
                    </a:lnTo>
                    <a:lnTo>
                      <a:pt x="70288" y="102891"/>
                    </a:lnTo>
                    <a:lnTo>
                      <a:pt x="70288" y="102891"/>
                    </a:lnTo>
                    <a:lnTo>
                      <a:pt x="70288" y="102891"/>
                    </a:lnTo>
                    <a:lnTo>
                      <a:pt x="71016" y="101927"/>
                    </a:lnTo>
                    <a:lnTo>
                      <a:pt x="71016" y="101927"/>
                    </a:lnTo>
                    <a:lnTo>
                      <a:pt x="71562" y="101445"/>
                    </a:lnTo>
                    <a:lnTo>
                      <a:pt x="71745" y="100481"/>
                    </a:lnTo>
                    <a:lnTo>
                      <a:pt x="71745" y="100481"/>
                    </a:lnTo>
                    <a:lnTo>
                      <a:pt x="72291" y="99277"/>
                    </a:lnTo>
                    <a:lnTo>
                      <a:pt x="72291" y="99277"/>
                    </a:lnTo>
                    <a:lnTo>
                      <a:pt x="72655" y="99036"/>
                    </a:lnTo>
                    <a:lnTo>
                      <a:pt x="72655" y="99036"/>
                    </a:lnTo>
                    <a:lnTo>
                      <a:pt x="72655" y="98795"/>
                    </a:lnTo>
                    <a:lnTo>
                      <a:pt x="72655" y="99036"/>
                    </a:lnTo>
                    <a:lnTo>
                      <a:pt x="72655" y="99036"/>
                    </a:lnTo>
                    <a:lnTo>
                      <a:pt x="72655" y="99036"/>
                    </a:lnTo>
                    <a:lnTo>
                      <a:pt x="72655" y="98795"/>
                    </a:lnTo>
                    <a:lnTo>
                      <a:pt x="72655" y="99036"/>
                    </a:lnTo>
                    <a:lnTo>
                      <a:pt x="72655" y="98795"/>
                    </a:lnTo>
                    <a:lnTo>
                      <a:pt x="72291" y="99036"/>
                    </a:lnTo>
                    <a:lnTo>
                      <a:pt x="72655" y="99036"/>
                    </a:lnTo>
                    <a:lnTo>
                      <a:pt x="72655" y="98795"/>
                    </a:lnTo>
                    <a:lnTo>
                      <a:pt x="72291" y="99036"/>
                    </a:lnTo>
                    <a:lnTo>
                      <a:pt x="72291" y="98795"/>
                    </a:lnTo>
                    <a:lnTo>
                      <a:pt x="72109" y="98795"/>
                    </a:lnTo>
                    <a:lnTo>
                      <a:pt x="72291" y="99036"/>
                    </a:lnTo>
                    <a:lnTo>
                      <a:pt x="72291" y="98795"/>
                    </a:lnTo>
                    <a:lnTo>
                      <a:pt x="72109" y="98795"/>
                    </a:lnTo>
                    <a:lnTo>
                      <a:pt x="72109" y="98795"/>
                    </a:lnTo>
                    <a:lnTo>
                      <a:pt x="72655" y="100481"/>
                    </a:lnTo>
                    <a:lnTo>
                      <a:pt x="72655" y="100481"/>
                    </a:lnTo>
                    <a:lnTo>
                      <a:pt x="73019" y="102409"/>
                    </a:lnTo>
                    <a:lnTo>
                      <a:pt x="73019" y="102409"/>
                    </a:lnTo>
                    <a:lnTo>
                      <a:pt x="73019" y="102409"/>
                    </a:lnTo>
                    <a:lnTo>
                      <a:pt x="73019" y="102409"/>
                    </a:lnTo>
                    <a:lnTo>
                      <a:pt x="73019" y="102409"/>
                    </a:lnTo>
                    <a:lnTo>
                      <a:pt x="73019" y="102409"/>
                    </a:lnTo>
                    <a:lnTo>
                      <a:pt x="73019" y="102409"/>
                    </a:lnTo>
                    <a:lnTo>
                      <a:pt x="72837" y="102891"/>
                    </a:lnTo>
                    <a:lnTo>
                      <a:pt x="72837" y="102891"/>
                    </a:lnTo>
                    <a:lnTo>
                      <a:pt x="72291" y="103614"/>
                    </a:lnTo>
                    <a:lnTo>
                      <a:pt x="72291" y="103614"/>
                    </a:lnTo>
                    <a:lnTo>
                      <a:pt x="72109" y="103614"/>
                    </a:lnTo>
                    <a:lnTo>
                      <a:pt x="71745" y="103855"/>
                    </a:lnTo>
                    <a:lnTo>
                      <a:pt x="71745" y="103855"/>
                    </a:lnTo>
                    <a:lnTo>
                      <a:pt x="71745" y="104337"/>
                    </a:lnTo>
                    <a:lnTo>
                      <a:pt x="71745" y="104337"/>
                    </a:lnTo>
                    <a:lnTo>
                      <a:pt x="72109" y="105060"/>
                    </a:lnTo>
                    <a:lnTo>
                      <a:pt x="72109" y="105060"/>
                    </a:lnTo>
                    <a:lnTo>
                      <a:pt x="72109" y="105060"/>
                    </a:lnTo>
                    <a:lnTo>
                      <a:pt x="72109" y="105060"/>
                    </a:lnTo>
                    <a:lnTo>
                      <a:pt x="72655" y="105060"/>
                    </a:lnTo>
                    <a:lnTo>
                      <a:pt x="72655" y="105060"/>
                    </a:lnTo>
                    <a:lnTo>
                      <a:pt x="73383" y="105301"/>
                    </a:lnTo>
                    <a:lnTo>
                      <a:pt x="73383" y="105301"/>
                    </a:lnTo>
                    <a:lnTo>
                      <a:pt x="74112" y="105060"/>
                    </a:lnTo>
                    <a:lnTo>
                      <a:pt x="74112" y="105060"/>
                    </a:lnTo>
                    <a:lnTo>
                      <a:pt x="74476" y="104578"/>
                    </a:lnTo>
                    <a:lnTo>
                      <a:pt x="74658" y="104337"/>
                    </a:lnTo>
                    <a:lnTo>
                      <a:pt x="74658" y="104337"/>
                    </a:lnTo>
                    <a:lnTo>
                      <a:pt x="74658" y="104337"/>
                    </a:lnTo>
                    <a:lnTo>
                      <a:pt x="74476" y="103855"/>
                    </a:lnTo>
                    <a:lnTo>
                      <a:pt x="74658" y="104337"/>
                    </a:lnTo>
                    <a:lnTo>
                      <a:pt x="74658" y="104337"/>
                    </a:lnTo>
                    <a:lnTo>
                      <a:pt x="74476" y="103855"/>
                    </a:lnTo>
                    <a:lnTo>
                      <a:pt x="74658" y="104337"/>
                    </a:lnTo>
                    <a:lnTo>
                      <a:pt x="74476" y="103855"/>
                    </a:lnTo>
                    <a:lnTo>
                      <a:pt x="74476" y="104337"/>
                    </a:lnTo>
                    <a:lnTo>
                      <a:pt x="74476" y="104337"/>
                    </a:lnTo>
                    <a:lnTo>
                      <a:pt x="74658" y="104337"/>
                    </a:lnTo>
                    <a:lnTo>
                      <a:pt x="74476" y="103855"/>
                    </a:lnTo>
                    <a:lnTo>
                      <a:pt x="74476" y="104337"/>
                    </a:lnTo>
                    <a:lnTo>
                      <a:pt x="74476" y="103855"/>
                    </a:lnTo>
                    <a:lnTo>
                      <a:pt x="74112" y="104337"/>
                    </a:lnTo>
                    <a:lnTo>
                      <a:pt x="74112" y="104337"/>
                    </a:lnTo>
                    <a:lnTo>
                      <a:pt x="74476" y="104337"/>
                    </a:lnTo>
                    <a:lnTo>
                      <a:pt x="74476" y="103855"/>
                    </a:lnTo>
                    <a:lnTo>
                      <a:pt x="74112" y="104337"/>
                    </a:lnTo>
                    <a:lnTo>
                      <a:pt x="74112" y="104337"/>
                    </a:lnTo>
                    <a:lnTo>
                      <a:pt x="74112" y="104337"/>
                    </a:lnTo>
                    <a:lnTo>
                      <a:pt x="74112" y="104337"/>
                    </a:lnTo>
                    <a:lnTo>
                      <a:pt x="74112" y="104337"/>
                    </a:lnTo>
                    <a:lnTo>
                      <a:pt x="74112" y="104337"/>
                    </a:lnTo>
                    <a:lnTo>
                      <a:pt x="74112" y="104337"/>
                    </a:lnTo>
                    <a:lnTo>
                      <a:pt x="74658" y="105060"/>
                    </a:lnTo>
                    <a:lnTo>
                      <a:pt x="74658" y="105060"/>
                    </a:lnTo>
                    <a:lnTo>
                      <a:pt x="75933" y="107469"/>
                    </a:lnTo>
                    <a:lnTo>
                      <a:pt x="75933" y="107469"/>
                    </a:lnTo>
                    <a:lnTo>
                      <a:pt x="76479" y="108433"/>
                    </a:lnTo>
                    <a:lnTo>
                      <a:pt x="76843" y="109397"/>
                    </a:lnTo>
                    <a:lnTo>
                      <a:pt x="76843" y="109397"/>
                    </a:lnTo>
                    <a:lnTo>
                      <a:pt x="76843" y="109397"/>
                    </a:lnTo>
                    <a:lnTo>
                      <a:pt x="76843" y="109397"/>
                    </a:lnTo>
                    <a:lnTo>
                      <a:pt x="76843" y="110120"/>
                    </a:lnTo>
                    <a:lnTo>
                      <a:pt x="76843" y="110120"/>
                    </a:lnTo>
                    <a:lnTo>
                      <a:pt x="76843" y="111325"/>
                    </a:lnTo>
                    <a:lnTo>
                      <a:pt x="77025" y="112289"/>
                    </a:lnTo>
                    <a:lnTo>
                      <a:pt x="78118" y="113975"/>
                    </a:lnTo>
                    <a:lnTo>
                      <a:pt x="78118" y="113975"/>
                    </a:lnTo>
                    <a:lnTo>
                      <a:pt x="78664" y="115421"/>
                    </a:lnTo>
                    <a:lnTo>
                      <a:pt x="78664" y="115421"/>
                    </a:lnTo>
                    <a:lnTo>
                      <a:pt x="79393" y="116144"/>
                    </a:lnTo>
                    <a:lnTo>
                      <a:pt x="79393" y="116144"/>
                    </a:lnTo>
                    <a:lnTo>
                      <a:pt x="80485" y="116867"/>
                    </a:lnTo>
                    <a:lnTo>
                      <a:pt x="80485" y="116867"/>
                    </a:lnTo>
                    <a:lnTo>
                      <a:pt x="81031" y="117108"/>
                    </a:lnTo>
                    <a:lnTo>
                      <a:pt x="81031" y="117108"/>
                    </a:lnTo>
                    <a:lnTo>
                      <a:pt x="81578" y="117831"/>
                    </a:lnTo>
                    <a:lnTo>
                      <a:pt x="81578" y="117831"/>
                    </a:lnTo>
                    <a:lnTo>
                      <a:pt x="81578" y="118313"/>
                    </a:lnTo>
                    <a:lnTo>
                      <a:pt x="81578" y="118313"/>
                    </a:lnTo>
                    <a:lnTo>
                      <a:pt x="81760" y="118554"/>
                    </a:lnTo>
                    <a:lnTo>
                      <a:pt x="81760" y="118554"/>
                    </a:lnTo>
                    <a:lnTo>
                      <a:pt x="82306" y="119036"/>
                    </a:lnTo>
                    <a:lnTo>
                      <a:pt x="82306" y="119036"/>
                    </a:lnTo>
                    <a:lnTo>
                      <a:pt x="82852" y="118554"/>
                    </a:lnTo>
                    <a:lnTo>
                      <a:pt x="82852" y="118554"/>
                    </a:lnTo>
                    <a:lnTo>
                      <a:pt x="83399" y="117831"/>
                    </a:lnTo>
                    <a:lnTo>
                      <a:pt x="83581" y="117590"/>
                    </a:lnTo>
                    <a:lnTo>
                      <a:pt x="83581" y="117108"/>
                    </a:lnTo>
                    <a:lnTo>
                      <a:pt x="83581" y="117108"/>
                    </a:lnTo>
                    <a:lnTo>
                      <a:pt x="83581" y="116867"/>
                    </a:lnTo>
                    <a:lnTo>
                      <a:pt x="83581" y="117108"/>
                    </a:lnTo>
                    <a:lnTo>
                      <a:pt x="83581" y="117108"/>
                    </a:lnTo>
                    <a:lnTo>
                      <a:pt x="83581" y="116867"/>
                    </a:lnTo>
                    <a:lnTo>
                      <a:pt x="83581" y="117108"/>
                    </a:lnTo>
                    <a:lnTo>
                      <a:pt x="83399" y="116867"/>
                    </a:lnTo>
                    <a:lnTo>
                      <a:pt x="83399" y="117108"/>
                    </a:lnTo>
                    <a:lnTo>
                      <a:pt x="83581" y="117108"/>
                    </a:lnTo>
                    <a:lnTo>
                      <a:pt x="83399" y="116867"/>
                    </a:lnTo>
                    <a:lnTo>
                      <a:pt x="83399" y="117108"/>
                    </a:lnTo>
                    <a:lnTo>
                      <a:pt x="83399" y="117108"/>
                    </a:lnTo>
                    <a:lnTo>
                      <a:pt x="83399" y="117108"/>
                    </a:lnTo>
                    <a:lnTo>
                      <a:pt x="83399" y="117108"/>
                    </a:lnTo>
                    <a:lnTo>
                      <a:pt x="83399" y="117108"/>
                    </a:lnTo>
                    <a:lnTo>
                      <a:pt x="83399" y="117108"/>
                    </a:lnTo>
                    <a:lnTo>
                      <a:pt x="83399" y="117108"/>
                    </a:lnTo>
                    <a:lnTo>
                      <a:pt x="83581" y="117590"/>
                    </a:lnTo>
                    <a:lnTo>
                      <a:pt x="83581" y="117590"/>
                    </a:lnTo>
                    <a:lnTo>
                      <a:pt x="85584" y="119036"/>
                    </a:lnTo>
                    <a:lnTo>
                      <a:pt x="85584" y="119036"/>
                    </a:lnTo>
                    <a:lnTo>
                      <a:pt x="86494" y="119518"/>
                    </a:lnTo>
                    <a:lnTo>
                      <a:pt x="86494" y="119518"/>
                    </a:lnTo>
                    <a:lnTo>
                      <a:pt x="87405" y="119518"/>
                    </a:lnTo>
                    <a:lnTo>
                      <a:pt x="87587" y="119518"/>
                    </a:lnTo>
                    <a:lnTo>
                      <a:pt x="87587" y="119518"/>
                    </a:lnTo>
                    <a:lnTo>
                      <a:pt x="89408" y="119036"/>
                    </a:lnTo>
                    <a:lnTo>
                      <a:pt x="89408" y="119036"/>
                    </a:lnTo>
                    <a:lnTo>
                      <a:pt x="90318" y="118554"/>
                    </a:lnTo>
                    <a:lnTo>
                      <a:pt x="90318" y="118554"/>
                    </a:lnTo>
                    <a:lnTo>
                      <a:pt x="90682" y="118313"/>
                    </a:lnTo>
                    <a:lnTo>
                      <a:pt x="90682" y="118313"/>
                    </a:lnTo>
                    <a:lnTo>
                      <a:pt x="91229" y="117831"/>
                    </a:lnTo>
                    <a:lnTo>
                      <a:pt x="91593" y="117590"/>
                    </a:lnTo>
                    <a:lnTo>
                      <a:pt x="91593" y="117590"/>
                    </a:lnTo>
                    <a:lnTo>
                      <a:pt x="92139" y="116144"/>
                    </a:lnTo>
                    <a:lnTo>
                      <a:pt x="92139" y="116144"/>
                    </a:lnTo>
                    <a:lnTo>
                      <a:pt x="92321" y="115903"/>
                    </a:lnTo>
                    <a:lnTo>
                      <a:pt x="92321" y="115903"/>
                    </a:lnTo>
                    <a:lnTo>
                      <a:pt x="92321" y="115903"/>
                    </a:lnTo>
                    <a:lnTo>
                      <a:pt x="92139" y="115421"/>
                    </a:lnTo>
                    <a:lnTo>
                      <a:pt x="92321" y="115903"/>
                    </a:lnTo>
                    <a:lnTo>
                      <a:pt x="92321" y="115903"/>
                    </a:lnTo>
                    <a:lnTo>
                      <a:pt x="92139" y="115421"/>
                    </a:lnTo>
                    <a:lnTo>
                      <a:pt x="92321" y="115903"/>
                    </a:lnTo>
                    <a:lnTo>
                      <a:pt x="92139" y="115180"/>
                    </a:lnTo>
                    <a:lnTo>
                      <a:pt x="92139" y="115903"/>
                    </a:lnTo>
                    <a:lnTo>
                      <a:pt x="92139" y="115903"/>
                    </a:lnTo>
                    <a:lnTo>
                      <a:pt x="92321" y="115903"/>
                    </a:lnTo>
                    <a:lnTo>
                      <a:pt x="92139" y="115180"/>
                    </a:lnTo>
                    <a:lnTo>
                      <a:pt x="92139" y="115903"/>
                    </a:lnTo>
                    <a:lnTo>
                      <a:pt x="92139" y="115421"/>
                    </a:lnTo>
                    <a:lnTo>
                      <a:pt x="92139" y="115903"/>
                    </a:lnTo>
                    <a:lnTo>
                      <a:pt x="92139" y="115903"/>
                    </a:lnTo>
                    <a:lnTo>
                      <a:pt x="92139" y="115421"/>
                    </a:lnTo>
                    <a:lnTo>
                      <a:pt x="92139" y="115903"/>
                    </a:lnTo>
                    <a:lnTo>
                      <a:pt x="92139" y="115903"/>
                    </a:lnTo>
                    <a:lnTo>
                      <a:pt x="92139" y="115903"/>
                    </a:lnTo>
                    <a:lnTo>
                      <a:pt x="92139" y="115903"/>
                    </a:lnTo>
                    <a:lnTo>
                      <a:pt x="92139" y="115903"/>
                    </a:lnTo>
                    <a:lnTo>
                      <a:pt x="92139" y="115903"/>
                    </a:lnTo>
                    <a:lnTo>
                      <a:pt x="92139" y="115903"/>
                    </a:lnTo>
                    <a:lnTo>
                      <a:pt x="92321" y="116144"/>
                    </a:lnTo>
                    <a:lnTo>
                      <a:pt x="92321" y="116144"/>
                    </a:lnTo>
                    <a:lnTo>
                      <a:pt x="93414" y="117590"/>
                    </a:lnTo>
                    <a:lnTo>
                      <a:pt x="93414" y="117590"/>
                    </a:lnTo>
                    <a:lnTo>
                      <a:pt x="94142" y="119277"/>
                    </a:lnTo>
                    <a:lnTo>
                      <a:pt x="94142" y="119277"/>
                    </a:lnTo>
                    <a:lnTo>
                      <a:pt x="94506" y="119518"/>
                    </a:lnTo>
                    <a:lnTo>
                      <a:pt x="94506" y="119518"/>
                    </a:lnTo>
                    <a:lnTo>
                      <a:pt x="95235" y="120000"/>
                    </a:lnTo>
                    <a:lnTo>
                      <a:pt x="95235" y="120000"/>
                    </a:lnTo>
                    <a:lnTo>
                      <a:pt x="95963" y="120000"/>
                    </a:lnTo>
                    <a:lnTo>
                      <a:pt x="95963" y="120000"/>
                    </a:lnTo>
                    <a:lnTo>
                      <a:pt x="96874" y="119518"/>
                    </a:lnTo>
                    <a:lnTo>
                      <a:pt x="96874" y="119518"/>
                    </a:lnTo>
                    <a:lnTo>
                      <a:pt x="97966" y="119518"/>
                    </a:lnTo>
                    <a:lnTo>
                      <a:pt x="97966" y="119518"/>
                    </a:lnTo>
                    <a:lnTo>
                      <a:pt x="98694" y="119518"/>
                    </a:lnTo>
                    <a:lnTo>
                      <a:pt x="98694" y="119518"/>
                    </a:lnTo>
                    <a:lnTo>
                      <a:pt x="99423" y="119036"/>
                    </a:lnTo>
                    <a:lnTo>
                      <a:pt x="99423" y="119036"/>
                    </a:lnTo>
                    <a:lnTo>
                      <a:pt x="99969" y="118313"/>
                    </a:lnTo>
                    <a:lnTo>
                      <a:pt x="100333" y="117108"/>
                    </a:lnTo>
                    <a:lnTo>
                      <a:pt x="100333" y="117108"/>
                    </a:lnTo>
                    <a:lnTo>
                      <a:pt x="100515" y="116867"/>
                    </a:lnTo>
                    <a:lnTo>
                      <a:pt x="100515" y="116867"/>
                    </a:lnTo>
                    <a:lnTo>
                      <a:pt x="101062" y="116385"/>
                    </a:lnTo>
                    <a:lnTo>
                      <a:pt x="101062" y="116385"/>
                    </a:lnTo>
                    <a:lnTo>
                      <a:pt x="102883" y="115903"/>
                    </a:lnTo>
                    <a:lnTo>
                      <a:pt x="104704" y="115180"/>
                    </a:lnTo>
                    <a:lnTo>
                      <a:pt x="104704" y="115180"/>
                    </a:lnTo>
                    <a:lnTo>
                      <a:pt x="105614" y="114698"/>
                    </a:lnTo>
                    <a:lnTo>
                      <a:pt x="106342" y="114698"/>
                    </a:lnTo>
                    <a:lnTo>
                      <a:pt x="106342" y="114698"/>
                    </a:lnTo>
                    <a:lnTo>
                      <a:pt x="107071" y="114457"/>
                    </a:lnTo>
                    <a:lnTo>
                      <a:pt x="107071" y="114457"/>
                    </a:lnTo>
                    <a:lnTo>
                      <a:pt x="107617" y="113975"/>
                    </a:lnTo>
                    <a:lnTo>
                      <a:pt x="107617" y="113975"/>
                    </a:lnTo>
                    <a:lnTo>
                      <a:pt x="107617" y="113253"/>
                    </a:lnTo>
                    <a:lnTo>
                      <a:pt x="107617" y="113253"/>
                    </a:lnTo>
                    <a:lnTo>
                      <a:pt x="107981" y="109879"/>
                    </a:lnTo>
                    <a:lnTo>
                      <a:pt x="107981" y="109879"/>
                    </a:lnTo>
                    <a:lnTo>
                      <a:pt x="108163" y="108192"/>
                    </a:lnTo>
                    <a:lnTo>
                      <a:pt x="108163" y="108192"/>
                    </a:lnTo>
                    <a:lnTo>
                      <a:pt x="108163" y="107710"/>
                    </a:lnTo>
                    <a:lnTo>
                      <a:pt x="108163" y="107710"/>
                    </a:lnTo>
                    <a:lnTo>
                      <a:pt x="108163" y="107710"/>
                    </a:lnTo>
                    <a:lnTo>
                      <a:pt x="108163" y="107710"/>
                    </a:lnTo>
                    <a:lnTo>
                      <a:pt x="108163" y="107710"/>
                    </a:lnTo>
                    <a:lnTo>
                      <a:pt x="108163" y="107710"/>
                    </a:lnTo>
                    <a:lnTo>
                      <a:pt x="108163" y="107710"/>
                    </a:lnTo>
                    <a:lnTo>
                      <a:pt x="107981" y="107469"/>
                    </a:lnTo>
                    <a:lnTo>
                      <a:pt x="108163" y="107710"/>
                    </a:lnTo>
                    <a:lnTo>
                      <a:pt x="108163" y="107710"/>
                    </a:lnTo>
                    <a:lnTo>
                      <a:pt x="107981" y="107469"/>
                    </a:lnTo>
                    <a:lnTo>
                      <a:pt x="108163" y="107710"/>
                    </a:lnTo>
                    <a:lnTo>
                      <a:pt x="108163" y="107710"/>
                    </a:lnTo>
                    <a:lnTo>
                      <a:pt x="108528" y="106987"/>
                    </a:lnTo>
                    <a:lnTo>
                      <a:pt x="108528" y="106987"/>
                    </a:lnTo>
                    <a:lnTo>
                      <a:pt x="108710" y="106024"/>
                    </a:lnTo>
                    <a:lnTo>
                      <a:pt x="108710" y="106024"/>
                    </a:lnTo>
                    <a:lnTo>
                      <a:pt x="108892" y="104337"/>
                    </a:lnTo>
                    <a:lnTo>
                      <a:pt x="108892" y="104337"/>
                    </a:lnTo>
                    <a:lnTo>
                      <a:pt x="109438" y="102409"/>
                    </a:lnTo>
                    <a:lnTo>
                      <a:pt x="109438" y="102409"/>
                    </a:lnTo>
                    <a:lnTo>
                      <a:pt x="109802" y="101445"/>
                    </a:lnTo>
                    <a:lnTo>
                      <a:pt x="109802" y="100000"/>
                    </a:lnTo>
                    <a:lnTo>
                      <a:pt x="109802" y="100000"/>
                    </a:lnTo>
                    <a:lnTo>
                      <a:pt x="109984" y="99277"/>
                    </a:lnTo>
                    <a:lnTo>
                      <a:pt x="109984" y="99277"/>
                    </a:lnTo>
                    <a:lnTo>
                      <a:pt x="110349" y="98795"/>
                    </a:lnTo>
                    <a:lnTo>
                      <a:pt x="110349" y="98795"/>
                    </a:lnTo>
                    <a:lnTo>
                      <a:pt x="111077" y="97590"/>
                    </a:lnTo>
                    <a:lnTo>
                      <a:pt x="111077" y="97590"/>
                    </a:lnTo>
                    <a:lnTo>
                      <a:pt x="112169" y="95662"/>
                    </a:lnTo>
                    <a:lnTo>
                      <a:pt x="112169" y="95662"/>
                    </a:lnTo>
                    <a:lnTo>
                      <a:pt x="113262" y="94216"/>
                    </a:lnTo>
                    <a:lnTo>
                      <a:pt x="113262" y="94216"/>
                    </a:lnTo>
                    <a:lnTo>
                      <a:pt x="114537" y="93012"/>
                    </a:lnTo>
                    <a:lnTo>
                      <a:pt x="114537" y="93012"/>
                    </a:lnTo>
                    <a:lnTo>
                      <a:pt x="115811" y="91807"/>
                    </a:lnTo>
                    <a:lnTo>
                      <a:pt x="115811" y="91807"/>
                    </a:lnTo>
                    <a:lnTo>
                      <a:pt x="116358" y="91084"/>
                    </a:lnTo>
                    <a:lnTo>
                      <a:pt x="116358" y="91084"/>
                    </a:lnTo>
                    <a:lnTo>
                      <a:pt x="117450" y="88192"/>
                    </a:lnTo>
                    <a:lnTo>
                      <a:pt x="118179" y="84819"/>
                    </a:lnTo>
                    <a:lnTo>
                      <a:pt x="118179" y="84819"/>
                    </a:lnTo>
                    <a:lnTo>
                      <a:pt x="119271" y="79036"/>
                    </a:lnTo>
                    <a:lnTo>
                      <a:pt x="119271" y="79036"/>
                    </a:lnTo>
                    <a:lnTo>
                      <a:pt x="119817" y="75903"/>
                    </a:lnTo>
                    <a:lnTo>
                      <a:pt x="119817" y="75903"/>
                    </a:lnTo>
                    <a:lnTo>
                      <a:pt x="120000" y="74216"/>
                    </a:lnTo>
                    <a:lnTo>
                      <a:pt x="120000" y="72771"/>
                    </a:lnTo>
                    <a:lnTo>
                      <a:pt x="120000" y="72771"/>
                    </a:lnTo>
                    <a:lnTo>
                      <a:pt x="120000" y="71807"/>
                    </a:lnTo>
                    <a:lnTo>
                      <a:pt x="119817" y="71084"/>
                    </a:lnTo>
                    <a:lnTo>
                      <a:pt x="119817" y="71084"/>
                    </a:lnTo>
                    <a:lnTo>
                      <a:pt x="119271" y="69397"/>
                    </a:lnTo>
                    <a:lnTo>
                      <a:pt x="119271" y="69397"/>
                    </a:lnTo>
                    <a:lnTo>
                      <a:pt x="119271" y="67951"/>
                    </a:lnTo>
                    <a:lnTo>
                      <a:pt x="119271" y="67951"/>
                    </a:lnTo>
                    <a:lnTo>
                      <a:pt x="119271" y="67228"/>
                    </a:lnTo>
                    <a:lnTo>
                      <a:pt x="119271" y="67228"/>
                    </a:lnTo>
                    <a:lnTo>
                      <a:pt x="119271" y="67228"/>
                    </a:lnTo>
                    <a:lnTo>
                      <a:pt x="118907" y="65542"/>
                    </a:lnTo>
                    <a:lnTo>
                      <a:pt x="118725" y="63855"/>
                    </a:lnTo>
                    <a:lnTo>
                      <a:pt x="118725" y="63855"/>
                    </a:lnTo>
                    <a:lnTo>
                      <a:pt x="118179" y="61445"/>
                    </a:lnTo>
                    <a:lnTo>
                      <a:pt x="118179" y="61445"/>
                    </a:lnTo>
                    <a:lnTo>
                      <a:pt x="117086" y="58313"/>
                    </a:lnTo>
                    <a:lnTo>
                      <a:pt x="117086" y="58313"/>
                    </a:lnTo>
                    <a:lnTo>
                      <a:pt x="116540" y="56385"/>
                    </a:lnTo>
                    <a:lnTo>
                      <a:pt x="116540" y="56385"/>
                    </a:lnTo>
                    <a:lnTo>
                      <a:pt x="115811" y="55180"/>
                    </a:lnTo>
                    <a:lnTo>
                      <a:pt x="115811" y="55180"/>
                    </a:lnTo>
                    <a:lnTo>
                      <a:pt x="114719" y="53253"/>
                    </a:lnTo>
                    <a:lnTo>
                      <a:pt x="114719" y="53253"/>
                    </a:lnTo>
                    <a:lnTo>
                      <a:pt x="113262" y="51566"/>
                    </a:lnTo>
                    <a:lnTo>
                      <a:pt x="113262" y="51566"/>
                    </a:lnTo>
                    <a:lnTo>
                      <a:pt x="112169" y="50843"/>
                    </a:lnTo>
                    <a:lnTo>
                      <a:pt x="112169" y="50843"/>
                    </a:lnTo>
                    <a:lnTo>
                      <a:pt x="111805" y="50120"/>
                    </a:lnTo>
                    <a:lnTo>
                      <a:pt x="111805" y="49156"/>
                    </a:lnTo>
                    <a:lnTo>
                      <a:pt x="111805" y="49156"/>
                    </a:lnTo>
                    <a:lnTo>
                      <a:pt x="111259" y="47710"/>
                    </a:lnTo>
                    <a:lnTo>
                      <a:pt x="111077" y="46746"/>
                    </a:lnTo>
                    <a:lnTo>
                      <a:pt x="111077" y="46746"/>
                    </a:lnTo>
                    <a:lnTo>
                      <a:pt x="110531" y="46265"/>
                    </a:lnTo>
                    <a:lnTo>
                      <a:pt x="110349" y="46265"/>
                    </a:lnTo>
                    <a:lnTo>
                      <a:pt x="110349" y="46265"/>
                    </a:lnTo>
                    <a:lnTo>
                      <a:pt x="110349" y="46265"/>
                    </a:lnTo>
                    <a:lnTo>
                      <a:pt x="110349" y="46265"/>
                    </a:lnTo>
                    <a:lnTo>
                      <a:pt x="109984" y="46746"/>
                    </a:lnTo>
                    <a:lnTo>
                      <a:pt x="110349" y="46265"/>
                    </a:lnTo>
                    <a:lnTo>
                      <a:pt x="110349" y="46265"/>
                    </a:lnTo>
                    <a:lnTo>
                      <a:pt x="109984" y="46746"/>
                    </a:lnTo>
                    <a:lnTo>
                      <a:pt x="110349" y="46265"/>
                    </a:lnTo>
                    <a:lnTo>
                      <a:pt x="110349" y="46265"/>
                    </a:lnTo>
                    <a:lnTo>
                      <a:pt x="110349" y="46265"/>
                    </a:lnTo>
                    <a:lnTo>
                      <a:pt x="109984" y="46024"/>
                    </a:lnTo>
                    <a:lnTo>
                      <a:pt x="109984" y="46024"/>
                    </a:lnTo>
                    <a:lnTo>
                      <a:pt x="109802" y="45542"/>
                    </a:lnTo>
                    <a:lnTo>
                      <a:pt x="109802" y="45542"/>
                    </a:lnTo>
                    <a:lnTo>
                      <a:pt x="109438" y="45301"/>
                    </a:lnTo>
                    <a:lnTo>
                      <a:pt x="109438" y="45301"/>
                    </a:lnTo>
                    <a:lnTo>
                      <a:pt x="108892" y="45542"/>
                    </a:lnTo>
                    <a:lnTo>
                      <a:pt x="108892" y="45542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6024"/>
                    </a:lnTo>
                    <a:lnTo>
                      <a:pt x="108710" y="45542"/>
                    </a:lnTo>
                    <a:lnTo>
                      <a:pt x="108710" y="45542"/>
                    </a:lnTo>
                    <a:lnTo>
                      <a:pt x="108163" y="44819"/>
                    </a:lnTo>
                    <a:lnTo>
                      <a:pt x="108163" y="44819"/>
                    </a:lnTo>
                    <a:lnTo>
                      <a:pt x="107617" y="42891"/>
                    </a:lnTo>
                    <a:lnTo>
                      <a:pt x="107617" y="42891"/>
                    </a:lnTo>
                    <a:lnTo>
                      <a:pt x="107071" y="41204"/>
                    </a:lnTo>
                    <a:lnTo>
                      <a:pt x="107071" y="41204"/>
                    </a:lnTo>
                    <a:lnTo>
                      <a:pt x="105978" y="39036"/>
                    </a:lnTo>
                    <a:lnTo>
                      <a:pt x="105978" y="39036"/>
                    </a:lnTo>
                    <a:lnTo>
                      <a:pt x="105068" y="37349"/>
                    </a:lnTo>
                    <a:lnTo>
                      <a:pt x="105068" y="37349"/>
                    </a:lnTo>
                    <a:lnTo>
                      <a:pt x="104157" y="36626"/>
                    </a:lnTo>
                    <a:lnTo>
                      <a:pt x="104157" y="36626"/>
                    </a:lnTo>
                    <a:lnTo>
                      <a:pt x="102883" y="35903"/>
                    </a:lnTo>
                    <a:lnTo>
                      <a:pt x="102883" y="35903"/>
                    </a:lnTo>
                    <a:lnTo>
                      <a:pt x="102154" y="35180"/>
                    </a:lnTo>
                    <a:lnTo>
                      <a:pt x="102154" y="35180"/>
                    </a:lnTo>
                    <a:lnTo>
                      <a:pt x="101608" y="34216"/>
                    </a:lnTo>
                    <a:lnTo>
                      <a:pt x="101062" y="33493"/>
                    </a:lnTo>
                    <a:lnTo>
                      <a:pt x="101062" y="33493"/>
                    </a:lnTo>
                    <a:lnTo>
                      <a:pt x="99969" y="32289"/>
                    </a:lnTo>
                    <a:lnTo>
                      <a:pt x="99969" y="32289"/>
                    </a:lnTo>
                    <a:lnTo>
                      <a:pt x="98877" y="31084"/>
                    </a:lnTo>
                    <a:lnTo>
                      <a:pt x="98877" y="31084"/>
                    </a:lnTo>
                    <a:lnTo>
                      <a:pt x="98694" y="30361"/>
                    </a:lnTo>
                    <a:lnTo>
                      <a:pt x="98694" y="30361"/>
                    </a:lnTo>
                    <a:lnTo>
                      <a:pt x="98330" y="29879"/>
                    </a:lnTo>
                    <a:lnTo>
                      <a:pt x="98330" y="29879"/>
                    </a:lnTo>
                    <a:lnTo>
                      <a:pt x="98330" y="29879"/>
                    </a:lnTo>
                    <a:lnTo>
                      <a:pt x="98330" y="29156"/>
                    </a:lnTo>
                    <a:lnTo>
                      <a:pt x="98330" y="29156"/>
                    </a:lnTo>
                    <a:lnTo>
                      <a:pt x="98148" y="27228"/>
                    </a:lnTo>
                    <a:lnTo>
                      <a:pt x="97602" y="24578"/>
                    </a:lnTo>
                    <a:lnTo>
                      <a:pt x="97602" y="24578"/>
                    </a:lnTo>
                    <a:lnTo>
                      <a:pt x="96327" y="21204"/>
                    </a:lnTo>
                    <a:lnTo>
                      <a:pt x="96327" y="21204"/>
                    </a:lnTo>
                    <a:lnTo>
                      <a:pt x="95963" y="19759"/>
                    </a:lnTo>
                    <a:lnTo>
                      <a:pt x="95963" y="19759"/>
                    </a:lnTo>
                    <a:lnTo>
                      <a:pt x="95781" y="18795"/>
                    </a:lnTo>
                    <a:lnTo>
                      <a:pt x="95781" y="18795"/>
                    </a:lnTo>
                    <a:lnTo>
                      <a:pt x="95599" y="17831"/>
                    </a:lnTo>
                    <a:lnTo>
                      <a:pt x="95599" y="17831"/>
                    </a:lnTo>
                    <a:lnTo>
                      <a:pt x="95053" y="15662"/>
                    </a:lnTo>
                    <a:lnTo>
                      <a:pt x="95053" y="15662"/>
                    </a:lnTo>
                    <a:lnTo>
                      <a:pt x="94142" y="14216"/>
                    </a:lnTo>
                    <a:lnTo>
                      <a:pt x="94142" y="14216"/>
                    </a:lnTo>
                    <a:lnTo>
                      <a:pt x="93414" y="13493"/>
                    </a:lnTo>
                    <a:lnTo>
                      <a:pt x="92685" y="13253"/>
                    </a:lnTo>
                    <a:lnTo>
                      <a:pt x="92685" y="13253"/>
                    </a:lnTo>
                    <a:lnTo>
                      <a:pt x="92139" y="13253"/>
                    </a:lnTo>
                    <a:lnTo>
                      <a:pt x="92139" y="13253"/>
                    </a:lnTo>
                    <a:lnTo>
                      <a:pt x="91593" y="13493"/>
                    </a:lnTo>
                    <a:lnTo>
                      <a:pt x="91593" y="13493"/>
                    </a:lnTo>
                    <a:lnTo>
                      <a:pt x="91593" y="13493"/>
                    </a:lnTo>
                    <a:lnTo>
                      <a:pt x="91593" y="13975"/>
                    </a:lnTo>
                    <a:lnTo>
                      <a:pt x="91593" y="13493"/>
                    </a:lnTo>
                    <a:lnTo>
                      <a:pt x="91593" y="13493"/>
                    </a:lnTo>
                    <a:lnTo>
                      <a:pt x="91593" y="13975"/>
                    </a:lnTo>
                    <a:lnTo>
                      <a:pt x="91593" y="13493"/>
                    </a:lnTo>
                    <a:lnTo>
                      <a:pt x="91593" y="13975"/>
                    </a:lnTo>
                    <a:lnTo>
                      <a:pt x="91593" y="13975"/>
                    </a:lnTo>
                    <a:lnTo>
                      <a:pt x="91593" y="13493"/>
                    </a:lnTo>
                    <a:lnTo>
                      <a:pt x="91593" y="13975"/>
                    </a:lnTo>
                    <a:lnTo>
                      <a:pt x="91593" y="13975"/>
                    </a:lnTo>
                    <a:lnTo>
                      <a:pt x="91593" y="13975"/>
                    </a:lnTo>
                    <a:lnTo>
                      <a:pt x="91593" y="13975"/>
                    </a:lnTo>
                    <a:lnTo>
                      <a:pt x="91593" y="13975"/>
                    </a:lnTo>
                    <a:lnTo>
                      <a:pt x="91593" y="13975"/>
                    </a:lnTo>
                    <a:lnTo>
                      <a:pt x="91593" y="13975"/>
                    </a:lnTo>
                    <a:lnTo>
                      <a:pt x="91593" y="13493"/>
                    </a:lnTo>
                    <a:lnTo>
                      <a:pt x="91593" y="13493"/>
                    </a:lnTo>
                    <a:lnTo>
                      <a:pt x="91229" y="10843"/>
                    </a:lnTo>
                    <a:lnTo>
                      <a:pt x="91229" y="10843"/>
                    </a:lnTo>
                    <a:lnTo>
                      <a:pt x="90682" y="8915"/>
                    </a:lnTo>
                    <a:lnTo>
                      <a:pt x="90318" y="6987"/>
                    </a:lnTo>
                    <a:lnTo>
                      <a:pt x="90318" y="6987"/>
                    </a:lnTo>
                    <a:lnTo>
                      <a:pt x="89408" y="5060"/>
                    </a:lnTo>
                    <a:lnTo>
                      <a:pt x="89408" y="5060"/>
                    </a:lnTo>
                    <a:lnTo>
                      <a:pt x="89226" y="4819"/>
                    </a:lnTo>
                    <a:lnTo>
                      <a:pt x="89226" y="4819"/>
                    </a:lnTo>
                    <a:lnTo>
                      <a:pt x="89226" y="4819"/>
                    </a:lnTo>
                    <a:lnTo>
                      <a:pt x="89226" y="4819"/>
                    </a:lnTo>
                    <a:lnTo>
                      <a:pt x="89226" y="4819"/>
                    </a:lnTo>
                    <a:lnTo>
                      <a:pt x="89226" y="4819"/>
                    </a:lnTo>
                    <a:lnTo>
                      <a:pt x="89226" y="4819"/>
                    </a:lnTo>
                    <a:lnTo>
                      <a:pt x="88861" y="4819"/>
                    </a:lnTo>
                    <a:lnTo>
                      <a:pt x="89226" y="5060"/>
                    </a:lnTo>
                    <a:lnTo>
                      <a:pt x="89226" y="4819"/>
                    </a:lnTo>
                    <a:lnTo>
                      <a:pt x="88861" y="4819"/>
                    </a:lnTo>
                    <a:lnTo>
                      <a:pt x="89226" y="5060"/>
                    </a:lnTo>
                    <a:lnTo>
                      <a:pt x="89226" y="5060"/>
                    </a:lnTo>
                    <a:lnTo>
                      <a:pt x="89226" y="5060"/>
                    </a:lnTo>
                    <a:lnTo>
                      <a:pt x="89226" y="5060"/>
                    </a:lnTo>
                    <a:lnTo>
                      <a:pt x="89226" y="5060"/>
                    </a:lnTo>
                    <a:lnTo>
                      <a:pt x="89226" y="5060"/>
                    </a:lnTo>
                    <a:lnTo>
                      <a:pt x="89226" y="5060"/>
                    </a:lnTo>
                    <a:lnTo>
                      <a:pt x="89226" y="5060"/>
                    </a:lnTo>
                    <a:lnTo>
                      <a:pt x="89408" y="4819"/>
                    </a:lnTo>
                    <a:lnTo>
                      <a:pt x="89408" y="4819"/>
                    </a:lnTo>
                    <a:lnTo>
                      <a:pt x="89772" y="4337"/>
                    </a:lnTo>
                    <a:lnTo>
                      <a:pt x="89772" y="4337"/>
                    </a:lnTo>
                    <a:lnTo>
                      <a:pt x="89408" y="3855"/>
                    </a:lnTo>
                    <a:lnTo>
                      <a:pt x="89408" y="3855"/>
                    </a:lnTo>
                    <a:lnTo>
                      <a:pt x="89226" y="3373"/>
                    </a:lnTo>
                    <a:lnTo>
                      <a:pt x="89226" y="3373"/>
                    </a:lnTo>
                    <a:lnTo>
                      <a:pt x="88679" y="3132"/>
                    </a:lnTo>
                    <a:lnTo>
                      <a:pt x="88679" y="3132"/>
                    </a:lnTo>
                    <a:lnTo>
                      <a:pt x="88679" y="3132"/>
                    </a:lnTo>
                    <a:lnTo>
                      <a:pt x="88679" y="3132"/>
                    </a:lnTo>
                    <a:lnTo>
                      <a:pt x="88679" y="3132"/>
                    </a:lnTo>
                    <a:lnTo>
                      <a:pt x="88679" y="3132"/>
                    </a:lnTo>
                    <a:lnTo>
                      <a:pt x="88679" y="3132"/>
                    </a:lnTo>
                    <a:lnTo>
                      <a:pt x="88679" y="3132"/>
                    </a:lnTo>
                    <a:lnTo>
                      <a:pt x="88679" y="3132"/>
                    </a:lnTo>
                    <a:lnTo>
                      <a:pt x="88133" y="1204"/>
                    </a:lnTo>
                    <a:lnTo>
                      <a:pt x="88133" y="1204"/>
                    </a:lnTo>
                    <a:lnTo>
                      <a:pt x="87587" y="240"/>
                    </a:lnTo>
                    <a:lnTo>
                      <a:pt x="87587" y="240"/>
                    </a:lnTo>
                    <a:lnTo>
                      <a:pt x="87405" y="0"/>
                    </a:lnTo>
                    <a:lnTo>
                      <a:pt x="86858" y="0"/>
                    </a:lnTo>
                    <a:lnTo>
                      <a:pt x="86858" y="240"/>
                    </a:lnTo>
                    <a:lnTo>
                      <a:pt x="86858" y="963"/>
                    </a:lnTo>
                    <a:lnTo>
                      <a:pt x="86858" y="963"/>
                    </a:lnTo>
                    <a:lnTo>
                      <a:pt x="87040" y="963"/>
                    </a:lnTo>
                    <a:lnTo>
                      <a:pt x="87040" y="963"/>
                    </a:lnTo>
                    <a:lnTo>
                      <a:pt x="87587" y="1927"/>
                    </a:lnTo>
                    <a:lnTo>
                      <a:pt x="87587" y="1927"/>
                    </a:lnTo>
                    <a:lnTo>
                      <a:pt x="87951" y="3132"/>
                    </a:lnTo>
                    <a:lnTo>
                      <a:pt x="87951" y="3132"/>
                    </a:lnTo>
                    <a:lnTo>
                      <a:pt x="87951" y="3373"/>
                    </a:lnTo>
                    <a:lnTo>
                      <a:pt x="88133" y="3855"/>
                    </a:lnTo>
                    <a:lnTo>
                      <a:pt x="88133" y="3855"/>
                    </a:lnTo>
                    <a:lnTo>
                      <a:pt x="88679" y="4337"/>
                    </a:lnTo>
                    <a:lnTo>
                      <a:pt x="88861" y="4337"/>
                    </a:lnTo>
                    <a:lnTo>
                      <a:pt x="88861" y="4337"/>
                    </a:lnTo>
                    <a:lnTo>
                      <a:pt x="88861" y="4337"/>
                    </a:lnTo>
                    <a:lnTo>
                      <a:pt x="88861" y="4337"/>
                    </a:lnTo>
                    <a:lnTo>
                      <a:pt x="88861" y="4337"/>
                    </a:lnTo>
                    <a:lnTo>
                      <a:pt x="88861" y="4337"/>
                    </a:lnTo>
                    <a:lnTo>
                      <a:pt x="88861" y="4337"/>
                    </a:lnTo>
                    <a:lnTo>
                      <a:pt x="89226" y="4337"/>
                    </a:lnTo>
                    <a:lnTo>
                      <a:pt x="88679" y="4337"/>
                    </a:lnTo>
                    <a:lnTo>
                      <a:pt x="88861" y="4337"/>
                    </a:lnTo>
                    <a:lnTo>
                      <a:pt x="89226" y="4337"/>
                    </a:lnTo>
                    <a:lnTo>
                      <a:pt x="88679" y="4337"/>
                    </a:lnTo>
                    <a:lnTo>
                      <a:pt x="89226" y="4337"/>
                    </a:lnTo>
                    <a:lnTo>
                      <a:pt x="88861" y="4096"/>
                    </a:lnTo>
                    <a:lnTo>
                      <a:pt x="88861" y="4096"/>
                    </a:lnTo>
                    <a:lnTo>
                      <a:pt x="88679" y="4337"/>
                    </a:lnTo>
                    <a:lnTo>
                      <a:pt x="89226" y="4337"/>
                    </a:lnTo>
                    <a:lnTo>
                      <a:pt x="88861" y="4096"/>
                    </a:lnTo>
                    <a:lnTo>
                      <a:pt x="88861" y="4096"/>
                    </a:lnTo>
                    <a:lnTo>
                      <a:pt x="88861" y="4096"/>
                    </a:lnTo>
                    <a:lnTo>
                      <a:pt x="88861" y="4096"/>
                    </a:lnTo>
                    <a:lnTo>
                      <a:pt x="88861" y="4096"/>
                    </a:lnTo>
                    <a:lnTo>
                      <a:pt x="88861" y="4096"/>
                    </a:lnTo>
                    <a:lnTo>
                      <a:pt x="88861" y="4096"/>
                    </a:lnTo>
                    <a:lnTo>
                      <a:pt x="88861" y="4096"/>
                    </a:lnTo>
                    <a:lnTo>
                      <a:pt x="88315" y="4096"/>
                    </a:lnTo>
                    <a:lnTo>
                      <a:pt x="88315" y="4096"/>
                    </a:lnTo>
                    <a:lnTo>
                      <a:pt x="88315" y="4819"/>
                    </a:lnTo>
                    <a:lnTo>
                      <a:pt x="88315" y="4819"/>
                    </a:lnTo>
                    <a:lnTo>
                      <a:pt x="88315" y="5542"/>
                    </a:lnTo>
                    <a:lnTo>
                      <a:pt x="88315" y="5542"/>
                    </a:lnTo>
                    <a:lnTo>
                      <a:pt x="88861" y="6265"/>
                    </a:lnTo>
                    <a:lnTo>
                      <a:pt x="88861" y="6265"/>
                    </a:lnTo>
                    <a:lnTo>
                      <a:pt x="89408" y="7710"/>
                    </a:lnTo>
                    <a:lnTo>
                      <a:pt x="89408" y="7710"/>
                    </a:lnTo>
                    <a:lnTo>
                      <a:pt x="89954" y="9397"/>
                    </a:lnTo>
                    <a:lnTo>
                      <a:pt x="90318" y="11084"/>
                    </a:lnTo>
                    <a:lnTo>
                      <a:pt x="90318" y="11084"/>
                    </a:lnTo>
                    <a:lnTo>
                      <a:pt x="90682" y="13975"/>
                    </a:lnTo>
                    <a:lnTo>
                      <a:pt x="90682" y="13975"/>
                    </a:lnTo>
                    <a:lnTo>
                      <a:pt x="91047" y="14457"/>
                    </a:lnTo>
                    <a:lnTo>
                      <a:pt x="91047" y="14457"/>
                    </a:lnTo>
                    <a:lnTo>
                      <a:pt x="91593" y="14939"/>
                    </a:lnTo>
                    <a:lnTo>
                      <a:pt x="91593" y="14939"/>
                    </a:lnTo>
                    <a:lnTo>
                      <a:pt x="92139" y="14457"/>
                    </a:lnTo>
                    <a:lnTo>
                      <a:pt x="92139" y="14457"/>
                    </a:lnTo>
                    <a:lnTo>
                      <a:pt x="92321" y="14216"/>
                    </a:lnTo>
                    <a:lnTo>
                      <a:pt x="92685" y="14216"/>
                    </a:lnTo>
                    <a:lnTo>
                      <a:pt x="92685" y="14216"/>
                    </a:lnTo>
                    <a:lnTo>
                      <a:pt x="92685" y="14216"/>
                    </a:lnTo>
                    <a:lnTo>
                      <a:pt x="92685" y="14216"/>
                    </a:lnTo>
                    <a:lnTo>
                      <a:pt x="92685" y="14216"/>
                    </a:lnTo>
                    <a:lnTo>
                      <a:pt x="92685" y="14216"/>
                    </a:lnTo>
                    <a:lnTo>
                      <a:pt x="92685" y="14216"/>
                    </a:lnTo>
                    <a:lnTo>
                      <a:pt x="92685" y="14216"/>
                    </a:lnTo>
                    <a:lnTo>
                      <a:pt x="92867" y="14457"/>
                    </a:lnTo>
                    <a:lnTo>
                      <a:pt x="93596" y="15180"/>
                    </a:lnTo>
                    <a:lnTo>
                      <a:pt x="93596" y="15180"/>
                    </a:lnTo>
                    <a:lnTo>
                      <a:pt x="94506" y="17108"/>
                    </a:lnTo>
                    <a:lnTo>
                      <a:pt x="94506" y="17108"/>
                    </a:lnTo>
                    <a:lnTo>
                      <a:pt x="94688" y="18072"/>
                    </a:lnTo>
                    <a:lnTo>
                      <a:pt x="94688" y="18072"/>
                    </a:lnTo>
                    <a:lnTo>
                      <a:pt x="94688" y="18795"/>
                    </a:lnTo>
                    <a:lnTo>
                      <a:pt x="94688" y="18795"/>
                    </a:lnTo>
                    <a:lnTo>
                      <a:pt x="95053" y="20240"/>
                    </a:lnTo>
                    <a:lnTo>
                      <a:pt x="95053" y="20240"/>
                    </a:lnTo>
                    <a:lnTo>
                      <a:pt x="96874" y="25301"/>
                    </a:lnTo>
                    <a:lnTo>
                      <a:pt x="96874" y="25301"/>
                    </a:lnTo>
                    <a:lnTo>
                      <a:pt x="97420" y="27469"/>
                    </a:lnTo>
                    <a:lnTo>
                      <a:pt x="97602" y="29156"/>
                    </a:lnTo>
                    <a:lnTo>
                      <a:pt x="97602" y="29156"/>
                    </a:lnTo>
                    <a:lnTo>
                      <a:pt x="97602" y="29638"/>
                    </a:lnTo>
                    <a:lnTo>
                      <a:pt x="97602" y="29879"/>
                    </a:lnTo>
                    <a:lnTo>
                      <a:pt x="97602" y="29879"/>
                    </a:lnTo>
                    <a:lnTo>
                      <a:pt x="97966" y="31084"/>
                    </a:lnTo>
                    <a:lnTo>
                      <a:pt x="97966" y="31084"/>
                    </a:lnTo>
                    <a:lnTo>
                      <a:pt x="98694" y="32289"/>
                    </a:lnTo>
                    <a:lnTo>
                      <a:pt x="99241" y="33493"/>
                    </a:lnTo>
                    <a:lnTo>
                      <a:pt x="99241" y="33493"/>
                    </a:lnTo>
                    <a:lnTo>
                      <a:pt x="100515" y="34457"/>
                    </a:lnTo>
                    <a:lnTo>
                      <a:pt x="100515" y="34457"/>
                    </a:lnTo>
                    <a:lnTo>
                      <a:pt x="101244" y="35421"/>
                    </a:lnTo>
                    <a:lnTo>
                      <a:pt x="101244" y="35421"/>
                    </a:lnTo>
                    <a:lnTo>
                      <a:pt x="101608" y="36144"/>
                    </a:lnTo>
                    <a:lnTo>
                      <a:pt x="101790" y="36626"/>
                    </a:lnTo>
                    <a:lnTo>
                      <a:pt x="101790" y="36626"/>
                    </a:lnTo>
                    <a:lnTo>
                      <a:pt x="103429" y="37349"/>
                    </a:lnTo>
                    <a:lnTo>
                      <a:pt x="103429" y="37349"/>
                    </a:lnTo>
                    <a:lnTo>
                      <a:pt x="104522" y="38072"/>
                    </a:lnTo>
                    <a:lnTo>
                      <a:pt x="104522" y="38072"/>
                    </a:lnTo>
                    <a:lnTo>
                      <a:pt x="105614" y="39759"/>
                    </a:lnTo>
                    <a:lnTo>
                      <a:pt x="105614" y="39759"/>
                    </a:lnTo>
                    <a:lnTo>
                      <a:pt x="106342" y="41445"/>
                    </a:lnTo>
                    <a:lnTo>
                      <a:pt x="106342" y="41445"/>
                    </a:lnTo>
                    <a:lnTo>
                      <a:pt x="106525" y="43132"/>
                    </a:lnTo>
                    <a:lnTo>
                      <a:pt x="106525" y="43132"/>
                    </a:lnTo>
                    <a:lnTo>
                      <a:pt x="107435" y="45542"/>
                    </a:lnTo>
                    <a:lnTo>
                      <a:pt x="107435" y="45542"/>
                    </a:lnTo>
                    <a:lnTo>
                      <a:pt x="107981" y="46746"/>
                    </a:lnTo>
                    <a:lnTo>
                      <a:pt x="107981" y="46746"/>
                    </a:lnTo>
                    <a:lnTo>
                      <a:pt x="108528" y="46987"/>
                    </a:lnTo>
                    <a:lnTo>
                      <a:pt x="108710" y="46987"/>
                    </a:lnTo>
                    <a:lnTo>
                      <a:pt x="108710" y="46987"/>
                    </a:lnTo>
                    <a:lnTo>
                      <a:pt x="109256" y="46987"/>
                    </a:lnTo>
                    <a:lnTo>
                      <a:pt x="109256" y="46987"/>
                    </a:lnTo>
                    <a:lnTo>
                      <a:pt x="109438" y="46746"/>
                    </a:lnTo>
                    <a:lnTo>
                      <a:pt x="109438" y="46746"/>
                    </a:lnTo>
                    <a:lnTo>
                      <a:pt x="109438" y="46265"/>
                    </a:lnTo>
                    <a:lnTo>
                      <a:pt x="109438" y="46746"/>
                    </a:lnTo>
                    <a:lnTo>
                      <a:pt x="109438" y="46746"/>
                    </a:lnTo>
                    <a:lnTo>
                      <a:pt x="109438" y="46265"/>
                    </a:lnTo>
                    <a:lnTo>
                      <a:pt x="109438" y="46746"/>
                    </a:lnTo>
                    <a:lnTo>
                      <a:pt x="109438" y="46265"/>
                    </a:lnTo>
                    <a:lnTo>
                      <a:pt x="109438" y="46746"/>
                    </a:lnTo>
                    <a:lnTo>
                      <a:pt x="109438" y="46746"/>
                    </a:lnTo>
                    <a:lnTo>
                      <a:pt x="109438" y="46265"/>
                    </a:lnTo>
                    <a:lnTo>
                      <a:pt x="109438" y="46746"/>
                    </a:lnTo>
                    <a:lnTo>
                      <a:pt x="109438" y="46265"/>
                    </a:lnTo>
                    <a:lnTo>
                      <a:pt x="109256" y="46746"/>
                    </a:lnTo>
                    <a:lnTo>
                      <a:pt x="109438" y="46746"/>
                    </a:lnTo>
                    <a:lnTo>
                      <a:pt x="109438" y="46265"/>
                    </a:lnTo>
                    <a:lnTo>
                      <a:pt x="109256" y="46746"/>
                    </a:lnTo>
                    <a:lnTo>
                      <a:pt x="109256" y="46265"/>
                    </a:lnTo>
                    <a:lnTo>
                      <a:pt x="109256" y="46746"/>
                    </a:lnTo>
                    <a:lnTo>
                      <a:pt x="109256" y="46746"/>
                    </a:lnTo>
                    <a:lnTo>
                      <a:pt x="109256" y="46265"/>
                    </a:lnTo>
                    <a:lnTo>
                      <a:pt x="109256" y="46746"/>
                    </a:lnTo>
                    <a:lnTo>
                      <a:pt x="109256" y="46746"/>
                    </a:lnTo>
                    <a:lnTo>
                      <a:pt x="109438" y="46987"/>
                    </a:lnTo>
                    <a:lnTo>
                      <a:pt x="109438" y="46987"/>
                    </a:lnTo>
                    <a:lnTo>
                      <a:pt x="109438" y="46987"/>
                    </a:lnTo>
                    <a:lnTo>
                      <a:pt x="109984" y="47469"/>
                    </a:lnTo>
                    <a:lnTo>
                      <a:pt x="109984" y="47469"/>
                    </a:lnTo>
                    <a:lnTo>
                      <a:pt x="110349" y="47469"/>
                    </a:lnTo>
                    <a:lnTo>
                      <a:pt x="110349" y="47469"/>
                    </a:lnTo>
                    <a:lnTo>
                      <a:pt x="110531" y="47710"/>
                    </a:lnTo>
                    <a:lnTo>
                      <a:pt x="110531" y="47710"/>
                    </a:lnTo>
                    <a:lnTo>
                      <a:pt x="110895" y="49156"/>
                    </a:lnTo>
                    <a:lnTo>
                      <a:pt x="110895" y="49156"/>
                    </a:lnTo>
                    <a:lnTo>
                      <a:pt x="111077" y="50843"/>
                    </a:lnTo>
                    <a:lnTo>
                      <a:pt x="111623" y="51566"/>
                    </a:lnTo>
                    <a:lnTo>
                      <a:pt x="111623" y="51566"/>
                    </a:lnTo>
                    <a:lnTo>
                      <a:pt x="112716" y="52530"/>
                    </a:lnTo>
                    <a:lnTo>
                      <a:pt x="112716" y="52530"/>
                    </a:lnTo>
                    <a:lnTo>
                      <a:pt x="113990" y="54457"/>
                    </a:lnTo>
                    <a:lnTo>
                      <a:pt x="113990" y="54457"/>
                    </a:lnTo>
                    <a:lnTo>
                      <a:pt x="115265" y="56144"/>
                    </a:lnTo>
                    <a:lnTo>
                      <a:pt x="115265" y="56144"/>
                    </a:lnTo>
                    <a:lnTo>
                      <a:pt x="115811" y="57108"/>
                    </a:lnTo>
                    <a:lnTo>
                      <a:pt x="115811" y="57108"/>
                    </a:lnTo>
                    <a:lnTo>
                      <a:pt x="116540" y="59518"/>
                    </a:lnTo>
                    <a:lnTo>
                      <a:pt x="117086" y="61686"/>
                    </a:lnTo>
                    <a:lnTo>
                      <a:pt x="117086" y="61686"/>
                    </a:lnTo>
                    <a:lnTo>
                      <a:pt x="117996" y="64096"/>
                    </a:lnTo>
                    <a:lnTo>
                      <a:pt x="117996" y="64096"/>
                    </a:lnTo>
                    <a:lnTo>
                      <a:pt x="118179" y="65783"/>
                    </a:lnTo>
                    <a:lnTo>
                      <a:pt x="118179" y="67228"/>
                    </a:lnTo>
                    <a:lnTo>
                      <a:pt x="118179" y="67228"/>
                    </a:lnTo>
                    <a:lnTo>
                      <a:pt x="118179" y="67228"/>
                    </a:lnTo>
                    <a:lnTo>
                      <a:pt x="118179" y="67951"/>
                    </a:lnTo>
                    <a:lnTo>
                      <a:pt x="118179" y="67951"/>
                    </a:lnTo>
                    <a:lnTo>
                      <a:pt x="118543" y="69638"/>
                    </a:lnTo>
                    <a:lnTo>
                      <a:pt x="118543" y="69638"/>
                    </a:lnTo>
                    <a:lnTo>
                      <a:pt x="118907" y="71807"/>
                    </a:lnTo>
                    <a:lnTo>
                      <a:pt x="118907" y="71807"/>
                    </a:lnTo>
                    <a:lnTo>
                      <a:pt x="119271" y="72771"/>
                    </a:lnTo>
                    <a:lnTo>
                      <a:pt x="119271" y="72771"/>
                    </a:lnTo>
                    <a:lnTo>
                      <a:pt x="118725" y="75662"/>
                    </a:lnTo>
                    <a:lnTo>
                      <a:pt x="118725" y="75662"/>
                    </a:lnTo>
                    <a:lnTo>
                      <a:pt x="118543" y="78795"/>
                    </a:lnTo>
                    <a:lnTo>
                      <a:pt x="118543" y="78795"/>
                    </a:lnTo>
                    <a:lnTo>
                      <a:pt x="117996" y="81686"/>
                    </a:lnTo>
                    <a:lnTo>
                      <a:pt x="117086" y="85542"/>
                    </a:lnTo>
                    <a:lnTo>
                      <a:pt x="117086" y="85542"/>
                    </a:lnTo>
                    <a:lnTo>
                      <a:pt x="116176" y="88915"/>
                    </a:lnTo>
                    <a:lnTo>
                      <a:pt x="116176" y="88915"/>
                    </a:lnTo>
                    <a:lnTo>
                      <a:pt x="115629" y="90361"/>
                    </a:lnTo>
                    <a:lnTo>
                      <a:pt x="115629" y="90361"/>
                    </a:lnTo>
                    <a:lnTo>
                      <a:pt x="115265" y="91084"/>
                    </a:lnTo>
                    <a:lnTo>
                      <a:pt x="115265" y="91084"/>
                    </a:lnTo>
                    <a:lnTo>
                      <a:pt x="113990" y="92048"/>
                    </a:lnTo>
                    <a:lnTo>
                      <a:pt x="113990" y="92048"/>
                    </a:lnTo>
                    <a:lnTo>
                      <a:pt x="112716" y="93012"/>
                    </a:lnTo>
                    <a:lnTo>
                      <a:pt x="112716" y="93012"/>
                    </a:lnTo>
                    <a:lnTo>
                      <a:pt x="111805" y="94216"/>
                    </a:lnTo>
                    <a:lnTo>
                      <a:pt x="111077" y="95662"/>
                    </a:lnTo>
                    <a:lnTo>
                      <a:pt x="111077" y="95662"/>
                    </a:lnTo>
                    <a:lnTo>
                      <a:pt x="110349" y="96867"/>
                    </a:lnTo>
                    <a:lnTo>
                      <a:pt x="110349" y="96867"/>
                    </a:lnTo>
                    <a:lnTo>
                      <a:pt x="109802" y="97590"/>
                    </a:lnTo>
                    <a:lnTo>
                      <a:pt x="109802" y="97590"/>
                    </a:lnTo>
                    <a:lnTo>
                      <a:pt x="109256" y="99036"/>
                    </a:lnTo>
                    <a:lnTo>
                      <a:pt x="109256" y="99036"/>
                    </a:lnTo>
                    <a:lnTo>
                      <a:pt x="108892" y="100481"/>
                    </a:lnTo>
                    <a:lnTo>
                      <a:pt x="108892" y="100481"/>
                    </a:lnTo>
                    <a:lnTo>
                      <a:pt x="108710" y="102168"/>
                    </a:lnTo>
                    <a:lnTo>
                      <a:pt x="108710" y="102168"/>
                    </a:lnTo>
                    <a:lnTo>
                      <a:pt x="108163" y="103614"/>
                    </a:lnTo>
                    <a:lnTo>
                      <a:pt x="107981" y="105060"/>
                    </a:lnTo>
                    <a:lnTo>
                      <a:pt x="107981" y="105060"/>
                    </a:lnTo>
                    <a:lnTo>
                      <a:pt x="107617" y="106265"/>
                    </a:lnTo>
                    <a:lnTo>
                      <a:pt x="107617" y="106265"/>
                    </a:lnTo>
                    <a:lnTo>
                      <a:pt x="107617" y="106746"/>
                    </a:lnTo>
                    <a:lnTo>
                      <a:pt x="107617" y="106746"/>
                    </a:lnTo>
                    <a:lnTo>
                      <a:pt x="107617" y="106746"/>
                    </a:lnTo>
                    <a:lnTo>
                      <a:pt x="107617" y="106746"/>
                    </a:lnTo>
                    <a:lnTo>
                      <a:pt x="107617" y="106746"/>
                    </a:lnTo>
                    <a:lnTo>
                      <a:pt x="107617" y="106746"/>
                    </a:lnTo>
                    <a:lnTo>
                      <a:pt x="107617" y="106746"/>
                    </a:lnTo>
                    <a:lnTo>
                      <a:pt x="107617" y="106746"/>
                    </a:lnTo>
                    <a:lnTo>
                      <a:pt x="107435" y="107469"/>
                    </a:lnTo>
                    <a:lnTo>
                      <a:pt x="107435" y="107469"/>
                    </a:lnTo>
                    <a:lnTo>
                      <a:pt x="107071" y="108915"/>
                    </a:lnTo>
                    <a:lnTo>
                      <a:pt x="107071" y="108915"/>
                    </a:lnTo>
                    <a:lnTo>
                      <a:pt x="106889" y="113253"/>
                    </a:lnTo>
                    <a:lnTo>
                      <a:pt x="106889" y="113253"/>
                    </a:lnTo>
                    <a:lnTo>
                      <a:pt x="106889" y="113253"/>
                    </a:lnTo>
                    <a:lnTo>
                      <a:pt x="106525" y="113734"/>
                    </a:lnTo>
                    <a:lnTo>
                      <a:pt x="106525" y="113734"/>
                    </a:lnTo>
                    <a:lnTo>
                      <a:pt x="105796" y="113734"/>
                    </a:lnTo>
                    <a:lnTo>
                      <a:pt x="105796" y="113734"/>
                    </a:lnTo>
                    <a:lnTo>
                      <a:pt x="105068" y="113734"/>
                    </a:lnTo>
                    <a:lnTo>
                      <a:pt x="104157" y="113975"/>
                    </a:lnTo>
                    <a:lnTo>
                      <a:pt x="104157" y="113975"/>
                    </a:lnTo>
                    <a:lnTo>
                      <a:pt x="102701" y="114698"/>
                    </a:lnTo>
                    <a:lnTo>
                      <a:pt x="100880" y="115180"/>
                    </a:lnTo>
                    <a:lnTo>
                      <a:pt x="100880" y="115180"/>
                    </a:lnTo>
                    <a:lnTo>
                      <a:pt x="99969" y="115903"/>
                    </a:lnTo>
                    <a:lnTo>
                      <a:pt x="99969" y="115903"/>
                    </a:lnTo>
                    <a:lnTo>
                      <a:pt x="99423" y="116385"/>
                    </a:lnTo>
                    <a:lnTo>
                      <a:pt x="99241" y="117108"/>
                    </a:lnTo>
                    <a:lnTo>
                      <a:pt x="99241" y="117108"/>
                    </a:lnTo>
                    <a:lnTo>
                      <a:pt x="98694" y="118313"/>
                    </a:lnTo>
                    <a:lnTo>
                      <a:pt x="98694" y="118313"/>
                    </a:lnTo>
                    <a:lnTo>
                      <a:pt x="98330" y="118554"/>
                    </a:lnTo>
                    <a:lnTo>
                      <a:pt x="98330" y="118554"/>
                    </a:lnTo>
                    <a:lnTo>
                      <a:pt x="97966" y="118554"/>
                    </a:lnTo>
                    <a:lnTo>
                      <a:pt x="97966" y="118554"/>
                    </a:lnTo>
                    <a:lnTo>
                      <a:pt x="96874" y="118554"/>
                    </a:lnTo>
                    <a:lnTo>
                      <a:pt x="96874" y="118554"/>
                    </a:lnTo>
                    <a:lnTo>
                      <a:pt x="95781" y="118554"/>
                    </a:lnTo>
                    <a:lnTo>
                      <a:pt x="95781" y="118554"/>
                    </a:lnTo>
                    <a:lnTo>
                      <a:pt x="95235" y="119036"/>
                    </a:lnTo>
                    <a:lnTo>
                      <a:pt x="95235" y="119036"/>
                    </a:lnTo>
                    <a:lnTo>
                      <a:pt x="95053" y="118554"/>
                    </a:lnTo>
                    <a:lnTo>
                      <a:pt x="95053" y="118554"/>
                    </a:lnTo>
                    <a:lnTo>
                      <a:pt x="94688" y="118313"/>
                    </a:lnTo>
                    <a:lnTo>
                      <a:pt x="94688" y="118313"/>
                    </a:lnTo>
                    <a:lnTo>
                      <a:pt x="93960" y="116867"/>
                    </a:lnTo>
                    <a:lnTo>
                      <a:pt x="93960" y="116867"/>
                    </a:lnTo>
                    <a:lnTo>
                      <a:pt x="92867" y="115180"/>
                    </a:lnTo>
                    <a:lnTo>
                      <a:pt x="92867" y="115180"/>
                    </a:lnTo>
                    <a:lnTo>
                      <a:pt x="92685" y="114698"/>
                    </a:lnTo>
                    <a:lnTo>
                      <a:pt x="92685" y="114698"/>
                    </a:lnTo>
                    <a:lnTo>
                      <a:pt x="92139" y="114457"/>
                    </a:lnTo>
                    <a:lnTo>
                      <a:pt x="92139" y="114457"/>
                    </a:lnTo>
                    <a:lnTo>
                      <a:pt x="91775" y="114698"/>
                    </a:lnTo>
                    <a:lnTo>
                      <a:pt x="91775" y="114698"/>
                    </a:lnTo>
                    <a:lnTo>
                      <a:pt x="91593" y="115180"/>
                    </a:lnTo>
                    <a:lnTo>
                      <a:pt x="91593" y="115180"/>
                    </a:lnTo>
                    <a:lnTo>
                      <a:pt x="91047" y="116385"/>
                    </a:lnTo>
                    <a:lnTo>
                      <a:pt x="91047" y="116385"/>
                    </a:lnTo>
                    <a:lnTo>
                      <a:pt x="90682" y="116867"/>
                    </a:lnTo>
                    <a:lnTo>
                      <a:pt x="90682" y="116867"/>
                    </a:lnTo>
                    <a:lnTo>
                      <a:pt x="90682" y="116867"/>
                    </a:lnTo>
                    <a:lnTo>
                      <a:pt x="90682" y="117108"/>
                    </a:lnTo>
                    <a:lnTo>
                      <a:pt x="90682" y="116867"/>
                    </a:lnTo>
                    <a:lnTo>
                      <a:pt x="90682" y="116867"/>
                    </a:lnTo>
                    <a:lnTo>
                      <a:pt x="90682" y="117108"/>
                    </a:lnTo>
                    <a:lnTo>
                      <a:pt x="90682" y="116867"/>
                    </a:lnTo>
                    <a:lnTo>
                      <a:pt x="90682" y="116867"/>
                    </a:lnTo>
                    <a:lnTo>
                      <a:pt x="89954" y="117108"/>
                    </a:lnTo>
                    <a:lnTo>
                      <a:pt x="89954" y="117108"/>
                    </a:lnTo>
                    <a:lnTo>
                      <a:pt x="88679" y="117831"/>
                    </a:lnTo>
                    <a:lnTo>
                      <a:pt x="88679" y="117831"/>
                    </a:lnTo>
                    <a:lnTo>
                      <a:pt x="87587" y="118554"/>
                    </a:lnTo>
                    <a:lnTo>
                      <a:pt x="87405" y="118554"/>
                    </a:lnTo>
                    <a:lnTo>
                      <a:pt x="87405" y="118554"/>
                    </a:lnTo>
                    <a:lnTo>
                      <a:pt x="86858" y="118313"/>
                    </a:lnTo>
                    <a:lnTo>
                      <a:pt x="86858" y="118313"/>
                    </a:lnTo>
                    <a:lnTo>
                      <a:pt x="85584" y="117590"/>
                    </a:lnTo>
                    <a:lnTo>
                      <a:pt x="84127" y="116385"/>
                    </a:lnTo>
                    <a:lnTo>
                      <a:pt x="84127" y="116385"/>
                    </a:lnTo>
                    <a:lnTo>
                      <a:pt x="83945" y="116144"/>
                    </a:lnTo>
                    <a:lnTo>
                      <a:pt x="83945" y="116144"/>
                    </a:lnTo>
                    <a:lnTo>
                      <a:pt x="83399" y="116144"/>
                    </a:lnTo>
                    <a:lnTo>
                      <a:pt x="83399" y="116144"/>
                    </a:lnTo>
                    <a:lnTo>
                      <a:pt x="83034" y="116144"/>
                    </a:lnTo>
                    <a:lnTo>
                      <a:pt x="83034" y="116144"/>
                    </a:lnTo>
                    <a:lnTo>
                      <a:pt x="82852" y="116867"/>
                    </a:lnTo>
                    <a:lnTo>
                      <a:pt x="82852" y="116867"/>
                    </a:lnTo>
                    <a:lnTo>
                      <a:pt x="82852" y="117108"/>
                    </a:lnTo>
                    <a:lnTo>
                      <a:pt x="82852" y="117108"/>
                    </a:lnTo>
                    <a:lnTo>
                      <a:pt x="82306" y="117590"/>
                    </a:lnTo>
                    <a:lnTo>
                      <a:pt x="82306" y="117590"/>
                    </a:lnTo>
                    <a:lnTo>
                      <a:pt x="82124" y="117590"/>
                    </a:lnTo>
                    <a:lnTo>
                      <a:pt x="82306" y="117831"/>
                    </a:lnTo>
                    <a:lnTo>
                      <a:pt x="82306" y="117590"/>
                    </a:lnTo>
                    <a:lnTo>
                      <a:pt x="82124" y="117590"/>
                    </a:lnTo>
                    <a:lnTo>
                      <a:pt x="82306" y="117831"/>
                    </a:lnTo>
                    <a:lnTo>
                      <a:pt x="82306" y="117590"/>
                    </a:lnTo>
                    <a:lnTo>
                      <a:pt x="82306" y="117831"/>
                    </a:lnTo>
                    <a:lnTo>
                      <a:pt x="82306" y="117590"/>
                    </a:lnTo>
                    <a:lnTo>
                      <a:pt x="82306" y="117590"/>
                    </a:lnTo>
                    <a:lnTo>
                      <a:pt x="82306" y="117831"/>
                    </a:lnTo>
                    <a:lnTo>
                      <a:pt x="82306" y="117590"/>
                    </a:lnTo>
                    <a:lnTo>
                      <a:pt x="82306" y="117831"/>
                    </a:lnTo>
                    <a:lnTo>
                      <a:pt x="82306" y="117831"/>
                    </a:lnTo>
                    <a:lnTo>
                      <a:pt x="82306" y="117590"/>
                    </a:lnTo>
                    <a:lnTo>
                      <a:pt x="82306" y="117831"/>
                    </a:lnTo>
                    <a:lnTo>
                      <a:pt x="82306" y="117831"/>
                    </a:lnTo>
                    <a:lnTo>
                      <a:pt x="82306" y="117831"/>
                    </a:lnTo>
                    <a:lnTo>
                      <a:pt x="82306" y="117831"/>
                    </a:lnTo>
                    <a:lnTo>
                      <a:pt x="82306" y="117831"/>
                    </a:lnTo>
                    <a:lnTo>
                      <a:pt x="82306" y="117831"/>
                    </a:lnTo>
                    <a:lnTo>
                      <a:pt x="82306" y="117831"/>
                    </a:lnTo>
                    <a:lnTo>
                      <a:pt x="82306" y="117831"/>
                    </a:lnTo>
                    <a:lnTo>
                      <a:pt x="82306" y="117590"/>
                    </a:lnTo>
                    <a:lnTo>
                      <a:pt x="82306" y="117590"/>
                    </a:lnTo>
                    <a:lnTo>
                      <a:pt x="81760" y="116385"/>
                    </a:lnTo>
                    <a:lnTo>
                      <a:pt x="81760" y="116385"/>
                    </a:lnTo>
                    <a:lnTo>
                      <a:pt x="81213" y="115903"/>
                    </a:lnTo>
                    <a:lnTo>
                      <a:pt x="80667" y="115421"/>
                    </a:lnTo>
                    <a:lnTo>
                      <a:pt x="80667" y="115421"/>
                    </a:lnTo>
                    <a:lnTo>
                      <a:pt x="79757" y="115180"/>
                    </a:lnTo>
                    <a:lnTo>
                      <a:pt x="79757" y="115180"/>
                    </a:lnTo>
                    <a:lnTo>
                      <a:pt x="79393" y="114698"/>
                    </a:lnTo>
                    <a:lnTo>
                      <a:pt x="79393" y="114698"/>
                    </a:lnTo>
                    <a:lnTo>
                      <a:pt x="78664" y="113253"/>
                    </a:lnTo>
                    <a:lnTo>
                      <a:pt x="78664" y="113253"/>
                    </a:lnTo>
                    <a:lnTo>
                      <a:pt x="77936" y="111566"/>
                    </a:lnTo>
                    <a:lnTo>
                      <a:pt x="77572" y="110120"/>
                    </a:lnTo>
                    <a:lnTo>
                      <a:pt x="77572" y="110120"/>
                    </a:lnTo>
                    <a:lnTo>
                      <a:pt x="77572" y="109879"/>
                    </a:lnTo>
                    <a:lnTo>
                      <a:pt x="77572" y="109397"/>
                    </a:lnTo>
                    <a:lnTo>
                      <a:pt x="77572" y="109397"/>
                    </a:lnTo>
                    <a:lnTo>
                      <a:pt x="77389" y="108192"/>
                    </a:lnTo>
                    <a:lnTo>
                      <a:pt x="76843" y="106746"/>
                    </a:lnTo>
                    <a:lnTo>
                      <a:pt x="76843" y="106746"/>
                    </a:lnTo>
                    <a:lnTo>
                      <a:pt x="75386" y="104337"/>
                    </a:lnTo>
                    <a:lnTo>
                      <a:pt x="75386" y="104337"/>
                    </a:lnTo>
                    <a:lnTo>
                      <a:pt x="75022" y="103614"/>
                    </a:lnTo>
                    <a:lnTo>
                      <a:pt x="74658" y="103132"/>
                    </a:lnTo>
                    <a:lnTo>
                      <a:pt x="74658" y="103132"/>
                    </a:lnTo>
                    <a:lnTo>
                      <a:pt x="74476" y="103132"/>
                    </a:lnTo>
                    <a:lnTo>
                      <a:pt x="74476" y="103132"/>
                    </a:lnTo>
                    <a:lnTo>
                      <a:pt x="74112" y="103132"/>
                    </a:lnTo>
                    <a:lnTo>
                      <a:pt x="74112" y="103132"/>
                    </a:lnTo>
                    <a:lnTo>
                      <a:pt x="73930" y="103614"/>
                    </a:lnTo>
                    <a:lnTo>
                      <a:pt x="73930" y="103614"/>
                    </a:lnTo>
                    <a:lnTo>
                      <a:pt x="73566" y="103855"/>
                    </a:lnTo>
                    <a:lnTo>
                      <a:pt x="73566" y="103855"/>
                    </a:lnTo>
                    <a:lnTo>
                      <a:pt x="73383" y="103855"/>
                    </a:lnTo>
                    <a:lnTo>
                      <a:pt x="73383" y="103855"/>
                    </a:lnTo>
                    <a:lnTo>
                      <a:pt x="72837" y="103855"/>
                    </a:lnTo>
                    <a:lnTo>
                      <a:pt x="72837" y="103855"/>
                    </a:lnTo>
                    <a:lnTo>
                      <a:pt x="72291" y="103855"/>
                    </a:lnTo>
                    <a:lnTo>
                      <a:pt x="72291" y="104337"/>
                    </a:lnTo>
                    <a:lnTo>
                      <a:pt x="72291" y="103855"/>
                    </a:lnTo>
                    <a:lnTo>
                      <a:pt x="72291" y="104337"/>
                    </a:lnTo>
                    <a:lnTo>
                      <a:pt x="72655" y="103855"/>
                    </a:lnTo>
                    <a:lnTo>
                      <a:pt x="72291" y="103855"/>
                    </a:lnTo>
                    <a:lnTo>
                      <a:pt x="72291" y="104337"/>
                    </a:lnTo>
                    <a:lnTo>
                      <a:pt x="72655" y="103855"/>
                    </a:lnTo>
                    <a:lnTo>
                      <a:pt x="72291" y="104337"/>
                    </a:lnTo>
                    <a:lnTo>
                      <a:pt x="72655" y="104337"/>
                    </a:lnTo>
                    <a:lnTo>
                      <a:pt x="72655" y="104337"/>
                    </a:lnTo>
                    <a:lnTo>
                      <a:pt x="72655" y="103855"/>
                    </a:lnTo>
                    <a:lnTo>
                      <a:pt x="72291" y="104337"/>
                    </a:lnTo>
                    <a:lnTo>
                      <a:pt x="72655" y="104337"/>
                    </a:lnTo>
                    <a:lnTo>
                      <a:pt x="72291" y="104337"/>
                    </a:lnTo>
                    <a:lnTo>
                      <a:pt x="72655" y="104578"/>
                    </a:lnTo>
                    <a:lnTo>
                      <a:pt x="72655" y="104578"/>
                    </a:lnTo>
                    <a:lnTo>
                      <a:pt x="72655" y="104337"/>
                    </a:lnTo>
                    <a:lnTo>
                      <a:pt x="72291" y="104337"/>
                    </a:lnTo>
                    <a:lnTo>
                      <a:pt x="72655" y="104578"/>
                    </a:lnTo>
                    <a:lnTo>
                      <a:pt x="72655" y="104578"/>
                    </a:lnTo>
                    <a:lnTo>
                      <a:pt x="72655" y="104578"/>
                    </a:lnTo>
                    <a:lnTo>
                      <a:pt x="72655" y="104578"/>
                    </a:lnTo>
                    <a:lnTo>
                      <a:pt x="72655" y="104578"/>
                    </a:lnTo>
                    <a:lnTo>
                      <a:pt x="72655" y="104578"/>
                    </a:lnTo>
                    <a:lnTo>
                      <a:pt x="72655" y="104578"/>
                    </a:lnTo>
                    <a:lnTo>
                      <a:pt x="72837" y="104337"/>
                    </a:lnTo>
                    <a:lnTo>
                      <a:pt x="72837" y="104337"/>
                    </a:lnTo>
                    <a:lnTo>
                      <a:pt x="73383" y="103614"/>
                    </a:lnTo>
                    <a:lnTo>
                      <a:pt x="73383" y="103614"/>
                    </a:lnTo>
                    <a:lnTo>
                      <a:pt x="73930" y="103132"/>
                    </a:lnTo>
                    <a:lnTo>
                      <a:pt x="73930" y="103132"/>
                    </a:lnTo>
                    <a:lnTo>
                      <a:pt x="73930" y="102409"/>
                    </a:lnTo>
                    <a:lnTo>
                      <a:pt x="73930" y="102409"/>
                    </a:lnTo>
                    <a:lnTo>
                      <a:pt x="73930" y="101927"/>
                    </a:lnTo>
                    <a:lnTo>
                      <a:pt x="73930" y="101927"/>
                    </a:lnTo>
                    <a:lnTo>
                      <a:pt x="73383" y="100000"/>
                    </a:lnTo>
                    <a:lnTo>
                      <a:pt x="73383" y="100000"/>
                    </a:lnTo>
                    <a:lnTo>
                      <a:pt x="73019" y="98313"/>
                    </a:lnTo>
                    <a:lnTo>
                      <a:pt x="73019" y="98313"/>
                    </a:lnTo>
                    <a:lnTo>
                      <a:pt x="72837" y="98072"/>
                    </a:lnTo>
                    <a:lnTo>
                      <a:pt x="72837" y="98072"/>
                    </a:lnTo>
                    <a:lnTo>
                      <a:pt x="72655" y="97590"/>
                    </a:lnTo>
                    <a:lnTo>
                      <a:pt x="72655" y="97590"/>
                    </a:lnTo>
                    <a:lnTo>
                      <a:pt x="72109" y="98072"/>
                    </a:lnTo>
                    <a:lnTo>
                      <a:pt x="72109" y="98072"/>
                    </a:lnTo>
                    <a:lnTo>
                      <a:pt x="71745" y="98313"/>
                    </a:lnTo>
                    <a:lnTo>
                      <a:pt x="71745" y="98313"/>
                    </a:lnTo>
                    <a:lnTo>
                      <a:pt x="71016" y="100000"/>
                    </a:lnTo>
                    <a:lnTo>
                      <a:pt x="71016" y="100000"/>
                    </a:lnTo>
                    <a:lnTo>
                      <a:pt x="70470" y="101204"/>
                    </a:lnTo>
                    <a:lnTo>
                      <a:pt x="70470" y="101204"/>
                    </a:lnTo>
                    <a:lnTo>
                      <a:pt x="69377" y="101927"/>
                    </a:lnTo>
                    <a:lnTo>
                      <a:pt x="69377" y="101927"/>
                    </a:lnTo>
                    <a:lnTo>
                      <a:pt x="69377" y="101927"/>
                    </a:lnTo>
                    <a:lnTo>
                      <a:pt x="69195" y="101927"/>
                    </a:lnTo>
                    <a:lnTo>
                      <a:pt x="69195" y="101927"/>
                    </a:lnTo>
                    <a:lnTo>
                      <a:pt x="69195" y="101927"/>
                    </a:lnTo>
                    <a:lnTo>
                      <a:pt x="69195" y="101927"/>
                    </a:lnTo>
                    <a:lnTo>
                      <a:pt x="69195" y="101927"/>
                    </a:lnTo>
                    <a:lnTo>
                      <a:pt x="69195" y="101927"/>
                    </a:lnTo>
                    <a:lnTo>
                      <a:pt x="69195" y="101927"/>
                    </a:lnTo>
                    <a:lnTo>
                      <a:pt x="69195" y="102168"/>
                    </a:lnTo>
                    <a:lnTo>
                      <a:pt x="69377" y="101927"/>
                    </a:lnTo>
                    <a:lnTo>
                      <a:pt x="69195" y="101927"/>
                    </a:lnTo>
                    <a:lnTo>
                      <a:pt x="69195" y="102168"/>
                    </a:lnTo>
                    <a:lnTo>
                      <a:pt x="69377" y="101927"/>
                    </a:lnTo>
                    <a:lnTo>
                      <a:pt x="69195" y="102168"/>
                    </a:lnTo>
                    <a:lnTo>
                      <a:pt x="69377" y="102168"/>
                    </a:lnTo>
                    <a:lnTo>
                      <a:pt x="69377" y="101927"/>
                    </a:lnTo>
                    <a:lnTo>
                      <a:pt x="69195" y="102168"/>
                    </a:lnTo>
                    <a:lnTo>
                      <a:pt x="69377" y="102168"/>
                    </a:lnTo>
                    <a:lnTo>
                      <a:pt x="69377" y="102168"/>
                    </a:lnTo>
                    <a:lnTo>
                      <a:pt x="69377" y="102168"/>
                    </a:lnTo>
                    <a:lnTo>
                      <a:pt x="69377" y="102168"/>
                    </a:lnTo>
                    <a:lnTo>
                      <a:pt x="69377" y="102168"/>
                    </a:lnTo>
                    <a:lnTo>
                      <a:pt x="69377" y="101927"/>
                    </a:lnTo>
                    <a:lnTo>
                      <a:pt x="69377" y="101927"/>
                    </a:lnTo>
                    <a:lnTo>
                      <a:pt x="69742" y="101445"/>
                    </a:lnTo>
                    <a:lnTo>
                      <a:pt x="69742" y="101445"/>
                    </a:lnTo>
                    <a:lnTo>
                      <a:pt x="70470" y="100722"/>
                    </a:lnTo>
                    <a:lnTo>
                      <a:pt x="70470" y="100722"/>
                    </a:lnTo>
                    <a:lnTo>
                      <a:pt x="70470" y="100481"/>
                    </a:lnTo>
                    <a:lnTo>
                      <a:pt x="70470" y="100481"/>
                    </a:lnTo>
                    <a:lnTo>
                      <a:pt x="70652" y="100000"/>
                    </a:lnTo>
                    <a:lnTo>
                      <a:pt x="70652" y="100000"/>
                    </a:lnTo>
                    <a:lnTo>
                      <a:pt x="71016" y="97590"/>
                    </a:lnTo>
                    <a:lnTo>
                      <a:pt x="71016" y="97590"/>
                    </a:lnTo>
                    <a:lnTo>
                      <a:pt x="71198" y="96144"/>
                    </a:lnTo>
                    <a:lnTo>
                      <a:pt x="71198" y="96144"/>
                    </a:lnTo>
                    <a:lnTo>
                      <a:pt x="71562" y="95662"/>
                    </a:lnTo>
                    <a:lnTo>
                      <a:pt x="71562" y="95662"/>
                    </a:lnTo>
                    <a:lnTo>
                      <a:pt x="71745" y="94457"/>
                    </a:lnTo>
                    <a:lnTo>
                      <a:pt x="72109" y="93493"/>
                    </a:lnTo>
                    <a:lnTo>
                      <a:pt x="72109" y="93493"/>
                    </a:lnTo>
                    <a:lnTo>
                      <a:pt x="72109" y="92771"/>
                    </a:lnTo>
                    <a:lnTo>
                      <a:pt x="72109" y="92771"/>
                    </a:lnTo>
                    <a:lnTo>
                      <a:pt x="71745" y="92048"/>
                    </a:lnTo>
                    <a:lnTo>
                      <a:pt x="71745" y="92048"/>
                    </a:lnTo>
                    <a:lnTo>
                      <a:pt x="71745" y="92048"/>
                    </a:lnTo>
                    <a:lnTo>
                      <a:pt x="71562" y="91807"/>
                    </a:lnTo>
                    <a:lnTo>
                      <a:pt x="71562" y="91807"/>
                    </a:lnTo>
                    <a:lnTo>
                      <a:pt x="71198" y="91807"/>
                    </a:lnTo>
                    <a:lnTo>
                      <a:pt x="71198" y="91807"/>
                    </a:lnTo>
                    <a:lnTo>
                      <a:pt x="71016" y="91807"/>
                    </a:lnTo>
                    <a:lnTo>
                      <a:pt x="71016" y="91807"/>
                    </a:lnTo>
                    <a:lnTo>
                      <a:pt x="70288" y="92289"/>
                    </a:lnTo>
                    <a:lnTo>
                      <a:pt x="70288" y="92289"/>
                    </a:lnTo>
                    <a:lnTo>
                      <a:pt x="69924" y="93012"/>
                    </a:lnTo>
                    <a:lnTo>
                      <a:pt x="69924" y="93012"/>
                    </a:lnTo>
                    <a:lnTo>
                      <a:pt x="69742" y="93734"/>
                    </a:lnTo>
                    <a:lnTo>
                      <a:pt x="69742" y="93734"/>
                    </a:lnTo>
                    <a:lnTo>
                      <a:pt x="69377" y="94216"/>
                    </a:lnTo>
                    <a:lnTo>
                      <a:pt x="69377" y="94216"/>
                    </a:lnTo>
                    <a:lnTo>
                      <a:pt x="69195" y="94457"/>
                    </a:lnTo>
                    <a:lnTo>
                      <a:pt x="68649" y="94457"/>
                    </a:lnTo>
                    <a:lnTo>
                      <a:pt x="68649" y="94457"/>
                    </a:lnTo>
                    <a:lnTo>
                      <a:pt x="67738" y="94939"/>
                    </a:lnTo>
                    <a:lnTo>
                      <a:pt x="67556" y="95180"/>
                    </a:lnTo>
                    <a:lnTo>
                      <a:pt x="67556" y="95180"/>
                    </a:lnTo>
                    <a:lnTo>
                      <a:pt x="67010" y="96144"/>
                    </a:lnTo>
                    <a:lnTo>
                      <a:pt x="66828" y="97349"/>
                    </a:lnTo>
                    <a:lnTo>
                      <a:pt x="66828" y="97349"/>
                    </a:lnTo>
                    <a:lnTo>
                      <a:pt x="66282" y="98795"/>
                    </a:lnTo>
                    <a:lnTo>
                      <a:pt x="66282" y="98795"/>
                    </a:lnTo>
                    <a:lnTo>
                      <a:pt x="65735" y="99036"/>
                    </a:lnTo>
                    <a:lnTo>
                      <a:pt x="65735" y="99036"/>
                    </a:lnTo>
                    <a:lnTo>
                      <a:pt x="65735" y="99759"/>
                    </a:lnTo>
                    <a:lnTo>
                      <a:pt x="65735" y="99759"/>
                    </a:lnTo>
                    <a:lnTo>
                      <a:pt x="65735" y="100481"/>
                    </a:lnTo>
                    <a:lnTo>
                      <a:pt x="65735" y="100481"/>
                    </a:lnTo>
                    <a:lnTo>
                      <a:pt x="65735" y="100722"/>
                    </a:lnTo>
                    <a:lnTo>
                      <a:pt x="65735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735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918" y="100722"/>
                    </a:lnTo>
                    <a:lnTo>
                      <a:pt x="65735" y="100481"/>
                    </a:lnTo>
                    <a:lnTo>
                      <a:pt x="65735" y="100481"/>
                    </a:lnTo>
                    <a:lnTo>
                      <a:pt x="65007" y="99759"/>
                    </a:lnTo>
                    <a:lnTo>
                      <a:pt x="65007" y="99759"/>
                    </a:lnTo>
                    <a:lnTo>
                      <a:pt x="64461" y="98795"/>
                    </a:lnTo>
                    <a:lnTo>
                      <a:pt x="64461" y="98795"/>
                    </a:lnTo>
                    <a:lnTo>
                      <a:pt x="64097" y="97349"/>
                    </a:lnTo>
                    <a:lnTo>
                      <a:pt x="64097" y="97349"/>
                    </a:lnTo>
                    <a:lnTo>
                      <a:pt x="63915" y="96626"/>
                    </a:lnTo>
                    <a:lnTo>
                      <a:pt x="63915" y="96626"/>
                    </a:lnTo>
                    <a:lnTo>
                      <a:pt x="63368" y="95180"/>
                    </a:lnTo>
                    <a:lnTo>
                      <a:pt x="63368" y="95180"/>
                    </a:lnTo>
                    <a:lnTo>
                      <a:pt x="62822" y="93734"/>
                    </a:lnTo>
                    <a:lnTo>
                      <a:pt x="62822" y="93734"/>
                    </a:lnTo>
                    <a:lnTo>
                      <a:pt x="62822" y="93012"/>
                    </a:lnTo>
                    <a:lnTo>
                      <a:pt x="62640" y="92771"/>
                    </a:lnTo>
                    <a:lnTo>
                      <a:pt x="62640" y="92771"/>
                    </a:lnTo>
                    <a:lnTo>
                      <a:pt x="62094" y="92289"/>
                    </a:lnTo>
                    <a:lnTo>
                      <a:pt x="62094" y="92289"/>
                    </a:lnTo>
                    <a:lnTo>
                      <a:pt x="61547" y="92048"/>
                    </a:lnTo>
                    <a:lnTo>
                      <a:pt x="61547" y="92048"/>
                    </a:lnTo>
                    <a:lnTo>
                      <a:pt x="61547" y="92048"/>
                    </a:lnTo>
                    <a:lnTo>
                      <a:pt x="61547" y="91807"/>
                    </a:lnTo>
                    <a:lnTo>
                      <a:pt x="61547" y="91807"/>
                    </a:lnTo>
                    <a:lnTo>
                      <a:pt x="61547" y="91807"/>
                    </a:lnTo>
                    <a:lnTo>
                      <a:pt x="61547" y="91807"/>
                    </a:lnTo>
                    <a:lnTo>
                      <a:pt x="61729" y="91325"/>
                    </a:lnTo>
                    <a:lnTo>
                      <a:pt x="61729" y="91325"/>
                    </a:lnTo>
                    <a:lnTo>
                      <a:pt x="61729" y="90602"/>
                    </a:lnTo>
                    <a:lnTo>
                      <a:pt x="61729" y="90602"/>
                    </a:lnTo>
                    <a:lnTo>
                      <a:pt x="61729" y="90602"/>
                    </a:lnTo>
                    <a:lnTo>
                      <a:pt x="61547" y="89879"/>
                    </a:lnTo>
                    <a:lnTo>
                      <a:pt x="61547" y="89879"/>
                    </a:lnTo>
                    <a:lnTo>
                      <a:pt x="61001" y="89638"/>
                    </a:lnTo>
                    <a:lnTo>
                      <a:pt x="61001" y="89638"/>
                    </a:lnTo>
                    <a:lnTo>
                      <a:pt x="57541" y="89156"/>
                    </a:lnTo>
                    <a:lnTo>
                      <a:pt x="57541" y="89156"/>
                    </a:lnTo>
                    <a:lnTo>
                      <a:pt x="56449" y="88915"/>
                    </a:lnTo>
                    <a:lnTo>
                      <a:pt x="55720" y="88192"/>
                    </a:lnTo>
                    <a:lnTo>
                      <a:pt x="55720" y="88192"/>
                    </a:lnTo>
                    <a:lnTo>
                      <a:pt x="54446" y="86746"/>
                    </a:lnTo>
                    <a:lnTo>
                      <a:pt x="54446" y="86746"/>
                    </a:lnTo>
                    <a:lnTo>
                      <a:pt x="53899" y="86506"/>
                    </a:lnTo>
                    <a:lnTo>
                      <a:pt x="52989" y="86506"/>
                    </a:lnTo>
                    <a:lnTo>
                      <a:pt x="52989" y="86506"/>
                    </a:lnTo>
                    <a:lnTo>
                      <a:pt x="51714" y="86746"/>
                    </a:lnTo>
                    <a:lnTo>
                      <a:pt x="50440" y="87228"/>
                    </a:lnTo>
                    <a:lnTo>
                      <a:pt x="50440" y="87228"/>
                    </a:lnTo>
                    <a:lnTo>
                      <a:pt x="46980" y="88192"/>
                    </a:lnTo>
                    <a:lnTo>
                      <a:pt x="45159" y="88915"/>
                    </a:lnTo>
                    <a:lnTo>
                      <a:pt x="43520" y="89879"/>
                    </a:lnTo>
                    <a:lnTo>
                      <a:pt x="43520" y="89879"/>
                    </a:lnTo>
                    <a:lnTo>
                      <a:pt x="42245" y="90602"/>
                    </a:lnTo>
                    <a:lnTo>
                      <a:pt x="42245" y="90602"/>
                    </a:lnTo>
                    <a:lnTo>
                      <a:pt x="41153" y="90602"/>
                    </a:lnTo>
                    <a:lnTo>
                      <a:pt x="41153" y="90602"/>
                    </a:lnTo>
                    <a:lnTo>
                      <a:pt x="39150" y="90602"/>
                    </a:lnTo>
                    <a:lnTo>
                      <a:pt x="39150" y="90602"/>
                    </a:lnTo>
                    <a:lnTo>
                      <a:pt x="35690" y="90602"/>
                    </a:lnTo>
                    <a:lnTo>
                      <a:pt x="35690" y="90602"/>
                    </a:lnTo>
                    <a:lnTo>
                      <a:pt x="33505" y="90602"/>
                    </a:lnTo>
                    <a:lnTo>
                      <a:pt x="32048" y="91084"/>
                    </a:lnTo>
                    <a:lnTo>
                      <a:pt x="32048" y="91084"/>
                    </a:lnTo>
                    <a:lnTo>
                      <a:pt x="31502" y="91325"/>
                    </a:lnTo>
                    <a:lnTo>
                      <a:pt x="30955" y="91807"/>
                    </a:lnTo>
                    <a:lnTo>
                      <a:pt x="30955" y="91807"/>
                    </a:lnTo>
                    <a:lnTo>
                      <a:pt x="30409" y="93012"/>
                    </a:lnTo>
                    <a:lnTo>
                      <a:pt x="30045" y="94216"/>
                    </a:lnTo>
                    <a:lnTo>
                      <a:pt x="30045" y="94216"/>
                    </a:lnTo>
                    <a:lnTo>
                      <a:pt x="29317" y="95662"/>
                    </a:lnTo>
                    <a:lnTo>
                      <a:pt x="29317" y="95662"/>
                    </a:lnTo>
                    <a:lnTo>
                      <a:pt x="29135" y="95903"/>
                    </a:lnTo>
                    <a:lnTo>
                      <a:pt x="29135" y="95903"/>
                    </a:lnTo>
                    <a:lnTo>
                      <a:pt x="28770" y="95662"/>
                    </a:lnTo>
                    <a:lnTo>
                      <a:pt x="28770" y="95662"/>
                    </a:lnTo>
                    <a:lnTo>
                      <a:pt x="28224" y="95180"/>
                    </a:lnTo>
                    <a:lnTo>
                      <a:pt x="28224" y="95180"/>
                    </a:lnTo>
                    <a:lnTo>
                      <a:pt x="28042" y="94939"/>
                    </a:lnTo>
                    <a:lnTo>
                      <a:pt x="28042" y="94939"/>
                    </a:lnTo>
                    <a:lnTo>
                      <a:pt x="27678" y="94457"/>
                    </a:lnTo>
                    <a:lnTo>
                      <a:pt x="27678" y="94457"/>
                    </a:lnTo>
                    <a:lnTo>
                      <a:pt x="27132" y="94939"/>
                    </a:lnTo>
                    <a:lnTo>
                      <a:pt x="27132" y="94939"/>
                    </a:lnTo>
                    <a:lnTo>
                      <a:pt x="26767" y="95180"/>
                    </a:lnTo>
                    <a:lnTo>
                      <a:pt x="26767" y="95180"/>
                    </a:lnTo>
                    <a:lnTo>
                      <a:pt x="26403" y="95662"/>
                    </a:lnTo>
                    <a:lnTo>
                      <a:pt x="26403" y="95662"/>
                    </a:lnTo>
                    <a:lnTo>
                      <a:pt x="25857" y="95903"/>
                    </a:lnTo>
                    <a:lnTo>
                      <a:pt x="25857" y="95903"/>
                    </a:lnTo>
                    <a:lnTo>
                      <a:pt x="25128" y="95903"/>
                    </a:lnTo>
                    <a:lnTo>
                      <a:pt x="24400" y="95180"/>
                    </a:lnTo>
                    <a:lnTo>
                      <a:pt x="24400" y="95180"/>
                    </a:lnTo>
                    <a:lnTo>
                      <a:pt x="23490" y="95180"/>
                    </a:lnTo>
                    <a:lnTo>
                      <a:pt x="22761" y="95180"/>
                    </a:lnTo>
                    <a:lnTo>
                      <a:pt x="22761" y="95180"/>
                    </a:lnTo>
                    <a:lnTo>
                      <a:pt x="20940" y="95180"/>
                    </a:lnTo>
                    <a:lnTo>
                      <a:pt x="19301" y="95662"/>
                    </a:lnTo>
                    <a:lnTo>
                      <a:pt x="19301" y="95662"/>
                    </a:lnTo>
                    <a:lnTo>
                      <a:pt x="18573" y="95903"/>
                    </a:lnTo>
                    <a:lnTo>
                      <a:pt x="18573" y="95903"/>
                    </a:lnTo>
                    <a:lnTo>
                      <a:pt x="17116" y="97349"/>
                    </a:lnTo>
                    <a:lnTo>
                      <a:pt x="17116" y="97349"/>
                    </a:lnTo>
                    <a:lnTo>
                      <a:pt x="16206" y="98072"/>
                    </a:lnTo>
                    <a:lnTo>
                      <a:pt x="16206" y="98072"/>
                    </a:lnTo>
                    <a:lnTo>
                      <a:pt x="14021" y="99277"/>
                    </a:lnTo>
                    <a:lnTo>
                      <a:pt x="14021" y="99277"/>
                    </a:lnTo>
                    <a:lnTo>
                      <a:pt x="12200" y="100722"/>
                    </a:lnTo>
                    <a:lnTo>
                      <a:pt x="12200" y="100722"/>
                    </a:lnTo>
                    <a:lnTo>
                      <a:pt x="11471" y="101204"/>
                    </a:lnTo>
                    <a:lnTo>
                      <a:pt x="11471" y="101204"/>
                    </a:lnTo>
                    <a:lnTo>
                      <a:pt x="10015" y="100722"/>
                    </a:lnTo>
                    <a:lnTo>
                      <a:pt x="8740" y="100000"/>
                    </a:lnTo>
                    <a:lnTo>
                      <a:pt x="8740" y="100000"/>
                    </a:lnTo>
                    <a:lnTo>
                      <a:pt x="7465" y="98313"/>
                    </a:lnTo>
                    <a:lnTo>
                      <a:pt x="7465" y="98313"/>
                    </a:lnTo>
                    <a:lnTo>
                      <a:pt x="6555" y="97590"/>
                    </a:lnTo>
                    <a:lnTo>
                      <a:pt x="5827" y="97349"/>
                    </a:lnTo>
                    <a:lnTo>
                      <a:pt x="5827" y="97349"/>
                    </a:lnTo>
                    <a:lnTo>
                      <a:pt x="5644" y="96867"/>
                    </a:lnTo>
                    <a:lnTo>
                      <a:pt x="5280" y="96626"/>
                    </a:lnTo>
                    <a:lnTo>
                      <a:pt x="5280" y="96626"/>
                    </a:lnTo>
                    <a:lnTo>
                      <a:pt x="5098" y="95662"/>
                    </a:lnTo>
                    <a:lnTo>
                      <a:pt x="5098" y="95662"/>
                    </a:lnTo>
                    <a:lnTo>
                      <a:pt x="5098" y="95180"/>
                    </a:lnTo>
                    <a:lnTo>
                      <a:pt x="5098" y="95180"/>
                    </a:lnTo>
                    <a:lnTo>
                      <a:pt x="5280" y="94939"/>
                    </a:lnTo>
                    <a:lnTo>
                      <a:pt x="5280" y="94939"/>
                    </a:lnTo>
                    <a:lnTo>
                      <a:pt x="6191" y="94457"/>
                    </a:lnTo>
                    <a:lnTo>
                      <a:pt x="6191" y="94457"/>
                    </a:lnTo>
                    <a:lnTo>
                      <a:pt x="6555" y="93734"/>
                    </a:lnTo>
                    <a:lnTo>
                      <a:pt x="6555" y="93734"/>
                    </a:lnTo>
                    <a:lnTo>
                      <a:pt x="6919" y="92048"/>
                    </a:lnTo>
                    <a:lnTo>
                      <a:pt x="6919" y="92048"/>
                    </a:lnTo>
                    <a:lnTo>
                      <a:pt x="7101" y="90602"/>
                    </a:lnTo>
                    <a:lnTo>
                      <a:pt x="7101" y="90602"/>
                    </a:lnTo>
                    <a:lnTo>
                      <a:pt x="7465" y="90361"/>
                    </a:lnTo>
                    <a:lnTo>
                      <a:pt x="7101" y="89879"/>
                    </a:lnTo>
                    <a:lnTo>
                      <a:pt x="7101" y="90361"/>
                    </a:lnTo>
                    <a:lnTo>
                      <a:pt x="7101" y="90361"/>
                    </a:lnTo>
                    <a:lnTo>
                      <a:pt x="7465" y="90361"/>
                    </a:lnTo>
                    <a:lnTo>
                      <a:pt x="7101" y="89879"/>
                    </a:lnTo>
                    <a:lnTo>
                      <a:pt x="7101" y="90361"/>
                    </a:lnTo>
                    <a:lnTo>
                      <a:pt x="7101" y="89879"/>
                    </a:lnTo>
                    <a:lnTo>
                      <a:pt x="7101" y="90361"/>
                    </a:lnTo>
                    <a:lnTo>
                      <a:pt x="7101" y="90361"/>
                    </a:lnTo>
                    <a:lnTo>
                      <a:pt x="7101" y="89879"/>
                    </a:lnTo>
                    <a:lnTo>
                      <a:pt x="7101" y="90361"/>
                    </a:lnTo>
                    <a:lnTo>
                      <a:pt x="7101" y="89879"/>
                    </a:lnTo>
                    <a:lnTo>
                      <a:pt x="7101" y="90361"/>
                    </a:lnTo>
                    <a:lnTo>
                      <a:pt x="7101" y="90361"/>
                    </a:lnTo>
                    <a:lnTo>
                      <a:pt x="7101" y="89879"/>
                    </a:lnTo>
                    <a:lnTo>
                      <a:pt x="7101" y="90361"/>
                    </a:lnTo>
                    <a:lnTo>
                      <a:pt x="7101" y="90361"/>
                    </a:lnTo>
                    <a:lnTo>
                      <a:pt x="7101" y="90361"/>
                    </a:lnTo>
                    <a:lnTo>
                      <a:pt x="7101" y="90602"/>
                    </a:lnTo>
                    <a:lnTo>
                      <a:pt x="7101" y="90602"/>
                    </a:lnTo>
                    <a:lnTo>
                      <a:pt x="7647" y="91325"/>
                    </a:lnTo>
                    <a:lnTo>
                      <a:pt x="7647" y="91325"/>
                    </a:lnTo>
                    <a:lnTo>
                      <a:pt x="8012" y="91325"/>
                    </a:lnTo>
                    <a:lnTo>
                      <a:pt x="8012" y="91325"/>
                    </a:lnTo>
                    <a:lnTo>
                      <a:pt x="8558" y="91325"/>
                    </a:lnTo>
                    <a:lnTo>
                      <a:pt x="8558" y="91325"/>
                    </a:lnTo>
                    <a:lnTo>
                      <a:pt x="8558" y="91084"/>
                    </a:lnTo>
                    <a:lnTo>
                      <a:pt x="8558" y="90602"/>
                    </a:lnTo>
                    <a:lnTo>
                      <a:pt x="8558" y="90602"/>
                    </a:lnTo>
                    <a:lnTo>
                      <a:pt x="8194" y="88674"/>
                    </a:lnTo>
                    <a:lnTo>
                      <a:pt x="8194" y="88674"/>
                    </a:lnTo>
                    <a:lnTo>
                      <a:pt x="7647" y="86024"/>
                    </a:lnTo>
                    <a:lnTo>
                      <a:pt x="7647" y="86024"/>
                    </a:lnTo>
                    <a:lnTo>
                      <a:pt x="6919" y="82168"/>
                    </a:lnTo>
                    <a:lnTo>
                      <a:pt x="6919" y="82168"/>
                    </a:lnTo>
                    <a:lnTo>
                      <a:pt x="6373" y="80481"/>
                    </a:lnTo>
                    <a:lnTo>
                      <a:pt x="6373" y="80481"/>
                    </a:lnTo>
                    <a:lnTo>
                      <a:pt x="6373" y="79036"/>
                    </a:lnTo>
                    <a:lnTo>
                      <a:pt x="6373" y="79036"/>
                    </a:lnTo>
                    <a:lnTo>
                      <a:pt x="5827" y="76626"/>
                    </a:lnTo>
                    <a:lnTo>
                      <a:pt x="5827" y="76626"/>
                    </a:lnTo>
                    <a:lnTo>
                      <a:pt x="5644" y="75421"/>
                    </a:lnTo>
                    <a:lnTo>
                      <a:pt x="5644" y="75421"/>
                    </a:lnTo>
                    <a:lnTo>
                      <a:pt x="5280" y="74216"/>
                    </a:lnTo>
                    <a:lnTo>
                      <a:pt x="5280" y="74216"/>
                    </a:lnTo>
                    <a:lnTo>
                      <a:pt x="4734" y="73493"/>
                    </a:lnTo>
                    <a:lnTo>
                      <a:pt x="4734" y="73493"/>
                    </a:lnTo>
                    <a:lnTo>
                      <a:pt x="4006" y="71807"/>
                    </a:lnTo>
                    <a:lnTo>
                      <a:pt x="3459" y="70120"/>
                    </a:lnTo>
                    <a:lnTo>
                      <a:pt x="3459" y="70120"/>
                    </a:lnTo>
                    <a:lnTo>
                      <a:pt x="2913" y="67710"/>
                    </a:lnTo>
                    <a:lnTo>
                      <a:pt x="2913" y="67710"/>
                    </a:lnTo>
                    <a:lnTo>
                      <a:pt x="2367" y="66506"/>
                    </a:lnTo>
                    <a:lnTo>
                      <a:pt x="1638" y="65542"/>
                    </a:lnTo>
                    <a:lnTo>
                      <a:pt x="1638" y="65542"/>
                    </a:lnTo>
                    <a:lnTo>
                      <a:pt x="1456" y="65301"/>
                    </a:lnTo>
                    <a:lnTo>
                      <a:pt x="1456" y="64578"/>
                    </a:lnTo>
                    <a:lnTo>
                      <a:pt x="1456" y="64578"/>
                    </a:lnTo>
                    <a:lnTo>
                      <a:pt x="1092" y="62409"/>
                    </a:lnTo>
                    <a:lnTo>
                      <a:pt x="1092" y="61927"/>
                    </a:lnTo>
                    <a:lnTo>
                      <a:pt x="1092" y="61927"/>
                    </a:lnTo>
                    <a:lnTo>
                      <a:pt x="1092" y="61927"/>
                    </a:lnTo>
                    <a:lnTo>
                      <a:pt x="910" y="61927"/>
                    </a:lnTo>
                    <a:lnTo>
                      <a:pt x="1092" y="62409"/>
                    </a:lnTo>
                    <a:lnTo>
                      <a:pt x="1092" y="62409"/>
                    </a:lnTo>
                    <a:lnTo>
                      <a:pt x="1092" y="61927"/>
                    </a:lnTo>
                    <a:lnTo>
                      <a:pt x="910" y="61927"/>
                    </a:lnTo>
                    <a:lnTo>
                      <a:pt x="1092" y="62409"/>
                    </a:lnTo>
                    <a:lnTo>
                      <a:pt x="546" y="61927"/>
                    </a:lnTo>
                    <a:lnTo>
                      <a:pt x="910" y="62409"/>
                    </a:lnTo>
                    <a:lnTo>
                      <a:pt x="1092" y="62409"/>
                    </a:lnTo>
                    <a:lnTo>
                      <a:pt x="546" y="61927"/>
                    </a:lnTo>
                    <a:lnTo>
                      <a:pt x="910" y="62409"/>
                    </a:lnTo>
                    <a:lnTo>
                      <a:pt x="546" y="61927"/>
                    </a:lnTo>
                    <a:lnTo>
                      <a:pt x="546" y="62650"/>
                    </a:lnTo>
                    <a:lnTo>
                      <a:pt x="910" y="62409"/>
                    </a:lnTo>
                    <a:lnTo>
                      <a:pt x="546" y="61927"/>
                    </a:lnTo>
                    <a:lnTo>
                      <a:pt x="546" y="62650"/>
                    </a:lnTo>
                    <a:lnTo>
                      <a:pt x="546" y="61927"/>
                    </a:lnTo>
                    <a:lnTo>
                      <a:pt x="364" y="62409"/>
                    </a:lnTo>
                    <a:lnTo>
                      <a:pt x="364" y="62409"/>
                    </a:lnTo>
                    <a:lnTo>
                      <a:pt x="546" y="62650"/>
                    </a:lnTo>
                    <a:lnTo>
                      <a:pt x="546" y="61927"/>
                    </a:lnTo>
                    <a:lnTo>
                      <a:pt x="364" y="62409"/>
                    </a:lnTo>
                    <a:lnTo>
                      <a:pt x="546" y="62409"/>
                    </a:lnTo>
                    <a:lnTo>
                      <a:pt x="364" y="62409"/>
                    </a:lnTo>
                    <a:lnTo>
                      <a:pt x="364" y="62409"/>
                    </a:lnTo>
                    <a:lnTo>
                      <a:pt x="546" y="62409"/>
                    </a:lnTo>
                    <a:lnTo>
                      <a:pt x="364" y="62409"/>
                    </a:lnTo>
                    <a:lnTo>
                      <a:pt x="364" y="62409"/>
                    </a:lnTo>
                    <a:lnTo>
                      <a:pt x="546" y="62650"/>
                    </a:lnTo>
                    <a:lnTo>
                      <a:pt x="546" y="62650"/>
                    </a:lnTo>
                    <a:lnTo>
                      <a:pt x="1092" y="63373"/>
                    </a:lnTo>
                    <a:lnTo>
                      <a:pt x="1092" y="63373"/>
                    </a:lnTo>
                    <a:lnTo>
                      <a:pt x="1456" y="63373"/>
                    </a:lnTo>
                    <a:lnTo>
                      <a:pt x="1456" y="63373"/>
                    </a:lnTo>
                    <a:lnTo>
                      <a:pt x="1820" y="63373"/>
                    </a:lnTo>
                    <a:lnTo>
                      <a:pt x="1820" y="63373"/>
                    </a:lnTo>
                    <a:lnTo>
                      <a:pt x="2185" y="62650"/>
                    </a:lnTo>
                    <a:lnTo>
                      <a:pt x="2185" y="62650"/>
                    </a:lnTo>
                    <a:lnTo>
                      <a:pt x="2185" y="62409"/>
                    </a:lnTo>
                    <a:lnTo>
                      <a:pt x="2185" y="62409"/>
                    </a:lnTo>
                    <a:lnTo>
                      <a:pt x="1820" y="61686"/>
                    </a:lnTo>
                    <a:lnTo>
                      <a:pt x="1820" y="61686"/>
                    </a:lnTo>
                    <a:lnTo>
                      <a:pt x="1820" y="61445"/>
                    </a:lnTo>
                    <a:lnTo>
                      <a:pt x="1638" y="61445"/>
                    </a:lnTo>
                    <a:lnTo>
                      <a:pt x="1820" y="61445"/>
                    </a:lnTo>
                    <a:lnTo>
                      <a:pt x="1820" y="61445"/>
                    </a:lnTo>
                    <a:lnTo>
                      <a:pt x="1820" y="61445"/>
                    </a:lnTo>
                    <a:lnTo>
                      <a:pt x="1638" y="61445"/>
                    </a:lnTo>
                    <a:lnTo>
                      <a:pt x="1820" y="61445"/>
                    </a:lnTo>
                    <a:lnTo>
                      <a:pt x="1638" y="60963"/>
                    </a:lnTo>
                    <a:lnTo>
                      <a:pt x="1638" y="61686"/>
                    </a:lnTo>
                    <a:lnTo>
                      <a:pt x="1638" y="61686"/>
                    </a:lnTo>
                    <a:lnTo>
                      <a:pt x="1820" y="61445"/>
                    </a:lnTo>
                    <a:lnTo>
                      <a:pt x="1638" y="60963"/>
                    </a:lnTo>
                    <a:lnTo>
                      <a:pt x="1638" y="61686"/>
                    </a:lnTo>
                    <a:lnTo>
                      <a:pt x="1638" y="61445"/>
                    </a:lnTo>
                    <a:lnTo>
                      <a:pt x="1638" y="61686"/>
                    </a:lnTo>
                    <a:lnTo>
                      <a:pt x="1638" y="61686"/>
                    </a:lnTo>
                    <a:lnTo>
                      <a:pt x="1638" y="61445"/>
                    </a:lnTo>
                    <a:lnTo>
                      <a:pt x="1638" y="61686"/>
                    </a:lnTo>
                    <a:lnTo>
                      <a:pt x="1638" y="61445"/>
                    </a:lnTo>
                    <a:lnTo>
                      <a:pt x="1638" y="61686"/>
                    </a:lnTo>
                    <a:lnTo>
                      <a:pt x="1638" y="61686"/>
                    </a:lnTo>
                    <a:lnTo>
                      <a:pt x="1638" y="61445"/>
                    </a:lnTo>
                    <a:lnTo>
                      <a:pt x="1638" y="61686"/>
                    </a:lnTo>
                    <a:lnTo>
                      <a:pt x="1638" y="61686"/>
                    </a:lnTo>
                    <a:lnTo>
                      <a:pt x="1820" y="61927"/>
                    </a:lnTo>
                    <a:lnTo>
                      <a:pt x="1820" y="61927"/>
                    </a:lnTo>
                    <a:lnTo>
                      <a:pt x="2731" y="62650"/>
                    </a:lnTo>
                    <a:lnTo>
                      <a:pt x="2731" y="62650"/>
                    </a:lnTo>
                    <a:lnTo>
                      <a:pt x="3277" y="63132"/>
                    </a:lnTo>
                    <a:lnTo>
                      <a:pt x="3277" y="63132"/>
                    </a:lnTo>
                    <a:lnTo>
                      <a:pt x="3459" y="62650"/>
                    </a:lnTo>
                    <a:lnTo>
                      <a:pt x="3459" y="62650"/>
                    </a:lnTo>
                    <a:lnTo>
                      <a:pt x="3823" y="62409"/>
                    </a:lnTo>
                    <a:lnTo>
                      <a:pt x="3823" y="62409"/>
                    </a:lnTo>
                    <a:lnTo>
                      <a:pt x="3823" y="61927"/>
                    </a:lnTo>
                    <a:lnTo>
                      <a:pt x="3823" y="61927"/>
                    </a:lnTo>
                    <a:lnTo>
                      <a:pt x="3823" y="61445"/>
                    </a:lnTo>
                    <a:lnTo>
                      <a:pt x="3823" y="61445"/>
                    </a:lnTo>
                    <a:lnTo>
                      <a:pt x="2731" y="58795"/>
                    </a:lnTo>
                    <a:lnTo>
                      <a:pt x="2731" y="58795"/>
                    </a:lnTo>
                    <a:lnTo>
                      <a:pt x="2367" y="57831"/>
                    </a:lnTo>
                    <a:lnTo>
                      <a:pt x="2367" y="57831"/>
                    </a:lnTo>
                    <a:lnTo>
                      <a:pt x="2185" y="56385"/>
                    </a:lnTo>
                    <a:lnTo>
                      <a:pt x="2185" y="56144"/>
                    </a:lnTo>
                    <a:lnTo>
                      <a:pt x="2185" y="56144"/>
                    </a:lnTo>
                    <a:lnTo>
                      <a:pt x="2367" y="55421"/>
                    </a:lnTo>
                    <a:lnTo>
                      <a:pt x="2367" y="55180"/>
                    </a:lnTo>
                    <a:lnTo>
                      <a:pt x="2367" y="55180"/>
                    </a:lnTo>
                    <a:lnTo>
                      <a:pt x="2731" y="54457"/>
                    </a:lnTo>
                    <a:lnTo>
                      <a:pt x="2731" y="54457"/>
                    </a:lnTo>
                    <a:lnTo>
                      <a:pt x="2913" y="53975"/>
                    </a:lnTo>
                    <a:lnTo>
                      <a:pt x="2913" y="53975"/>
                    </a:lnTo>
                    <a:lnTo>
                      <a:pt x="2913" y="53975"/>
                    </a:lnTo>
                    <a:lnTo>
                      <a:pt x="2913" y="53734"/>
                    </a:lnTo>
                    <a:lnTo>
                      <a:pt x="2913" y="53734"/>
                    </a:lnTo>
                    <a:lnTo>
                      <a:pt x="2913" y="53253"/>
                    </a:lnTo>
                    <a:lnTo>
                      <a:pt x="2913" y="53253"/>
                    </a:lnTo>
                    <a:lnTo>
                      <a:pt x="2367" y="53012"/>
                    </a:lnTo>
                    <a:lnTo>
                      <a:pt x="2367" y="53012"/>
                    </a:lnTo>
                    <a:lnTo>
                      <a:pt x="2185" y="53253"/>
                    </a:lnTo>
                    <a:lnTo>
                      <a:pt x="2185" y="53253"/>
                    </a:lnTo>
                    <a:lnTo>
                      <a:pt x="2185" y="53253"/>
                    </a:lnTo>
                    <a:lnTo>
                      <a:pt x="1638" y="53975"/>
                    </a:lnTo>
                    <a:lnTo>
                      <a:pt x="1638" y="53975"/>
                    </a:lnTo>
                    <a:lnTo>
                      <a:pt x="1092" y="54457"/>
                    </a:lnTo>
                    <a:lnTo>
                      <a:pt x="1092" y="54698"/>
                    </a:lnTo>
                    <a:lnTo>
                      <a:pt x="1092" y="54457"/>
                    </a:lnTo>
                    <a:lnTo>
                      <a:pt x="1092" y="54457"/>
                    </a:lnTo>
                    <a:lnTo>
                      <a:pt x="1092" y="54698"/>
                    </a:lnTo>
                    <a:lnTo>
                      <a:pt x="1092" y="54457"/>
                    </a:lnTo>
                    <a:lnTo>
                      <a:pt x="1092" y="55180"/>
                    </a:lnTo>
                    <a:lnTo>
                      <a:pt x="1456" y="54698"/>
                    </a:lnTo>
                    <a:lnTo>
                      <a:pt x="1092" y="54457"/>
                    </a:lnTo>
                    <a:lnTo>
                      <a:pt x="1092" y="55180"/>
                    </a:lnTo>
                    <a:lnTo>
                      <a:pt x="1456" y="54698"/>
                    </a:lnTo>
                    <a:lnTo>
                      <a:pt x="1092" y="55180"/>
                    </a:lnTo>
                    <a:lnTo>
                      <a:pt x="1456" y="54698"/>
                    </a:lnTo>
                    <a:lnTo>
                      <a:pt x="1456" y="54698"/>
                    </a:lnTo>
                    <a:lnTo>
                      <a:pt x="1456" y="54698"/>
                    </a:lnTo>
                    <a:lnTo>
                      <a:pt x="1092" y="55180"/>
                    </a:lnTo>
                    <a:lnTo>
                      <a:pt x="1456" y="54698"/>
                    </a:lnTo>
                    <a:lnTo>
                      <a:pt x="1456" y="54698"/>
                    </a:lnTo>
                    <a:lnTo>
                      <a:pt x="1456" y="54698"/>
                    </a:lnTo>
                    <a:lnTo>
                      <a:pt x="1456" y="54698"/>
                    </a:lnTo>
                    <a:lnTo>
                      <a:pt x="1456" y="54698"/>
                    </a:lnTo>
                    <a:lnTo>
                      <a:pt x="1456" y="54698"/>
                    </a:lnTo>
                    <a:lnTo>
                      <a:pt x="1456" y="54698"/>
                    </a:lnTo>
                    <a:lnTo>
                      <a:pt x="1456" y="54698"/>
                    </a:lnTo>
                    <a:lnTo>
                      <a:pt x="1638" y="53734"/>
                    </a:lnTo>
                    <a:lnTo>
                      <a:pt x="1638" y="53734"/>
                    </a:lnTo>
                    <a:lnTo>
                      <a:pt x="1820" y="53012"/>
                    </a:lnTo>
                    <a:lnTo>
                      <a:pt x="1820" y="53012"/>
                    </a:lnTo>
                    <a:lnTo>
                      <a:pt x="2185" y="52530"/>
                    </a:lnTo>
                    <a:lnTo>
                      <a:pt x="2185" y="52530"/>
                    </a:lnTo>
                    <a:lnTo>
                      <a:pt x="2367" y="51566"/>
                    </a:lnTo>
                    <a:lnTo>
                      <a:pt x="2367" y="50602"/>
                    </a:lnTo>
                    <a:lnTo>
                      <a:pt x="2367" y="50602"/>
                    </a:lnTo>
                    <a:lnTo>
                      <a:pt x="2185" y="49156"/>
                    </a:lnTo>
                    <a:lnTo>
                      <a:pt x="2185" y="48674"/>
                    </a:lnTo>
                    <a:lnTo>
                      <a:pt x="2185" y="48674"/>
                    </a:lnTo>
                    <a:lnTo>
                      <a:pt x="2367" y="48192"/>
                    </a:lnTo>
                    <a:lnTo>
                      <a:pt x="2731" y="47469"/>
                    </a:lnTo>
                    <a:lnTo>
                      <a:pt x="2731" y="47469"/>
                    </a:lnTo>
                    <a:lnTo>
                      <a:pt x="3823" y="46265"/>
                    </a:lnTo>
                    <a:lnTo>
                      <a:pt x="4006" y="46024"/>
                    </a:lnTo>
                    <a:lnTo>
                      <a:pt x="4006" y="46024"/>
                    </a:lnTo>
                    <a:lnTo>
                      <a:pt x="4006" y="46024"/>
                    </a:lnTo>
                    <a:lnTo>
                      <a:pt x="4006" y="46024"/>
                    </a:lnTo>
                    <a:lnTo>
                      <a:pt x="4006" y="46024"/>
                    </a:lnTo>
                    <a:lnTo>
                      <a:pt x="3823" y="45542"/>
                    </a:lnTo>
                    <a:lnTo>
                      <a:pt x="3823" y="46024"/>
                    </a:lnTo>
                    <a:lnTo>
                      <a:pt x="4006" y="46024"/>
                    </a:lnTo>
                    <a:lnTo>
                      <a:pt x="3823" y="45542"/>
                    </a:lnTo>
                    <a:lnTo>
                      <a:pt x="3823" y="46024"/>
                    </a:lnTo>
                    <a:lnTo>
                      <a:pt x="3823" y="45542"/>
                    </a:lnTo>
                    <a:lnTo>
                      <a:pt x="3459" y="46024"/>
                    </a:lnTo>
                    <a:lnTo>
                      <a:pt x="3823" y="46024"/>
                    </a:lnTo>
                    <a:lnTo>
                      <a:pt x="3823" y="45542"/>
                    </a:lnTo>
                    <a:lnTo>
                      <a:pt x="3459" y="46024"/>
                    </a:lnTo>
                    <a:lnTo>
                      <a:pt x="3823" y="45542"/>
                    </a:lnTo>
                    <a:lnTo>
                      <a:pt x="3459" y="45542"/>
                    </a:lnTo>
                    <a:lnTo>
                      <a:pt x="3459" y="45542"/>
                    </a:lnTo>
                    <a:lnTo>
                      <a:pt x="3459" y="46024"/>
                    </a:lnTo>
                    <a:lnTo>
                      <a:pt x="3823" y="45542"/>
                    </a:lnTo>
                    <a:lnTo>
                      <a:pt x="3459" y="45542"/>
                    </a:lnTo>
                    <a:lnTo>
                      <a:pt x="3823" y="45542"/>
                    </a:lnTo>
                    <a:lnTo>
                      <a:pt x="3459" y="45542"/>
                    </a:lnTo>
                    <a:lnTo>
                      <a:pt x="3459" y="45542"/>
                    </a:lnTo>
                    <a:lnTo>
                      <a:pt x="3823" y="45542"/>
                    </a:lnTo>
                    <a:lnTo>
                      <a:pt x="3459" y="45542"/>
                    </a:lnTo>
                    <a:lnTo>
                      <a:pt x="3459" y="45542"/>
                    </a:lnTo>
                    <a:lnTo>
                      <a:pt x="3459" y="45542"/>
                    </a:lnTo>
                    <a:lnTo>
                      <a:pt x="3459" y="45542"/>
                    </a:lnTo>
                    <a:lnTo>
                      <a:pt x="3459" y="45542"/>
                    </a:lnTo>
                    <a:lnTo>
                      <a:pt x="3459" y="45542"/>
                    </a:lnTo>
                    <a:lnTo>
                      <a:pt x="3459" y="45542"/>
                    </a:lnTo>
                    <a:lnTo>
                      <a:pt x="3277" y="46024"/>
                    </a:lnTo>
                    <a:lnTo>
                      <a:pt x="3277" y="46024"/>
                    </a:lnTo>
                    <a:lnTo>
                      <a:pt x="3277" y="46265"/>
                    </a:lnTo>
                    <a:lnTo>
                      <a:pt x="3277" y="46265"/>
                    </a:lnTo>
                    <a:lnTo>
                      <a:pt x="3459" y="46987"/>
                    </a:lnTo>
                    <a:lnTo>
                      <a:pt x="3459" y="46987"/>
                    </a:lnTo>
                    <a:lnTo>
                      <a:pt x="3459" y="46987"/>
                    </a:lnTo>
                    <a:lnTo>
                      <a:pt x="3459" y="47469"/>
                    </a:lnTo>
                    <a:lnTo>
                      <a:pt x="3459" y="47469"/>
                    </a:lnTo>
                    <a:lnTo>
                      <a:pt x="3823" y="47469"/>
                    </a:lnTo>
                    <a:lnTo>
                      <a:pt x="3823" y="47469"/>
                    </a:lnTo>
                    <a:lnTo>
                      <a:pt x="4006" y="47469"/>
                    </a:lnTo>
                    <a:lnTo>
                      <a:pt x="4006" y="47469"/>
                    </a:lnTo>
                    <a:lnTo>
                      <a:pt x="4552" y="46987"/>
                    </a:lnTo>
                    <a:lnTo>
                      <a:pt x="4552" y="46987"/>
                    </a:lnTo>
                    <a:lnTo>
                      <a:pt x="5280" y="45301"/>
                    </a:lnTo>
                    <a:lnTo>
                      <a:pt x="5280" y="45301"/>
                    </a:lnTo>
                    <a:lnTo>
                      <a:pt x="5827" y="44578"/>
                    </a:lnTo>
                    <a:lnTo>
                      <a:pt x="5827" y="44578"/>
                    </a:lnTo>
                    <a:lnTo>
                      <a:pt x="5827" y="44578"/>
                    </a:lnTo>
                    <a:lnTo>
                      <a:pt x="5827" y="44337"/>
                    </a:lnTo>
                    <a:lnTo>
                      <a:pt x="5827" y="44578"/>
                    </a:lnTo>
                    <a:lnTo>
                      <a:pt x="5827" y="44578"/>
                    </a:lnTo>
                    <a:lnTo>
                      <a:pt x="5827" y="44578"/>
                    </a:lnTo>
                    <a:lnTo>
                      <a:pt x="5827" y="44337"/>
                    </a:lnTo>
                    <a:lnTo>
                      <a:pt x="5827" y="44578"/>
                    </a:lnTo>
                    <a:lnTo>
                      <a:pt x="5827" y="44578"/>
                    </a:lnTo>
                    <a:lnTo>
                      <a:pt x="6191" y="44337"/>
                    </a:lnTo>
                    <a:lnTo>
                      <a:pt x="6191" y="44337"/>
                    </a:lnTo>
                    <a:lnTo>
                      <a:pt x="7101" y="43132"/>
                    </a:lnTo>
                    <a:lnTo>
                      <a:pt x="7101" y="43132"/>
                    </a:lnTo>
                    <a:lnTo>
                      <a:pt x="8194" y="41686"/>
                    </a:lnTo>
                    <a:lnTo>
                      <a:pt x="8194" y="41686"/>
                    </a:lnTo>
                    <a:lnTo>
                      <a:pt x="9104" y="41445"/>
                    </a:lnTo>
                    <a:lnTo>
                      <a:pt x="9104" y="41445"/>
                    </a:lnTo>
                    <a:lnTo>
                      <a:pt x="11471" y="40722"/>
                    </a:lnTo>
                    <a:lnTo>
                      <a:pt x="13292" y="40481"/>
                    </a:lnTo>
                    <a:lnTo>
                      <a:pt x="13292" y="40481"/>
                    </a:lnTo>
                    <a:lnTo>
                      <a:pt x="14203" y="40481"/>
                    </a:lnTo>
                    <a:lnTo>
                      <a:pt x="15295" y="39759"/>
                    </a:lnTo>
                    <a:lnTo>
                      <a:pt x="17116" y="38554"/>
                    </a:lnTo>
                    <a:lnTo>
                      <a:pt x="17116" y="38554"/>
                    </a:lnTo>
                    <a:lnTo>
                      <a:pt x="18209" y="38072"/>
                    </a:lnTo>
                    <a:lnTo>
                      <a:pt x="18209" y="38072"/>
                    </a:lnTo>
                    <a:lnTo>
                      <a:pt x="21122" y="36867"/>
                    </a:lnTo>
                    <a:lnTo>
                      <a:pt x="21122" y="36867"/>
                    </a:lnTo>
                    <a:lnTo>
                      <a:pt x="22215" y="36144"/>
                    </a:lnTo>
                    <a:lnTo>
                      <a:pt x="22215" y="36144"/>
                    </a:lnTo>
                    <a:lnTo>
                      <a:pt x="23308" y="35903"/>
                    </a:lnTo>
                    <a:lnTo>
                      <a:pt x="23308" y="35903"/>
                    </a:lnTo>
                    <a:lnTo>
                      <a:pt x="24582" y="34698"/>
                    </a:lnTo>
                    <a:lnTo>
                      <a:pt x="24582" y="34698"/>
                    </a:lnTo>
                    <a:lnTo>
                      <a:pt x="25311" y="33734"/>
                    </a:lnTo>
                    <a:lnTo>
                      <a:pt x="25311" y="33734"/>
                    </a:lnTo>
                    <a:lnTo>
                      <a:pt x="25675" y="33012"/>
                    </a:lnTo>
                    <a:lnTo>
                      <a:pt x="25675" y="33012"/>
                    </a:lnTo>
                    <a:lnTo>
                      <a:pt x="26221" y="31566"/>
                    </a:lnTo>
                    <a:lnTo>
                      <a:pt x="26221" y="31566"/>
                    </a:lnTo>
                    <a:lnTo>
                      <a:pt x="26767" y="31084"/>
                    </a:lnTo>
                    <a:lnTo>
                      <a:pt x="26767" y="31084"/>
                    </a:lnTo>
                    <a:lnTo>
                      <a:pt x="26949" y="29879"/>
                    </a:lnTo>
                    <a:lnTo>
                      <a:pt x="26949" y="29879"/>
                    </a:lnTo>
                    <a:lnTo>
                      <a:pt x="26949" y="29156"/>
                    </a:lnTo>
                    <a:lnTo>
                      <a:pt x="26949" y="29156"/>
                    </a:lnTo>
                    <a:lnTo>
                      <a:pt x="26949" y="27228"/>
                    </a:lnTo>
                    <a:lnTo>
                      <a:pt x="26949" y="27228"/>
                    </a:lnTo>
                    <a:lnTo>
                      <a:pt x="26949" y="26746"/>
                    </a:lnTo>
                    <a:lnTo>
                      <a:pt x="26949" y="26746"/>
                    </a:lnTo>
                    <a:lnTo>
                      <a:pt x="27132" y="26024"/>
                    </a:lnTo>
                    <a:lnTo>
                      <a:pt x="27132" y="26024"/>
                    </a:lnTo>
                    <a:lnTo>
                      <a:pt x="28588" y="24578"/>
                    </a:lnTo>
                    <a:lnTo>
                      <a:pt x="28588" y="24578"/>
                    </a:lnTo>
                    <a:lnTo>
                      <a:pt x="29135" y="24337"/>
                    </a:lnTo>
                    <a:lnTo>
                      <a:pt x="29135" y="24337"/>
                    </a:lnTo>
                    <a:lnTo>
                      <a:pt x="29317" y="24096"/>
                    </a:lnTo>
                    <a:lnTo>
                      <a:pt x="29317" y="23614"/>
                    </a:lnTo>
                    <a:lnTo>
                      <a:pt x="29317" y="24096"/>
                    </a:lnTo>
                    <a:lnTo>
                      <a:pt x="29317" y="24096"/>
                    </a:lnTo>
                    <a:lnTo>
                      <a:pt x="29317" y="23614"/>
                    </a:lnTo>
                    <a:lnTo>
                      <a:pt x="29317" y="24096"/>
                    </a:lnTo>
                    <a:lnTo>
                      <a:pt x="29317" y="23614"/>
                    </a:lnTo>
                    <a:lnTo>
                      <a:pt x="29317" y="24096"/>
                    </a:lnTo>
                    <a:lnTo>
                      <a:pt x="29317" y="24096"/>
                    </a:lnTo>
                    <a:lnTo>
                      <a:pt x="29317" y="23614"/>
                    </a:lnTo>
                    <a:lnTo>
                      <a:pt x="29317" y="24096"/>
                    </a:lnTo>
                    <a:lnTo>
                      <a:pt x="29317" y="24096"/>
                    </a:lnTo>
                    <a:lnTo>
                      <a:pt x="29135" y="24096"/>
                    </a:lnTo>
                    <a:lnTo>
                      <a:pt x="29317" y="24096"/>
                    </a:lnTo>
                    <a:lnTo>
                      <a:pt x="29317" y="24096"/>
                    </a:lnTo>
                    <a:lnTo>
                      <a:pt x="29135" y="24096"/>
                    </a:lnTo>
                    <a:lnTo>
                      <a:pt x="29135" y="24096"/>
                    </a:lnTo>
                    <a:lnTo>
                      <a:pt x="29317" y="24337"/>
                    </a:lnTo>
                    <a:lnTo>
                      <a:pt x="29317" y="24337"/>
                    </a:lnTo>
                    <a:lnTo>
                      <a:pt x="29863" y="25301"/>
                    </a:lnTo>
                    <a:lnTo>
                      <a:pt x="29863" y="25301"/>
                    </a:lnTo>
                    <a:lnTo>
                      <a:pt x="30409" y="26746"/>
                    </a:lnTo>
                    <a:lnTo>
                      <a:pt x="30409" y="26746"/>
                    </a:lnTo>
                    <a:lnTo>
                      <a:pt x="30591" y="27228"/>
                    </a:lnTo>
                    <a:lnTo>
                      <a:pt x="30591" y="27228"/>
                    </a:lnTo>
                    <a:lnTo>
                      <a:pt x="30955" y="27228"/>
                    </a:lnTo>
                    <a:lnTo>
                      <a:pt x="30955" y="27228"/>
                    </a:lnTo>
                    <a:lnTo>
                      <a:pt x="31138" y="27228"/>
                    </a:lnTo>
                    <a:lnTo>
                      <a:pt x="31138" y="27228"/>
                    </a:lnTo>
                    <a:lnTo>
                      <a:pt x="31684" y="26506"/>
                    </a:lnTo>
                    <a:lnTo>
                      <a:pt x="31684" y="26506"/>
                    </a:lnTo>
                    <a:lnTo>
                      <a:pt x="31684" y="25301"/>
                    </a:lnTo>
                    <a:lnTo>
                      <a:pt x="32048" y="24578"/>
                    </a:lnTo>
                    <a:lnTo>
                      <a:pt x="32048" y="24578"/>
                    </a:lnTo>
                    <a:lnTo>
                      <a:pt x="31684" y="23614"/>
                    </a:lnTo>
                    <a:lnTo>
                      <a:pt x="31684" y="23614"/>
                    </a:lnTo>
                    <a:lnTo>
                      <a:pt x="31684" y="23373"/>
                    </a:lnTo>
                    <a:lnTo>
                      <a:pt x="31684" y="23373"/>
                    </a:lnTo>
                    <a:lnTo>
                      <a:pt x="32048" y="22168"/>
                    </a:lnTo>
                    <a:lnTo>
                      <a:pt x="31684" y="22168"/>
                    </a:lnTo>
                    <a:lnTo>
                      <a:pt x="31684" y="22168"/>
                    </a:lnTo>
                    <a:lnTo>
                      <a:pt x="32048" y="22168"/>
                    </a:lnTo>
                    <a:lnTo>
                      <a:pt x="31684" y="22168"/>
                    </a:lnTo>
                    <a:lnTo>
                      <a:pt x="31684" y="22168"/>
                    </a:lnTo>
                    <a:lnTo>
                      <a:pt x="31684" y="22168"/>
                    </a:lnTo>
                    <a:lnTo>
                      <a:pt x="31684" y="22168"/>
                    </a:lnTo>
                    <a:lnTo>
                      <a:pt x="31684" y="22168"/>
                    </a:lnTo>
                    <a:lnTo>
                      <a:pt x="31684" y="22168"/>
                    </a:lnTo>
                    <a:lnTo>
                      <a:pt x="31684" y="22168"/>
                    </a:lnTo>
                    <a:lnTo>
                      <a:pt x="31684" y="22168"/>
                    </a:lnTo>
                    <a:lnTo>
                      <a:pt x="31684" y="22168"/>
                    </a:lnTo>
                    <a:lnTo>
                      <a:pt x="32230" y="22650"/>
                    </a:lnTo>
                    <a:lnTo>
                      <a:pt x="32230" y="22650"/>
                    </a:lnTo>
                    <a:lnTo>
                      <a:pt x="32959" y="22650"/>
                    </a:lnTo>
                    <a:lnTo>
                      <a:pt x="32959" y="22650"/>
                    </a:lnTo>
                    <a:lnTo>
                      <a:pt x="33323" y="22650"/>
                    </a:lnTo>
                    <a:lnTo>
                      <a:pt x="33505" y="22168"/>
                    </a:lnTo>
                    <a:lnTo>
                      <a:pt x="33505" y="22168"/>
                    </a:lnTo>
                    <a:lnTo>
                      <a:pt x="33869" y="21445"/>
                    </a:lnTo>
                    <a:lnTo>
                      <a:pt x="33869" y="21445"/>
                    </a:lnTo>
                    <a:lnTo>
                      <a:pt x="33869" y="20481"/>
                    </a:lnTo>
                    <a:lnTo>
                      <a:pt x="33869" y="20481"/>
                    </a:lnTo>
                    <a:lnTo>
                      <a:pt x="34051" y="19518"/>
                    </a:lnTo>
                    <a:lnTo>
                      <a:pt x="34051" y="19518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072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072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415" y="18313"/>
                    </a:lnTo>
                    <a:lnTo>
                      <a:pt x="34597" y="18795"/>
                    </a:lnTo>
                    <a:lnTo>
                      <a:pt x="34597" y="18795"/>
                    </a:lnTo>
                    <a:lnTo>
                      <a:pt x="35690" y="19518"/>
                    </a:lnTo>
                    <a:lnTo>
                      <a:pt x="35690" y="19518"/>
                    </a:lnTo>
                    <a:lnTo>
                      <a:pt x="35690" y="19518"/>
                    </a:lnTo>
                    <a:lnTo>
                      <a:pt x="36236" y="19036"/>
                    </a:lnTo>
                    <a:lnTo>
                      <a:pt x="36236" y="19036"/>
                    </a:lnTo>
                    <a:lnTo>
                      <a:pt x="36418" y="18313"/>
                    </a:lnTo>
                    <a:lnTo>
                      <a:pt x="36418" y="18313"/>
                    </a:lnTo>
                    <a:lnTo>
                      <a:pt x="36783" y="17831"/>
                    </a:lnTo>
                    <a:lnTo>
                      <a:pt x="36783" y="17831"/>
                    </a:lnTo>
                    <a:lnTo>
                      <a:pt x="36783" y="17349"/>
                    </a:lnTo>
                    <a:lnTo>
                      <a:pt x="36783" y="17349"/>
                    </a:lnTo>
                    <a:lnTo>
                      <a:pt x="36783" y="17108"/>
                    </a:lnTo>
                    <a:lnTo>
                      <a:pt x="36783" y="17108"/>
                    </a:lnTo>
                    <a:lnTo>
                      <a:pt x="36418" y="17108"/>
                    </a:lnTo>
                    <a:lnTo>
                      <a:pt x="36783" y="17108"/>
                    </a:lnTo>
                    <a:lnTo>
                      <a:pt x="36783" y="17108"/>
                    </a:lnTo>
                    <a:lnTo>
                      <a:pt x="36418" y="17108"/>
                    </a:lnTo>
                    <a:lnTo>
                      <a:pt x="36783" y="17108"/>
                    </a:lnTo>
                    <a:lnTo>
                      <a:pt x="36783" y="17108"/>
                    </a:lnTo>
                    <a:lnTo>
                      <a:pt x="36965" y="16385"/>
                    </a:lnTo>
                    <a:lnTo>
                      <a:pt x="36965" y="16385"/>
                    </a:lnTo>
                    <a:lnTo>
                      <a:pt x="37147" y="15662"/>
                    </a:lnTo>
                    <a:lnTo>
                      <a:pt x="37147" y="15180"/>
                    </a:lnTo>
                    <a:lnTo>
                      <a:pt x="37147" y="15180"/>
                    </a:lnTo>
                    <a:lnTo>
                      <a:pt x="37147" y="15180"/>
                    </a:lnTo>
                    <a:lnTo>
                      <a:pt x="37147" y="15180"/>
                    </a:lnTo>
                    <a:lnTo>
                      <a:pt x="37147" y="15180"/>
                    </a:lnTo>
                    <a:lnTo>
                      <a:pt x="37147" y="15180"/>
                    </a:lnTo>
                    <a:lnTo>
                      <a:pt x="36965" y="15180"/>
                    </a:lnTo>
                    <a:lnTo>
                      <a:pt x="36965" y="15180"/>
                    </a:lnTo>
                    <a:lnTo>
                      <a:pt x="37147" y="15180"/>
                    </a:lnTo>
                    <a:lnTo>
                      <a:pt x="36965" y="15180"/>
                    </a:lnTo>
                    <a:lnTo>
                      <a:pt x="36965" y="15180"/>
                    </a:lnTo>
                    <a:lnTo>
                      <a:pt x="36965" y="15180"/>
                    </a:lnTo>
                    <a:lnTo>
                      <a:pt x="36965" y="15180"/>
                    </a:lnTo>
                    <a:lnTo>
                      <a:pt x="36965" y="15180"/>
                    </a:lnTo>
                    <a:lnTo>
                      <a:pt x="36965" y="15180"/>
                    </a:lnTo>
                    <a:lnTo>
                      <a:pt x="36965" y="15180"/>
                    </a:lnTo>
                    <a:lnTo>
                      <a:pt x="36965" y="15180"/>
                    </a:lnTo>
                    <a:lnTo>
                      <a:pt x="37147" y="15662"/>
                    </a:lnTo>
                    <a:lnTo>
                      <a:pt x="37147" y="15662"/>
                    </a:lnTo>
                    <a:lnTo>
                      <a:pt x="37693" y="15180"/>
                    </a:lnTo>
                    <a:lnTo>
                      <a:pt x="37693" y="15180"/>
                    </a:lnTo>
                    <a:lnTo>
                      <a:pt x="38239" y="14216"/>
                    </a:lnTo>
                    <a:lnTo>
                      <a:pt x="38239" y="14216"/>
                    </a:lnTo>
                    <a:lnTo>
                      <a:pt x="38603" y="13493"/>
                    </a:lnTo>
                    <a:lnTo>
                      <a:pt x="38786" y="13493"/>
                    </a:lnTo>
                    <a:lnTo>
                      <a:pt x="38786" y="13253"/>
                    </a:lnTo>
                    <a:lnTo>
                      <a:pt x="38603" y="13253"/>
                    </a:lnTo>
                    <a:lnTo>
                      <a:pt x="38786" y="13253"/>
                    </a:lnTo>
                    <a:lnTo>
                      <a:pt x="38786" y="13253"/>
                    </a:lnTo>
                    <a:lnTo>
                      <a:pt x="38603" y="13253"/>
                    </a:lnTo>
                    <a:lnTo>
                      <a:pt x="38786" y="13253"/>
                    </a:lnTo>
                    <a:lnTo>
                      <a:pt x="38603" y="13253"/>
                    </a:lnTo>
                    <a:lnTo>
                      <a:pt x="38603" y="13493"/>
                    </a:lnTo>
                    <a:lnTo>
                      <a:pt x="38603" y="13493"/>
                    </a:lnTo>
                    <a:lnTo>
                      <a:pt x="38786" y="13253"/>
                    </a:lnTo>
                    <a:lnTo>
                      <a:pt x="38603" y="13253"/>
                    </a:lnTo>
                    <a:lnTo>
                      <a:pt x="38603" y="13493"/>
                    </a:lnTo>
                    <a:lnTo>
                      <a:pt x="38603" y="12771"/>
                    </a:lnTo>
                    <a:lnTo>
                      <a:pt x="38239" y="13493"/>
                    </a:lnTo>
                    <a:lnTo>
                      <a:pt x="38603" y="13493"/>
                    </a:lnTo>
                    <a:lnTo>
                      <a:pt x="38603" y="12771"/>
                    </a:lnTo>
                    <a:lnTo>
                      <a:pt x="38239" y="13493"/>
                    </a:lnTo>
                    <a:lnTo>
                      <a:pt x="38603" y="13253"/>
                    </a:lnTo>
                    <a:lnTo>
                      <a:pt x="38239" y="13493"/>
                    </a:lnTo>
                    <a:lnTo>
                      <a:pt x="38239" y="13493"/>
                    </a:lnTo>
                    <a:lnTo>
                      <a:pt x="38603" y="13253"/>
                    </a:lnTo>
                    <a:lnTo>
                      <a:pt x="38239" y="13493"/>
                    </a:lnTo>
                    <a:lnTo>
                      <a:pt x="38239" y="13493"/>
                    </a:lnTo>
                    <a:lnTo>
                      <a:pt x="38603" y="13493"/>
                    </a:lnTo>
                    <a:lnTo>
                      <a:pt x="39150" y="13975"/>
                    </a:lnTo>
                    <a:lnTo>
                      <a:pt x="39332" y="13975"/>
                    </a:lnTo>
                    <a:lnTo>
                      <a:pt x="39332" y="13975"/>
                    </a:lnTo>
                    <a:lnTo>
                      <a:pt x="40060" y="13975"/>
                    </a:lnTo>
                    <a:lnTo>
                      <a:pt x="40060" y="13975"/>
                    </a:lnTo>
                    <a:lnTo>
                      <a:pt x="41153" y="13493"/>
                    </a:lnTo>
                    <a:lnTo>
                      <a:pt x="41153" y="13493"/>
                    </a:lnTo>
                    <a:lnTo>
                      <a:pt x="42063" y="13253"/>
                    </a:lnTo>
                    <a:lnTo>
                      <a:pt x="42063" y="13253"/>
                    </a:lnTo>
                    <a:lnTo>
                      <a:pt x="42063" y="13253"/>
                    </a:lnTo>
                    <a:lnTo>
                      <a:pt x="42063" y="13253"/>
                    </a:lnTo>
                    <a:lnTo>
                      <a:pt x="42063" y="13253"/>
                    </a:lnTo>
                    <a:lnTo>
                      <a:pt x="42063" y="13253"/>
                    </a:lnTo>
                    <a:lnTo>
                      <a:pt x="42063" y="13253"/>
                    </a:lnTo>
                    <a:lnTo>
                      <a:pt x="41699" y="13253"/>
                    </a:lnTo>
                    <a:lnTo>
                      <a:pt x="42063" y="13253"/>
                    </a:lnTo>
                    <a:lnTo>
                      <a:pt x="42063" y="13253"/>
                    </a:lnTo>
                    <a:lnTo>
                      <a:pt x="41699" y="13253"/>
                    </a:lnTo>
                    <a:lnTo>
                      <a:pt x="41699" y="13253"/>
                    </a:lnTo>
                    <a:lnTo>
                      <a:pt x="42063" y="13493"/>
                    </a:lnTo>
                    <a:lnTo>
                      <a:pt x="42063" y="13493"/>
                    </a:lnTo>
                    <a:lnTo>
                      <a:pt x="42792" y="14216"/>
                    </a:lnTo>
                    <a:lnTo>
                      <a:pt x="42792" y="14216"/>
                    </a:lnTo>
                    <a:lnTo>
                      <a:pt x="43520" y="15180"/>
                    </a:lnTo>
                    <a:lnTo>
                      <a:pt x="43520" y="15180"/>
                    </a:lnTo>
                    <a:lnTo>
                      <a:pt x="43884" y="15662"/>
                    </a:lnTo>
                    <a:lnTo>
                      <a:pt x="43884" y="15662"/>
                    </a:lnTo>
                    <a:lnTo>
                      <a:pt x="43884" y="15662"/>
                    </a:lnTo>
                    <a:lnTo>
                      <a:pt x="44066" y="16626"/>
                    </a:lnTo>
                    <a:lnTo>
                      <a:pt x="44066" y="16626"/>
                    </a:lnTo>
                    <a:lnTo>
                      <a:pt x="44066" y="17349"/>
                    </a:lnTo>
                    <a:lnTo>
                      <a:pt x="44066" y="17349"/>
                    </a:lnTo>
                    <a:lnTo>
                      <a:pt x="44613" y="17831"/>
                    </a:lnTo>
                    <a:lnTo>
                      <a:pt x="44613" y="17831"/>
                    </a:lnTo>
                    <a:lnTo>
                      <a:pt x="45159" y="17349"/>
                    </a:lnTo>
                    <a:lnTo>
                      <a:pt x="45159" y="17349"/>
                    </a:lnTo>
                    <a:lnTo>
                      <a:pt x="45705" y="16626"/>
                    </a:lnTo>
                    <a:lnTo>
                      <a:pt x="45705" y="16626"/>
                    </a:lnTo>
                    <a:lnTo>
                      <a:pt x="45705" y="16626"/>
                    </a:lnTo>
                    <a:lnTo>
                      <a:pt x="45705" y="16385"/>
                    </a:lnTo>
                    <a:lnTo>
                      <a:pt x="45705" y="16626"/>
                    </a:lnTo>
                    <a:lnTo>
                      <a:pt x="45705" y="16626"/>
                    </a:lnTo>
                    <a:lnTo>
                      <a:pt x="45705" y="16385"/>
                    </a:lnTo>
                    <a:lnTo>
                      <a:pt x="45705" y="16626"/>
                    </a:lnTo>
                    <a:lnTo>
                      <a:pt x="45705" y="16385"/>
                    </a:lnTo>
                    <a:lnTo>
                      <a:pt x="45705" y="16626"/>
                    </a:lnTo>
                    <a:lnTo>
                      <a:pt x="45705" y="16626"/>
                    </a:lnTo>
                    <a:lnTo>
                      <a:pt x="45705" y="16385"/>
                    </a:lnTo>
                    <a:lnTo>
                      <a:pt x="45705" y="16626"/>
                    </a:lnTo>
                    <a:lnTo>
                      <a:pt x="45705" y="16626"/>
                    </a:lnTo>
                    <a:lnTo>
                      <a:pt x="45705" y="16626"/>
                    </a:lnTo>
                    <a:lnTo>
                      <a:pt x="45705" y="16626"/>
                    </a:lnTo>
                    <a:lnTo>
                      <a:pt x="46798" y="16626"/>
                    </a:lnTo>
                    <a:lnTo>
                      <a:pt x="46798" y="16626"/>
                    </a:lnTo>
                    <a:lnTo>
                      <a:pt x="47708" y="17108"/>
                    </a:lnTo>
                    <a:lnTo>
                      <a:pt x="47708" y="16626"/>
                    </a:lnTo>
                    <a:lnTo>
                      <a:pt x="47708" y="17108"/>
                    </a:lnTo>
                    <a:lnTo>
                      <a:pt x="47708" y="16626"/>
                    </a:lnTo>
                    <a:lnTo>
                      <a:pt x="47708" y="17108"/>
                    </a:lnTo>
                    <a:lnTo>
                      <a:pt x="47708" y="17108"/>
                    </a:lnTo>
                    <a:lnTo>
                      <a:pt x="48072" y="17108"/>
                    </a:lnTo>
                    <a:lnTo>
                      <a:pt x="48072" y="17108"/>
                    </a:lnTo>
                    <a:lnTo>
                      <a:pt x="49347" y="18072"/>
                    </a:lnTo>
                    <a:lnTo>
                      <a:pt x="49347" y="18072"/>
                    </a:lnTo>
                    <a:lnTo>
                      <a:pt x="49711" y="18072"/>
                    </a:lnTo>
                    <a:lnTo>
                      <a:pt x="49711" y="18072"/>
                    </a:lnTo>
                    <a:lnTo>
                      <a:pt x="50075" y="17831"/>
                    </a:lnTo>
                    <a:lnTo>
                      <a:pt x="50075" y="17831"/>
                    </a:lnTo>
                    <a:lnTo>
                      <a:pt x="50075" y="17349"/>
                    </a:lnTo>
                    <a:lnTo>
                      <a:pt x="50075" y="17349"/>
                    </a:lnTo>
                    <a:lnTo>
                      <a:pt x="50075" y="17108"/>
                    </a:lnTo>
                    <a:lnTo>
                      <a:pt x="50075" y="17108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49893" y="15903"/>
                    </a:lnTo>
                    <a:lnTo>
                      <a:pt x="50075" y="15180"/>
                    </a:lnTo>
                    <a:lnTo>
                      <a:pt x="50075" y="15180"/>
                    </a:lnTo>
                    <a:lnTo>
                      <a:pt x="50075" y="14939"/>
                    </a:lnTo>
                    <a:lnTo>
                      <a:pt x="50075" y="14939"/>
                    </a:lnTo>
                    <a:lnTo>
                      <a:pt x="49711" y="14457"/>
                    </a:lnTo>
                    <a:lnTo>
                      <a:pt x="49711" y="14457"/>
                    </a:lnTo>
                    <a:lnTo>
                      <a:pt x="48619" y="14216"/>
                    </a:lnTo>
                    <a:lnTo>
                      <a:pt x="48619" y="14457"/>
                    </a:lnTo>
                    <a:lnTo>
                      <a:pt x="48801" y="14216"/>
                    </a:lnTo>
                    <a:lnTo>
                      <a:pt x="48619" y="14216"/>
                    </a:lnTo>
                    <a:lnTo>
                      <a:pt x="48619" y="14457"/>
                    </a:lnTo>
                    <a:lnTo>
                      <a:pt x="48801" y="14216"/>
                    </a:lnTo>
                    <a:lnTo>
                      <a:pt x="48619" y="14216"/>
                    </a:lnTo>
                    <a:lnTo>
                      <a:pt x="48801" y="14216"/>
                    </a:lnTo>
                    <a:lnTo>
                      <a:pt x="48801" y="14216"/>
                    </a:lnTo>
                    <a:lnTo>
                      <a:pt x="48619" y="14216"/>
                    </a:lnTo>
                    <a:lnTo>
                      <a:pt x="48801" y="14216"/>
                    </a:lnTo>
                    <a:lnTo>
                      <a:pt x="48801" y="14216"/>
                    </a:lnTo>
                    <a:lnTo>
                      <a:pt x="48801" y="14216"/>
                    </a:lnTo>
                    <a:lnTo>
                      <a:pt x="48801" y="13975"/>
                    </a:lnTo>
                    <a:lnTo>
                      <a:pt x="48801" y="13975"/>
                    </a:lnTo>
                    <a:lnTo>
                      <a:pt x="49165" y="12530"/>
                    </a:lnTo>
                    <a:lnTo>
                      <a:pt x="49165" y="12530"/>
                    </a:lnTo>
                    <a:lnTo>
                      <a:pt x="49711" y="11807"/>
                    </a:lnTo>
                    <a:lnTo>
                      <a:pt x="49711" y="11807"/>
                    </a:lnTo>
                    <a:lnTo>
                      <a:pt x="50986" y="10361"/>
                    </a:lnTo>
                    <a:lnTo>
                      <a:pt x="50986" y="10361"/>
                    </a:lnTo>
                    <a:lnTo>
                      <a:pt x="51168" y="10120"/>
                    </a:lnTo>
                    <a:lnTo>
                      <a:pt x="51168" y="10120"/>
                    </a:lnTo>
                    <a:lnTo>
                      <a:pt x="51168" y="9397"/>
                    </a:lnTo>
                    <a:lnTo>
                      <a:pt x="51168" y="9397"/>
                    </a:lnTo>
                    <a:lnTo>
                      <a:pt x="50986" y="8674"/>
                    </a:lnTo>
                    <a:lnTo>
                      <a:pt x="50986" y="8192"/>
                    </a:lnTo>
                    <a:lnTo>
                      <a:pt x="50986" y="8192"/>
                    </a:lnTo>
                    <a:lnTo>
                      <a:pt x="50986" y="8192"/>
                    </a:lnTo>
                    <a:lnTo>
                      <a:pt x="50622" y="8192"/>
                    </a:lnTo>
                    <a:lnTo>
                      <a:pt x="50986" y="8192"/>
                    </a:lnTo>
                    <a:lnTo>
                      <a:pt x="50986" y="8192"/>
                    </a:lnTo>
                    <a:lnTo>
                      <a:pt x="50622" y="8192"/>
                    </a:lnTo>
                    <a:lnTo>
                      <a:pt x="50986" y="8192"/>
                    </a:lnTo>
                    <a:lnTo>
                      <a:pt x="50622" y="8192"/>
                    </a:lnTo>
                    <a:lnTo>
                      <a:pt x="50622" y="8674"/>
                    </a:lnTo>
                    <a:lnTo>
                      <a:pt x="50986" y="8192"/>
                    </a:lnTo>
                    <a:lnTo>
                      <a:pt x="50622" y="8192"/>
                    </a:lnTo>
                    <a:lnTo>
                      <a:pt x="50622" y="8674"/>
                    </a:lnTo>
                    <a:lnTo>
                      <a:pt x="50622" y="8674"/>
                    </a:lnTo>
                    <a:lnTo>
                      <a:pt x="51532" y="7951"/>
                    </a:lnTo>
                    <a:lnTo>
                      <a:pt x="51532" y="7951"/>
                    </a:lnTo>
                    <a:lnTo>
                      <a:pt x="52261" y="6987"/>
                    </a:lnTo>
                    <a:lnTo>
                      <a:pt x="52261" y="6987"/>
                    </a:lnTo>
                    <a:lnTo>
                      <a:pt x="52807" y="6265"/>
                    </a:lnTo>
                    <a:lnTo>
                      <a:pt x="52807" y="6265"/>
                    </a:lnTo>
                    <a:lnTo>
                      <a:pt x="53353" y="5783"/>
                    </a:lnTo>
                    <a:lnTo>
                      <a:pt x="53353" y="5783"/>
                    </a:lnTo>
                    <a:lnTo>
                      <a:pt x="53535" y="5783"/>
                    </a:lnTo>
                    <a:lnTo>
                      <a:pt x="53535" y="5783"/>
                    </a:lnTo>
                    <a:lnTo>
                      <a:pt x="53899" y="6265"/>
                    </a:lnTo>
                    <a:lnTo>
                      <a:pt x="53899" y="6265"/>
                    </a:lnTo>
                    <a:lnTo>
                      <a:pt x="54446" y="6506"/>
                    </a:lnTo>
                    <a:lnTo>
                      <a:pt x="54446" y="6506"/>
                    </a:lnTo>
                    <a:lnTo>
                      <a:pt x="54628" y="6506"/>
                    </a:lnTo>
                    <a:lnTo>
                      <a:pt x="54628" y="6506"/>
                    </a:lnTo>
                    <a:lnTo>
                      <a:pt x="56449" y="6265"/>
                    </a:lnTo>
                    <a:lnTo>
                      <a:pt x="56449" y="6265"/>
                    </a:lnTo>
                    <a:lnTo>
                      <a:pt x="57359" y="5783"/>
                    </a:lnTo>
                    <a:lnTo>
                      <a:pt x="57723" y="5060"/>
                    </a:lnTo>
                    <a:lnTo>
                      <a:pt x="57723" y="5060"/>
                    </a:lnTo>
                    <a:lnTo>
                      <a:pt x="58270" y="4337"/>
                    </a:lnTo>
                    <a:lnTo>
                      <a:pt x="58634" y="3373"/>
                    </a:lnTo>
                    <a:lnTo>
                      <a:pt x="58634" y="3373"/>
                    </a:lnTo>
                    <a:lnTo>
                      <a:pt x="58634" y="3132"/>
                    </a:lnTo>
                    <a:lnTo>
                      <a:pt x="58634" y="3132"/>
                    </a:lnTo>
                    <a:lnTo>
                      <a:pt x="58270" y="2650"/>
                    </a:lnTo>
                    <a:lnTo>
                      <a:pt x="58270" y="3132"/>
                    </a:lnTo>
                    <a:lnTo>
                      <a:pt x="58634" y="3132"/>
                    </a:lnTo>
                    <a:lnTo>
                      <a:pt x="58270" y="2650"/>
                    </a:lnTo>
                    <a:lnTo>
                      <a:pt x="58270" y="3132"/>
                    </a:lnTo>
                    <a:lnTo>
                      <a:pt x="58270" y="2650"/>
                    </a:lnTo>
                    <a:lnTo>
                      <a:pt x="58270" y="3132"/>
                    </a:lnTo>
                    <a:lnTo>
                      <a:pt x="58270" y="3132"/>
                    </a:lnTo>
                    <a:lnTo>
                      <a:pt x="58270" y="2650"/>
                    </a:lnTo>
                    <a:lnTo>
                      <a:pt x="58270" y="3132"/>
                    </a:lnTo>
                    <a:lnTo>
                      <a:pt x="58270" y="3132"/>
                    </a:lnTo>
                    <a:lnTo>
                      <a:pt x="58270" y="3132"/>
                    </a:lnTo>
                    <a:lnTo>
                      <a:pt x="58270" y="3132"/>
                    </a:lnTo>
                    <a:lnTo>
                      <a:pt x="58270" y="3132"/>
                    </a:lnTo>
                    <a:lnTo>
                      <a:pt x="58270" y="3132"/>
                    </a:lnTo>
                    <a:lnTo>
                      <a:pt x="58270" y="3132"/>
                    </a:lnTo>
                    <a:lnTo>
                      <a:pt x="58270" y="3132"/>
                    </a:lnTo>
                    <a:lnTo>
                      <a:pt x="58816" y="3373"/>
                    </a:lnTo>
                    <a:lnTo>
                      <a:pt x="58816" y="3373"/>
                    </a:lnTo>
                    <a:lnTo>
                      <a:pt x="59726" y="3855"/>
                    </a:lnTo>
                    <a:lnTo>
                      <a:pt x="59726" y="3855"/>
                    </a:lnTo>
                    <a:lnTo>
                      <a:pt x="61001" y="4337"/>
                    </a:lnTo>
                    <a:lnTo>
                      <a:pt x="62276" y="4337"/>
                    </a:lnTo>
                    <a:lnTo>
                      <a:pt x="62276" y="4337"/>
                    </a:lnTo>
                    <a:lnTo>
                      <a:pt x="62822" y="4337"/>
                    </a:lnTo>
                    <a:lnTo>
                      <a:pt x="63550" y="5060"/>
                    </a:lnTo>
                    <a:lnTo>
                      <a:pt x="63550" y="5060"/>
                    </a:lnTo>
                    <a:lnTo>
                      <a:pt x="65189" y="6265"/>
                    </a:lnTo>
                    <a:lnTo>
                      <a:pt x="65189" y="6265"/>
                    </a:lnTo>
                    <a:lnTo>
                      <a:pt x="65735" y="6265"/>
                    </a:lnTo>
                    <a:lnTo>
                      <a:pt x="65735" y="6265"/>
                    </a:lnTo>
                    <a:lnTo>
                      <a:pt x="66464" y="5783"/>
                    </a:lnTo>
                    <a:lnTo>
                      <a:pt x="66464" y="5783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010" y="5060"/>
                    </a:lnTo>
                    <a:lnTo>
                      <a:pt x="67374" y="5542"/>
                    </a:lnTo>
                    <a:lnTo>
                      <a:pt x="67374" y="5542"/>
                    </a:lnTo>
                    <a:lnTo>
                      <a:pt x="67738" y="6265"/>
                    </a:lnTo>
                    <a:lnTo>
                      <a:pt x="67738" y="6265"/>
                    </a:lnTo>
                    <a:lnTo>
                      <a:pt x="68285" y="6506"/>
                    </a:lnTo>
                    <a:lnTo>
                      <a:pt x="68285" y="6506"/>
                    </a:lnTo>
                    <a:lnTo>
                      <a:pt x="68649" y="6506"/>
                    </a:lnTo>
                    <a:lnTo>
                      <a:pt x="68649" y="6506"/>
                    </a:lnTo>
                    <a:lnTo>
                      <a:pt x="68831" y="5783"/>
                    </a:lnTo>
                    <a:lnTo>
                      <a:pt x="68831" y="5783"/>
                    </a:lnTo>
                    <a:lnTo>
                      <a:pt x="69195" y="5060"/>
                    </a:lnTo>
                    <a:lnTo>
                      <a:pt x="69195" y="5060"/>
                    </a:lnTo>
                    <a:lnTo>
                      <a:pt x="69195" y="4819"/>
                    </a:lnTo>
                    <a:lnTo>
                      <a:pt x="69195" y="4819"/>
                    </a:lnTo>
                    <a:lnTo>
                      <a:pt x="68831" y="4819"/>
                    </a:lnTo>
                    <a:lnTo>
                      <a:pt x="69195" y="4819"/>
                    </a:lnTo>
                    <a:lnTo>
                      <a:pt x="69195" y="4819"/>
                    </a:lnTo>
                    <a:lnTo>
                      <a:pt x="68831" y="4819"/>
                    </a:lnTo>
                    <a:lnTo>
                      <a:pt x="69195" y="4819"/>
                    </a:lnTo>
                    <a:lnTo>
                      <a:pt x="68831" y="4337"/>
                    </a:lnTo>
                    <a:lnTo>
                      <a:pt x="68831" y="4819"/>
                    </a:lnTo>
                    <a:lnTo>
                      <a:pt x="69195" y="4819"/>
                    </a:lnTo>
                    <a:lnTo>
                      <a:pt x="68831" y="4337"/>
                    </a:lnTo>
                    <a:lnTo>
                      <a:pt x="68831" y="4819"/>
                    </a:lnTo>
                    <a:lnTo>
                      <a:pt x="68831" y="4819"/>
                    </a:lnTo>
                    <a:lnTo>
                      <a:pt x="68831" y="4819"/>
                    </a:lnTo>
                    <a:lnTo>
                      <a:pt x="68831" y="4819"/>
                    </a:lnTo>
                    <a:lnTo>
                      <a:pt x="68831" y="4819"/>
                    </a:lnTo>
                    <a:lnTo>
                      <a:pt x="68831" y="4819"/>
                    </a:lnTo>
                    <a:lnTo>
                      <a:pt x="68831" y="4819"/>
                    </a:lnTo>
                    <a:lnTo>
                      <a:pt x="68831" y="4819"/>
                    </a:lnTo>
                    <a:lnTo>
                      <a:pt x="69924" y="5542"/>
                    </a:lnTo>
                    <a:lnTo>
                      <a:pt x="69924" y="5783"/>
                    </a:lnTo>
                    <a:lnTo>
                      <a:pt x="69924" y="5783"/>
                    </a:lnTo>
                    <a:lnTo>
                      <a:pt x="69924" y="5783"/>
                    </a:lnTo>
                    <a:lnTo>
                      <a:pt x="69742" y="6987"/>
                    </a:lnTo>
                    <a:lnTo>
                      <a:pt x="69742" y="6987"/>
                    </a:lnTo>
                    <a:lnTo>
                      <a:pt x="69377" y="7710"/>
                    </a:lnTo>
                    <a:lnTo>
                      <a:pt x="69377" y="8674"/>
                    </a:lnTo>
                    <a:lnTo>
                      <a:pt x="69377" y="8674"/>
                    </a:lnTo>
                    <a:lnTo>
                      <a:pt x="69377" y="8915"/>
                    </a:lnTo>
                    <a:lnTo>
                      <a:pt x="69377" y="9397"/>
                    </a:lnTo>
                    <a:lnTo>
                      <a:pt x="69377" y="9397"/>
                    </a:lnTo>
                    <a:lnTo>
                      <a:pt x="69742" y="9397"/>
                    </a:lnTo>
                    <a:lnTo>
                      <a:pt x="69377" y="9397"/>
                    </a:lnTo>
                    <a:lnTo>
                      <a:pt x="69377" y="9397"/>
                    </a:lnTo>
                    <a:lnTo>
                      <a:pt x="69742" y="9397"/>
                    </a:lnTo>
                    <a:lnTo>
                      <a:pt x="69377" y="9397"/>
                    </a:lnTo>
                    <a:lnTo>
                      <a:pt x="69742" y="9397"/>
                    </a:lnTo>
                    <a:lnTo>
                      <a:pt x="69377" y="8915"/>
                    </a:lnTo>
                    <a:lnTo>
                      <a:pt x="69377" y="9397"/>
                    </a:lnTo>
                    <a:lnTo>
                      <a:pt x="69742" y="9397"/>
                    </a:lnTo>
                    <a:lnTo>
                      <a:pt x="69377" y="8915"/>
                    </a:lnTo>
                    <a:lnTo>
                      <a:pt x="69742" y="9397"/>
                    </a:lnTo>
                    <a:lnTo>
                      <a:pt x="69742" y="8915"/>
                    </a:lnTo>
                    <a:lnTo>
                      <a:pt x="69742" y="8915"/>
                    </a:lnTo>
                    <a:lnTo>
                      <a:pt x="69377" y="8915"/>
                    </a:lnTo>
                    <a:lnTo>
                      <a:pt x="69742" y="9397"/>
                    </a:lnTo>
                    <a:lnTo>
                      <a:pt x="69742" y="8915"/>
                    </a:lnTo>
                    <a:lnTo>
                      <a:pt x="69742" y="8915"/>
                    </a:lnTo>
                    <a:lnTo>
                      <a:pt x="69742" y="8915"/>
                    </a:lnTo>
                    <a:lnTo>
                      <a:pt x="69742" y="8915"/>
                    </a:lnTo>
                    <a:lnTo>
                      <a:pt x="69195" y="8915"/>
                    </a:lnTo>
                    <a:lnTo>
                      <a:pt x="69195" y="8915"/>
                    </a:lnTo>
                    <a:lnTo>
                      <a:pt x="68285" y="8915"/>
                    </a:lnTo>
                    <a:lnTo>
                      <a:pt x="68285" y="8915"/>
                    </a:lnTo>
                    <a:lnTo>
                      <a:pt x="67738" y="9397"/>
                    </a:lnTo>
                    <a:lnTo>
                      <a:pt x="67738" y="9397"/>
                    </a:lnTo>
                    <a:lnTo>
                      <a:pt x="67556" y="10120"/>
                    </a:lnTo>
                    <a:lnTo>
                      <a:pt x="67556" y="10120"/>
                    </a:lnTo>
                    <a:lnTo>
                      <a:pt x="67556" y="11084"/>
                    </a:lnTo>
                    <a:lnTo>
                      <a:pt x="67556" y="11084"/>
                    </a:lnTo>
                    <a:lnTo>
                      <a:pt x="67738" y="11325"/>
                    </a:lnTo>
                    <a:lnTo>
                      <a:pt x="67738" y="11325"/>
                    </a:lnTo>
                    <a:lnTo>
                      <a:pt x="67738" y="11325"/>
                    </a:lnTo>
                    <a:lnTo>
                      <a:pt x="67738" y="11325"/>
                    </a:lnTo>
                    <a:lnTo>
                      <a:pt x="67738" y="12048"/>
                    </a:lnTo>
                    <a:lnTo>
                      <a:pt x="67556" y="12530"/>
                    </a:lnTo>
                    <a:lnTo>
                      <a:pt x="67556" y="12530"/>
                    </a:lnTo>
                    <a:lnTo>
                      <a:pt x="67556" y="12530"/>
                    </a:lnTo>
                    <a:lnTo>
                      <a:pt x="67556" y="12530"/>
                    </a:lnTo>
                    <a:lnTo>
                      <a:pt x="67556" y="12530"/>
                    </a:lnTo>
                    <a:lnTo>
                      <a:pt x="67556" y="12530"/>
                    </a:lnTo>
                    <a:lnTo>
                      <a:pt x="67556" y="12530"/>
                    </a:lnTo>
                    <a:lnTo>
                      <a:pt x="67738" y="12530"/>
                    </a:lnTo>
                    <a:lnTo>
                      <a:pt x="67556" y="12530"/>
                    </a:lnTo>
                    <a:lnTo>
                      <a:pt x="67556" y="12530"/>
                    </a:lnTo>
                    <a:lnTo>
                      <a:pt x="67738" y="12530"/>
                    </a:lnTo>
                    <a:lnTo>
                      <a:pt x="67556" y="12530"/>
                    </a:lnTo>
                    <a:lnTo>
                      <a:pt x="67556" y="12530"/>
                    </a:lnTo>
                    <a:lnTo>
                      <a:pt x="67374" y="12530"/>
                    </a:lnTo>
                    <a:lnTo>
                      <a:pt x="67374" y="12530"/>
                    </a:lnTo>
                    <a:lnTo>
                      <a:pt x="66828" y="13975"/>
                    </a:lnTo>
                    <a:lnTo>
                      <a:pt x="66828" y="13975"/>
                    </a:lnTo>
                    <a:lnTo>
                      <a:pt x="66282" y="15662"/>
                    </a:lnTo>
                    <a:lnTo>
                      <a:pt x="66828" y="15662"/>
                    </a:lnTo>
                    <a:lnTo>
                      <a:pt x="66282" y="15662"/>
                    </a:lnTo>
                    <a:lnTo>
                      <a:pt x="66282" y="15903"/>
                    </a:lnTo>
                    <a:lnTo>
                      <a:pt x="66282" y="15903"/>
                    </a:lnTo>
                    <a:lnTo>
                      <a:pt x="66282" y="16385"/>
                    </a:lnTo>
                    <a:lnTo>
                      <a:pt x="66464" y="17108"/>
                    </a:lnTo>
                    <a:lnTo>
                      <a:pt x="66464" y="17108"/>
                    </a:lnTo>
                    <a:lnTo>
                      <a:pt x="67556" y="18072"/>
                    </a:lnTo>
                    <a:lnTo>
                      <a:pt x="67556" y="18072"/>
                    </a:lnTo>
                    <a:lnTo>
                      <a:pt x="68649" y="19036"/>
                    </a:lnTo>
                    <a:lnTo>
                      <a:pt x="68649" y="19036"/>
                    </a:lnTo>
                    <a:lnTo>
                      <a:pt x="69195" y="19518"/>
                    </a:lnTo>
                    <a:lnTo>
                      <a:pt x="69195" y="19518"/>
                    </a:lnTo>
                    <a:lnTo>
                      <a:pt x="69377" y="19518"/>
                    </a:lnTo>
                    <a:lnTo>
                      <a:pt x="69377" y="19518"/>
                    </a:lnTo>
                    <a:lnTo>
                      <a:pt x="70288" y="19518"/>
                    </a:lnTo>
                    <a:lnTo>
                      <a:pt x="70288" y="19518"/>
                    </a:lnTo>
                    <a:lnTo>
                      <a:pt x="70470" y="19518"/>
                    </a:lnTo>
                    <a:lnTo>
                      <a:pt x="70470" y="19518"/>
                    </a:lnTo>
                    <a:lnTo>
                      <a:pt x="70652" y="19759"/>
                    </a:lnTo>
                    <a:lnTo>
                      <a:pt x="70652" y="19759"/>
                    </a:lnTo>
                    <a:lnTo>
                      <a:pt x="71562" y="20481"/>
                    </a:lnTo>
                    <a:lnTo>
                      <a:pt x="71562" y="20481"/>
                    </a:lnTo>
                    <a:lnTo>
                      <a:pt x="72109" y="21204"/>
                    </a:lnTo>
                    <a:lnTo>
                      <a:pt x="72655" y="21445"/>
                    </a:lnTo>
                    <a:lnTo>
                      <a:pt x="72655" y="21445"/>
                    </a:lnTo>
                    <a:lnTo>
                      <a:pt x="73019" y="22168"/>
                    </a:lnTo>
                    <a:lnTo>
                      <a:pt x="73019" y="22168"/>
                    </a:lnTo>
                    <a:lnTo>
                      <a:pt x="73383" y="22650"/>
                    </a:lnTo>
                    <a:lnTo>
                      <a:pt x="73383" y="22650"/>
                    </a:lnTo>
                    <a:lnTo>
                      <a:pt x="73383" y="23373"/>
                    </a:lnTo>
                    <a:lnTo>
                      <a:pt x="73383" y="23373"/>
                    </a:lnTo>
                    <a:lnTo>
                      <a:pt x="73930" y="24096"/>
                    </a:lnTo>
                    <a:lnTo>
                      <a:pt x="73930" y="24096"/>
                    </a:lnTo>
                    <a:lnTo>
                      <a:pt x="74658" y="24337"/>
                    </a:lnTo>
                    <a:lnTo>
                      <a:pt x="74658" y="24337"/>
                    </a:lnTo>
                    <a:lnTo>
                      <a:pt x="75933" y="24578"/>
                    </a:lnTo>
                    <a:lnTo>
                      <a:pt x="75933" y="24578"/>
                    </a:lnTo>
                    <a:lnTo>
                      <a:pt x="77025" y="25060"/>
                    </a:lnTo>
                    <a:lnTo>
                      <a:pt x="77025" y="25060"/>
                    </a:lnTo>
                    <a:lnTo>
                      <a:pt x="77572" y="26506"/>
                    </a:lnTo>
                    <a:lnTo>
                      <a:pt x="77572" y="26506"/>
                    </a:lnTo>
                    <a:lnTo>
                      <a:pt x="78118" y="26746"/>
                    </a:lnTo>
                    <a:lnTo>
                      <a:pt x="78664" y="27469"/>
                    </a:lnTo>
                    <a:lnTo>
                      <a:pt x="78664" y="27469"/>
                    </a:lnTo>
                    <a:lnTo>
                      <a:pt x="79393" y="27469"/>
                    </a:lnTo>
                    <a:lnTo>
                      <a:pt x="79393" y="27469"/>
                    </a:lnTo>
                    <a:lnTo>
                      <a:pt x="79757" y="27228"/>
                    </a:lnTo>
                    <a:lnTo>
                      <a:pt x="79757" y="27228"/>
                    </a:lnTo>
                    <a:lnTo>
                      <a:pt x="79939" y="27228"/>
                    </a:lnTo>
                    <a:lnTo>
                      <a:pt x="79939" y="27228"/>
                    </a:lnTo>
                    <a:lnTo>
                      <a:pt x="79939" y="27228"/>
                    </a:lnTo>
                    <a:lnTo>
                      <a:pt x="79939" y="27228"/>
                    </a:lnTo>
                    <a:lnTo>
                      <a:pt x="79939" y="26746"/>
                    </a:lnTo>
                    <a:lnTo>
                      <a:pt x="80303" y="26746"/>
                    </a:lnTo>
                    <a:lnTo>
                      <a:pt x="80303" y="26746"/>
                    </a:lnTo>
                    <a:lnTo>
                      <a:pt x="80667" y="27228"/>
                    </a:lnTo>
                    <a:lnTo>
                      <a:pt x="80667" y="27228"/>
                    </a:lnTo>
                    <a:lnTo>
                      <a:pt x="81760" y="27469"/>
                    </a:lnTo>
                    <a:lnTo>
                      <a:pt x="81760" y="27469"/>
                    </a:lnTo>
                    <a:lnTo>
                      <a:pt x="81760" y="27951"/>
                    </a:lnTo>
                    <a:lnTo>
                      <a:pt x="81760" y="27951"/>
                    </a:lnTo>
                    <a:lnTo>
                      <a:pt x="82124" y="27469"/>
                    </a:lnTo>
                    <a:lnTo>
                      <a:pt x="82124" y="27469"/>
                    </a:lnTo>
                    <a:lnTo>
                      <a:pt x="82306" y="27228"/>
                    </a:lnTo>
                    <a:lnTo>
                      <a:pt x="82306" y="27228"/>
                    </a:lnTo>
                    <a:lnTo>
                      <a:pt x="83034" y="25301"/>
                    </a:lnTo>
                    <a:lnTo>
                      <a:pt x="83034" y="25301"/>
                    </a:lnTo>
                    <a:lnTo>
                      <a:pt x="84127" y="21445"/>
                    </a:lnTo>
                    <a:lnTo>
                      <a:pt x="84127" y="21445"/>
                    </a:lnTo>
                    <a:lnTo>
                      <a:pt x="84491" y="20240"/>
                    </a:lnTo>
                    <a:lnTo>
                      <a:pt x="84491" y="20240"/>
                    </a:lnTo>
                    <a:lnTo>
                      <a:pt x="84673" y="19036"/>
                    </a:lnTo>
                    <a:lnTo>
                      <a:pt x="84673" y="19036"/>
                    </a:lnTo>
                    <a:lnTo>
                      <a:pt x="85037" y="18313"/>
                    </a:lnTo>
                    <a:lnTo>
                      <a:pt x="85037" y="18313"/>
                    </a:lnTo>
                    <a:lnTo>
                      <a:pt x="85220" y="15662"/>
                    </a:lnTo>
                    <a:lnTo>
                      <a:pt x="85220" y="15662"/>
                    </a:lnTo>
                    <a:lnTo>
                      <a:pt x="85037" y="11084"/>
                    </a:lnTo>
                    <a:lnTo>
                      <a:pt x="85037" y="11084"/>
                    </a:lnTo>
                    <a:lnTo>
                      <a:pt x="85220" y="9638"/>
                    </a:lnTo>
                    <a:lnTo>
                      <a:pt x="85220" y="8674"/>
                    </a:lnTo>
                    <a:lnTo>
                      <a:pt x="85220" y="8674"/>
                    </a:lnTo>
                    <a:lnTo>
                      <a:pt x="85584" y="7710"/>
                    </a:lnTo>
                    <a:lnTo>
                      <a:pt x="85584" y="7710"/>
                    </a:lnTo>
                    <a:lnTo>
                      <a:pt x="85584" y="6265"/>
                    </a:lnTo>
                    <a:lnTo>
                      <a:pt x="85584" y="6265"/>
                    </a:lnTo>
                    <a:lnTo>
                      <a:pt x="85584" y="5542"/>
                    </a:lnTo>
                    <a:lnTo>
                      <a:pt x="85766" y="5542"/>
                    </a:lnTo>
                    <a:lnTo>
                      <a:pt x="85766" y="5060"/>
                    </a:lnTo>
                    <a:lnTo>
                      <a:pt x="85584" y="5060"/>
                    </a:lnTo>
                    <a:lnTo>
                      <a:pt x="85766" y="5060"/>
                    </a:lnTo>
                    <a:lnTo>
                      <a:pt x="85766" y="5060"/>
                    </a:lnTo>
                    <a:lnTo>
                      <a:pt x="85584" y="5060"/>
                    </a:lnTo>
                    <a:lnTo>
                      <a:pt x="85766" y="5060"/>
                    </a:lnTo>
                    <a:lnTo>
                      <a:pt x="85766" y="5060"/>
                    </a:lnTo>
                    <a:lnTo>
                      <a:pt x="85948" y="4819"/>
                    </a:lnTo>
                    <a:lnTo>
                      <a:pt x="85948" y="4819"/>
                    </a:lnTo>
                    <a:lnTo>
                      <a:pt x="86312" y="3373"/>
                    </a:lnTo>
                    <a:lnTo>
                      <a:pt x="86312" y="3373"/>
                    </a:lnTo>
                    <a:lnTo>
                      <a:pt x="86858" y="1686"/>
                    </a:lnTo>
                    <a:lnTo>
                      <a:pt x="86858" y="1686"/>
                    </a:lnTo>
                    <a:lnTo>
                      <a:pt x="87040" y="963"/>
                    </a:lnTo>
                    <a:lnTo>
                      <a:pt x="87040" y="963"/>
                    </a:lnTo>
                    <a:lnTo>
                      <a:pt x="87040" y="963"/>
                    </a:lnTo>
                    <a:lnTo>
                      <a:pt x="86858" y="963"/>
                    </a:lnTo>
                    <a:lnTo>
                      <a:pt x="87040" y="963"/>
                    </a:lnTo>
                    <a:lnTo>
                      <a:pt x="87040" y="963"/>
                    </a:lnTo>
                    <a:lnTo>
                      <a:pt x="86858" y="963"/>
                    </a:lnTo>
                    <a:lnTo>
                      <a:pt x="87040" y="963"/>
                    </a:lnTo>
                    <a:lnTo>
                      <a:pt x="86858" y="722"/>
                    </a:lnTo>
                    <a:lnTo>
                      <a:pt x="86858" y="963"/>
                    </a:lnTo>
                    <a:lnTo>
                      <a:pt x="87040" y="963"/>
                    </a:lnTo>
                    <a:lnTo>
                      <a:pt x="86858" y="722"/>
                    </a:lnTo>
                    <a:lnTo>
                      <a:pt x="86858" y="963"/>
                    </a:lnTo>
                    <a:lnTo>
                      <a:pt x="86858" y="2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Shape 737"/>
              <p:cNvSpPr/>
              <p:nvPr/>
            </p:nvSpPr>
            <p:spPr>
              <a:xfrm>
                <a:off x="7999413" y="5838826"/>
                <a:ext cx="93600" cy="98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5084" y="120000"/>
                    </a:moveTo>
                    <a:lnTo>
                      <a:pt x="65084" y="120000"/>
                    </a:lnTo>
                    <a:lnTo>
                      <a:pt x="52881" y="116129"/>
                    </a:lnTo>
                    <a:lnTo>
                      <a:pt x="38644" y="108387"/>
                    </a:lnTo>
                    <a:lnTo>
                      <a:pt x="28474" y="96774"/>
                    </a:lnTo>
                    <a:lnTo>
                      <a:pt x="26440" y="89032"/>
                    </a:lnTo>
                    <a:lnTo>
                      <a:pt x="26440" y="83225"/>
                    </a:lnTo>
                    <a:lnTo>
                      <a:pt x="26440" y="83225"/>
                    </a:lnTo>
                    <a:lnTo>
                      <a:pt x="26440" y="65806"/>
                    </a:lnTo>
                    <a:lnTo>
                      <a:pt x="20338" y="56129"/>
                    </a:lnTo>
                    <a:lnTo>
                      <a:pt x="20338" y="56129"/>
                    </a:lnTo>
                    <a:lnTo>
                      <a:pt x="8135" y="27096"/>
                    </a:lnTo>
                    <a:lnTo>
                      <a:pt x="0" y="3870"/>
                    </a:lnTo>
                    <a:lnTo>
                      <a:pt x="0" y="3870"/>
                    </a:lnTo>
                    <a:lnTo>
                      <a:pt x="0" y="1935"/>
                    </a:lnTo>
                    <a:lnTo>
                      <a:pt x="6101" y="0"/>
                    </a:lnTo>
                    <a:lnTo>
                      <a:pt x="14237" y="0"/>
                    </a:lnTo>
                    <a:lnTo>
                      <a:pt x="22372" y="1935"/>
                    </a:lnTo>
                    <a:lnTo>
                      <a:pt x="22372" y="1935"/>
                    </a:lnTo>
                    <a:lnTo>
                      <a:pt x="48813" y="9677"/>
                    </a:lnTo>
                    <a:lnTo>
                      <a:pt x="61016" y="13548"/>
                    </a:lnTo>
                    <a:lnTo>
                      <a:pt x="69152" y="13548"/>
                    </a:lnTo>
                    <a:lnTo>
                      <a:pt x="69152" y="13548"/>
                    </a:lnTo>
                    <a:lnTo>
                      <a:pt x="93559" y="7741"/>
                    </a:lnTo>
                    <a:lnTo>
                      <a:pt x="107796" y="3870"/>
                    </a:lnTo>
                    <a:lnTo>
                      <a:pt x="111864" y="7741"/>
                    </a:lnTo>
                    <a:lnTo>
                      <a:pt x="113898" y="7741"/>
                    </a:lnTo>
                    <a:lnTo>
                      <a:pt x="113898" y="7741"/>
                    </a:lnTo>
                    <a:lnTo>
                      <a:pt x="117966" y="13548"/>
                    </a:lnTo>
                    <a:lnTo>
                      <a:pt x="117966" y="15483"/>
                    </a:lnTo>
                    <a:lnTo>
                      <a:pt x="117966" y="19354"/>
                    </a:lnTo>
                    <a:lnTo>
                      <a:pt x="117966" y="25161"/>
                    </a:lnTo>
                    <a:lnTo>
                      <a:pt x="117966" y="25161"/>
                    </a:lnTo>
                    <a:lnTo>
                      <a:pt x="120000" y="34838"/>
                    </a:lnTo>
                    <a:lnTo>
                      <a:pt x="120000" y="46451"/>
                    </a:lnTo>
                    <a:lnTo>
                      <a:pt x="120000" y="58064"/>
                    </a:lnTo>
                    <a:lnTo>
                      <a:pt x="117966" y="65806"/>
                    </a:lnTo>
                    <a:lnTo>
                      <a:pt x="117966" y="65806"/>
                    </a:lnTo>
                    <a:lnTo>
                      <a:pt x="107796" y="81290"/>
                    </a:lnTo>
                    <a:lnTo>
                      <a:pt x="101694" y="90967"/>
                    </a:lnTo>
                    <a:lnTo>
                      <a:pt x="101694" y="90967"/>
                    </a:lnTo>
                    <a:lnTo>
                      <a:pt x="105762" y="100645"/>
                    </a:lnTo>
                    <a:lnTo>
                      <a:pt x="101694" y="106451"/>
                    </a:lnTo>
                    <a:lnTo>
                      <a:pt x="99661" y="106451"/>
                    </a:lnTo>
                    <a:lnTo>
                      <a:pt x="99661" y="106451"/>
                    </a:lnTo>
                    <a:lnTo>
                      <a:pt x="93559" y="96774"/>
                    </a:lnTo>
                    <a:lnTo>
                      <a:pt x="91525" y="94838"/>
                    </a:lnTo>
                    <a:lnTo>
                      <a:pt x="87457" y="94838"/>
                    </a:lnTo>
                    <a:lnTo>
                      <a:pt x="87457" y="94838"/>
                    </a:lnTo>
                    <a:lnTo>
                      <a:pt x="79322" y="112258"/>
                    </a:lnTo>
                    <a:lnTo>
                      <a:pt x="73220" y="116129"/>
                    </a:lnTo>
                    <a:lnTo>
                      <a:pt x="67118" y="120000"/>
                    </a:lnTo>
                    <a:lnTo>
                      <a:pt x="65084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Shape 738"/>
              <p:cNvSpPr/>
              <p:nvPr/>
            </p:nvSpPr>
            <p:spPr>
              <a:xfrm>
                <a:off x="7999413" y="5838826"/>
                <a:ext cx="93600" cy="98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5084" y="120000"/>
                    </a:moveTo>
                    <a:lnTo>
                      <a:pt x="65084" y="120000"/>
                    </a:lnTo>
                    <a:lnTo>
                      <a:pt x="52881" y="116129"/>
                    </a:lnTo>
                    <a:lnTo>
                      <a:pt x="38644" y="108387"/>
                    </a:lnTo>
                    <a:lnTo>
                      <a:pt x="28474" y="96774"/>
                    </a:lnTo>
                    <a:lnTo>
                      <a:pt x="26440" y="89032"/>
                    </a:lnTo>
                    <a:lnTo>
                      <a:pt x="26440" y="83225"/>
                    </a:lnTo>
                    <a:lnTo>
                      <a:pt x="26440" y="83225"/>
                    </a:lnTo>
                    <a:lnTo>
                      <a:pt x="26440" y="65806"/>
                    </a:lnTo>
                    <a:lnTo>
                      <a:pt x="20338" y="56129"/>
                    </a:lnTo>
                    <a:lnTo>
                      <a:pt x="20338" y="56129"/>
                    </a:lnTo>
                    <a:lnTo>
                      <a:pt x="8135" y="27096"/>
                    </a:lnTo>
                    <a:lnTo>
                      <a:pt x="0" y="3870"/>
                    </a:lnTo>
                    <a:lnTo>
                      <a:pt x="0" y="3870"/>
                    </a:lnTo>
                    <a:lnTo>
                      <a:pt x="0" y="1935"/>
                    </a:lnTo>
                    <a:lnTo>
                      <a:pt x="6101" y="0"/>
                    </a:lnTo>
                    <a:lnTo>
                      <a:pt x="14237" y="0"/>
                    </a:lnTo>
                    <a:lnTo>
                      <a:pt x="22372" y="1935"/>
                    </a:lnTo>
                    <a:lnTo>
                      <a:pt x="22372" y="1935"/>
                    </a:lnTo>
                    <a:lnTo>
                      <a:pt x="48813" y="9677"/>
                    </a:lnTo>
                    <a:lnTo>
                      <a:pt x="61016" y="13548"/>
                    </a:lnTo>
                    <a:lnTo>
                      <a:pt x="69152" y="13548"/>
                    </a:lnTo>
                    <a:lnTo>
                      <a:pt x="69152" y="13548"/>
                    </a:lnTo>
                    <a:lnTo>
                      <a:pt x="93559" y="7741"/>
                    </a:lnTo>
                    <a:lnTo>
                      <a:pt x="107796" y="3870"/>
                    </a:lnTo>
                    <a:lnTo>
                      <a:pt x="111864" y="7741"/>
                    </a:lnTo>
                    <a:lnTo>
                      <a:pt x="113898" y="7741"/>
                    </a:lnTo>
                    <a:lnTo>
                      <a:pt x="113898" y="7741"/>
                    </a:lnTo>
                    <a:lnTo>
                      <a:pt x="117966" y="13548"/>
                    </a:lnTo>
                    <a:lnTo>
                      <a:pt x="117966" y="15483"/>
                    </a:lnTo>
                    <a:lnTo>
                      <a:pt x="117966" y="19354"/>
                    </a:lnTo>
                    <a:lnTo>
                      <a:pt x="117966" y="25161"/>
                    </a:lnTo>
                    <a:lnTo>
                      <a:pt x="117966" y="25161"/>
                    </a:lnTo>
                    <a:lnTo>
                      <a:pt x="120000" y="34838"/>
                    </a:lnTo>
                    <a:lnTo>
                      <a:pt x="120000" y="46451"/>
                    </a:lnTo>
                    <a:lnTo>
                      <a:pt x="120000" y="58064"/>
                    </a:lnTo>
                    <a:lnTo>
                      <a:pt x="117966" y="65806"/>
                    </a:lnTo>
                    <a:lnTo>
                      <a:pt x="117966" y="65806"/>
                    </a:lnTo>
                    <a:lnTo>
                      <a:pt x="107796" y="81290"/>
                    </a:lnTo>
                    <a:lnTo>
                      <a:pt x="101694" y="90967"/>
                    </a:lnTo>
                    <a:lnTo>
                      <a:pt x="101694" y="90967"/>
                    </a:lnTo>
                    <a:lnTo>
                      <a:pt x="105762" y="100645"/>
                    </a:lnTo>
                    <a:lnTo>
                      <a:pt x="101694" y="106451"/>
                    </a:lnTo>
                    <a:lnTo>
                      <a:pt x="99661" y="106451"/>
                    </a:lnTo>
                    <a:lnTo>
                      <a:pt x="99661" y="106451"/>
                    </a:lnTo>
                    <a:lnTo>
                      <a:pt x="93559" y="96774"/>
                    </a:lnTo>
                    <a:lnTo>
                      <a:pt x="91525" y="94838"/>
                    </a:lnTo>
                    <a:lnTo>
                      <a:pt x="87457" y="94838"/>
                    </a:lnTo>
                    <a:lnTo>
                      <a:pt x="87457" y="94838"/>
                    </a:lnTo>
                    <a:lnTo>
                      <a:pt x="79322" y="112258"/>
                    </a:lnTo>
                    <a:lnTo>
                      <a:pt x="73220" y="116129"/>
                    </a:lnTo>
                    <a:lnTo>
                      <a:pt x="67118" y="120000"/>
                    </a:lnTo>
                    <a:lnTo>
                      <a:pt x="65084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Shape 739"/>
              <p:cNvSpPr/>
              <p:nvPr/>
            </p:nvSpPr>
            <p:spPr>
              <a:xfrm>
                <a:off x="5738813" y="5254626"/>
                <a:ext cx="144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20000"/>
                    </a:moveTo>
                    <a:lnTo>
                      <a:pt x="80000" y="120000"/>
                    </a:lnTo>
                    <a:lnTo>
                      <a:pt x="13333" y="105000"/>
                    </a:lnTo>
                    <a:lnTo>
                      <a:pt x="0" y="45000"/>
                    </a:lnTo>
                    <a:lnTo>
                      <a:pt x="0" y="45000"/>
                    </a:lnTo>
                    <a:lnTo>
                      <a:pt x="0" y="15000"/>
                    </a:lnTo>
                    <a:lnTo>
                      <a:pt x="13333" y="0"/>
                    </a:lnTo>
                    <a:lnTo>
                      <a:pt x="13333" y="0"/>
                    </a:lnTo>
                    <a:lnTo>
                      <a:pt x="53333" y="0"/>
                    </a:lnTo>
                    <a:lnTo>
                      <a:pt x="53333" y="0"/>
                    </a:lnTo>
                    <a:lnTo>
                      <a:pt x="80000" y="0"/>
                    </a:lnTo>
                    <a:lnTo>
                      <a:pt x="93333" y="15000"/>
                    </a:lnTo>
                    <a:lnTo>
                      <a:pt x="120000" y="75000"/>
                    </a:lnTo>
                    <a:lnTo>
                      <a:pt x="120000" y="75000"/>
                    </a:lnTo>
                    <a:lnTo>
                      <a:pt x="93333" y="120000"/>
                    </a:lnTo>
                    <a:lnTo>
                      <a:pt x="93333" y="120000"/>
                    </a:lnTo>
                    <a:lnTo>
                      <a:pt x="8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Shape 740"/>
              <p:cNvSpPr/>
              <p:nvPr/>
            </p:nvSpPr>
            <p:spPr>
              <a:xfrm>
                <a:off x="5738813" y="5254626"/>
                <a:ext cx="144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20000"/>
                    </a:moveTo>
                    <a:lnTo>
                      <a:pt x="80000" y="120000"/>
                    </a:lnTo>
                    <a:lnTo>
                      <a:pt x="13333" y="105000"/>
                    </a:lnTo>
                    <a:lnTo>
                      <a:pt x="0" y="45000"/>
                    </a:lnTo>
                    <a:lnTo>
                      <a:pt x="0" y="45000"/>
                    </a:lnTo>
                    <a:lnTo>
                      <a:pt x="0" y="15000"/>
                    </a:lnTo>
                    <a:lnTo>
                      <a:pt x="13333" y="0"/>
                    </a:lnTo>
                    <a:lnTo>
                      <a:pt x="13333" y="0"/>
                    </a:lnTo>
                    <a:lnTo>
                      <a:pt x="53333" y="0"/>
                    </a:lnTo>
                    <a:lnTo>
                      <a:pt x="53333" y="0"/>
                    </a:lnTo>
                    <a:lnTo>
                      <a:pt x="80000" y="0"/>
                    </a:lnTo>
                    <a:lnTo>
                      <a:pt x="93333" y="15000"/>
                    </a:lnTo>
                    <a:lnTo>
                      <a:pt x="120000" y="75000"/>
                    </a:lnTo>
                    <a:lnTo>
                      <a:pt x="120000" y="75000"/>
                    </a:lnTo>
                    <a:lnTo>
                      <a:pt x="93333" y="120000"/>
                    </a:lnTo>
                    <a:lnTo>
                      <a:pt x="93333" y="120000"/>
                    </a:lnTo>
                    <a:lnTo>
                      <a:pt x="8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Shape 741"/>
              <p:cNvSpPr/>
              <p:nvPr/>
            </p:nvSpPr>
            <p:spPr>
              <a:xfrm>
                <a:off x="9001125" y="5251451"/>
                <a:ext cx="111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57" y="120000"/>
                    </a:moveTo>
                    <a:lnTo>
                      <a:pt x="102857" y="120000"/>
                    </a:lnTo>
                    <a:lnTo>
                      <a:pt x="51428" y="10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34285" y="0"/>
                    </a:lnTo>
                    <a:lnTo>
                      <a:pt x="34285" y="0"/>
                    </a:lnTo>
                    <a:lnTo>
                      <a:pt x="51428" y="0"/>
                    </a:lnTo>
                    <a:lnTo>
                      <a:pt x="51428" y="0"/>
                    </a:lnTo>
                    <a:lnTo>
                      <a:pt x="85714" y="0"/>
                    </a:lnTo>
                    <a:lnTo>
                      <a:pt x="102857" y="40000"/>
                    </a:lnTo>
                    <a:lnTo>
                      <a:pt x="119999" y="100000"/>
                    </a:lnTo>
                    <a:lnTo>
                      <a:pt x="119999" y="100000"/>
                    </a:lnTo>
                    <a:lnTo>
                      <a:pt x="119999" y="120000"/>
                    </a:lnTo>
                    <a:lnTo>
                      <a:pt x="119999" y="120000"/>
                    </a:lnTo>
                    <a:lnTo>
                      <a:pt x="102857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Shape 742"/>
              <p:cNvSpPr/>
              <p:nvPr/>
            </p:nvSpPr>
            <p:spPr>
              <a:xfrm>
                <a:off x="9001125" y="5251451"/>
                <a:ext cx="111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57" y="120000"/>
                    </a:moveTo>
                    <a:lnTo>
                      <a:pt x="102857" y="120000"/>
                    </a:lnTo>
                    <a:lnTo>
                      <a:pt x="51428" y="10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34285" y="0"/>
                    </a:lnTo>
                    <a:lnTo>
                      <a:pt x="34285" y="0"/>
                    </a:lnTo>
                    <a:lnTo>
                      <a:pt x="51428" y="0"/>
                    </a:lnTo>
                    <a:lnTo>
                      <a:pt x="51428" y="0"/>
                    </a:lnTo>
                    <a:lnTo>
                      <a:pt x="85714" y="0"/>
                    </a:lnTo>
                    <a:lnTo>
                      <a:pt x="102857" y="40000"/>
                    </a:lnTo>
                    <a:lnTo>
                      <a:pt x="119999" y="100000"/>
                    </a:lnTo>
                    <a:lnTo>
                      <a:pt x="119999" y="100000"/>
                    </a:lnTo>
                    <a:lnTo>
                      <a:pt x="119999" y="120000"/>
                    </a:lnTo>
                    <a:lnTo>
                      <a:pt x="119999" y="120000"/>
                    </a:lnTo>
                    <a:lnTo>
                      <a:pt x="102857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Shape 743"/>
              <p:cNvSpPr/>
              <p:nvPr/>
            </p:nvSpPr>
            <p:spPr>
              <a:xfrm>
                <a:off x="8851900" y="4922839"/>
                <a:ext cx="96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20000"/>
                    </a:moveTo>
                    <a:lnTo>
                      <a:pt x="60000" y="120000"/>
                    </a:lnTo>
                    <a:lnTo>
                      <a:pt x="40000" y="93333"/>
                    </a:lnTo>
                    <a:lnTo>
                      <a:pt x="40000" y="93333"/>
                    </a:lnTo>
                    <a:lnTo>
                      <a:pt x="0" y="80000"/>
                    </a:lnTo>
                    <a:lnTo>
                      <a:pt x="0" y="80000"/>
                    </a:lnTo>
                    <a:lnTo>
                      <a:pt x="40000" y="40000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80000" y="26666"/>
                    </a:lnTo>
                    <a:lnTo>
                      <a:pt x="80000" y="26666"/>
                    </a:lnTo>
                    <a:lnTo>
                      <a:pt x="120000" y="53333"/>
                    </a:lnTo>
                    <a:lnTo>
                      <a:pt x="120000" y="53333"/>
                    </a:lnTo>
                    <a:lnTo>
                      <a:pt x="80000" y="93333"/>
                    </a:lnTo>
                    <a:lnTo>
                      <a:pt x="6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Shape 744"/>
              <p:cNvSpPr/>
              <p:nvPr/>
            </p:nvSpPr>
            <p:spPr>
              <a:xfrm>
                <a:off x="8851900" y="4922839"/>
                <a:ext cx="96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20000"/>
                    </a:moveTo>
                    <a:lnTo>
                      <a:pt x="60000" y="120000"/>
                    </a:lnTo>
                    <a:lnTo>
                      <a:pt x="40000" y="93333"/>
                    </a:lnTo>
                    <a:lnTo>
                      <a:pt x="40000" y="93333"/>
                    </a:lnTo>
                    <a:lnTo>
                      <a:pt x="0" y="80000"/>
                    </a:lnTo>
                    <a:lnTo>
                      <a:pt x="0" y="80000"/>
                    </a:lnTo>
                    <a:lnTo>
                      <a:pt x="40000" y="40000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80000" y="26666"/>
                    </a:lnTo>
                    <a:lnTo>
                      <a:pt x="80000" y="26666"/>
                    </a:lnTo>
                    <a:lnTo>
                      <a:pt x="120000" y="53333"/>
                    </a:lnTo>
                    <a:lnTo>
                      <a:pt x="120000" y="53333"/>
                    </a:lnTo>
                    <a:lnTo>
                      <a:pt x="80000" y="93333"/>
                    </a:lnTo>
                    <a:lnTo>
                      <a:pt x="6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Shape 745"/>
              <p:cNvSpPr/>
              <p:nvPr/>
            </p:nvSpPr>
            <p:spPr>
              <a:xfrm>
                <a:off x="8391525" y="4949826"/>
                <a:ext cx="333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4285" y="120000"/>
                    </a:moveTo>
                    <a:lnTo>
                      <a:pt x="74285" y="120000"/>
                    </a:lnTo>
                    <a:lnTo>
                      <a:pt x="62857" y="120000"/>
                    </a:lnTo>
                    <a:lnTo>
                      <a:pt x="45714" y="106666"/>
                    </a:lnTo>
                    <a:lnTo>
                      <a:pt x="45714" y="106666"/>
                    </a:lnTo>
                    <a:lnTo>
                      <a:pt x="11428" y="4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428" y="0"/>
                    </a:lnTo>
                    <a:lnTo>
                      <a:pt x="11428" y="0"/>
                    </a:lnTo>
                    <a:lnTo>
                      <a:pt x="11428" y="0"/>
                    </a:lnTo>
                    <a:lnTo>
                      <a:pt x="11428" y="0"/>
                    </a:lnTo>
                    <a:lnTo>
                      <a:pt x="68571" y="26666"/>
                    </a:lnTo>
                    <a:lnTo>
                      <a:pt x="102857" y="66666"/>
                    </a:lnTo>
                    <a:lnTo>
                      <a:pt x="120000" y="80000"/>
                    </a:lnTo>
                    <a:lnTo>
                      <a:pt x="120000" y="80000"/>
                    </a:lnTo>
                    <a:lnTo>
                      <a:pt x="108571" y="106666"/>
                    </a:lnTo>
                    <a:lnTo>
                      <a:pt x="108571" y="106666"/>
                    </a:lnTo>
                    <a:lnTo>
                      <a:pt x="102857" y="120000"/>
                    </a:lnTo>
                    <a:lnTo>
                      <a:pt x="74285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Shape 746"/>
              <p:cNvSpPr/>
              <p:nvPr/>
            </p:nvSpPr>
            <p:spPr>
              <a:xfrm>
                <a:off x="8391525" y="4949826"/>
                <a:ext cx="333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4285" y="120000"/>
                    </a:moveTo>
                    <a:lnTo>
                      <a:pt x="74285" y="120000"/>
                    </a:lnTo>
                    <a:lnTo>
                      <a:pt x="62857" y="120000"/>
                    </a:lnTo>
                    <a:lnTo>
                      <a:pt x="45714" y="106666"/>
                    </a:lnTo>
                    <a:lnTo>
                      <a:pt x="45714" y="106666"/>
                    </a:lnTo>
                    <a:lnTo>
                      <a:pt x="11428" y="4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428" y="0"/>
                    </a:lnTo>
                    <a:lnTo>
                      <a:pt x="11428" y="0"/>
                    </a:lnTo>
                    <a:lnTo>
                      <a:pt x="11428" y="0"/>
                    </a:lnTo>
                    <a:lnTo>
                      <a:pt x="11428" y="0"/>
                    </a:lnTo>
                    <a:lnTo>
                      <a:pt x="68571" y="26666"/>
                    </a:lnTo>
                    <a:lnTo>
                      <a:pt x="102857" y="66666"/>
                    </a:lnTo>
                    <a:lnTo>
                      <a:pt x="120000" y="80000"/>
                    </a:lnTo>
                    <a:lnTo>
                      <a:pt x="120000" y="80000"/>
                    </a:lnTo>
                    <a:lnTo>
                      <a:pt x="108571" y="106666"/>
                    </a:lnTo>
                    <a:lnTo>
                      <a:pt x="108571" y="106666"/>
                    </a:lnTo>
                    <a:lnTo>
                      <a:pt x="102857" y="120000"/>
                    </a:lnTo>
                    <a:lnTo>
                      <a:pt x="74285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Shape 747"/>
              <p:cNvSpPr/>
              <p:nvPr/>
            </p:nvSpPr>
            <p:spPr>
              <a:xfrm>
                <a:off x="8450263" y="4979989"/>
                <a:ext cx="222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5714" y="120000"/>
                    </a:moveTo>
                    <a:lnTo>
                      <a:pt x="85714" y="120000"/>
                    </a:lnTo>
                    <a:lnTo>
                      <a:pt x="34285" y="100000"/>
                    </a:lnTo>
                    <a:lnTo>
                      <a:pt x="8571" y="6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25714" y="40000"/>
                    </a:lnTo>
                    <a:lnTo>
                      <a:pt x="42857" y="0"/>
                    </a:lnTo>
                    <a:lnTo>
                      <a:pt x="42857" y="0"/>
                    </a:lnTo>
                    <a:lnTo>
                      <a:pt x="94285" y="40000"/>
                    </a:lnTo>
                    <a:lnTo>
                      <a:pt x="111428" y="60000"/>
                    </a:lnTo>
                    <a:lnTo>
                      <a:pt x="119999" y="100000"/>
                    </a:lnTo>
                    <a:lnTo>
                      <a:pt x="119999" y="100000"/>
                    </a:lnTo>
                    <a:lnTo>
                      <a:pt x="111428" y="100000"/>
                    </a:lnTo>
                    <a:lnTo>
                      <a:pt x="111428" y="100000"/>
                    </a:lnTo>
                    <a:lnTo>
                      <a:pt x="85714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Shape 748"/>
              <p:cNvSpPr/>
              <p:nvPr/>
            </p:nvSpPr>
            <p:spPr>
              <a:xfrm>
                <a:off x="8450263" y="4979989"/>
                <a:ext cx="222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5714" y="120000"/>
                    </a:moveTo>
                    <a:lnTo>
                      <a:pt x="85714" y="120000"/>
                    </a:lnTo>
                    <a:lnTo>
                      <a:pt x="34285" y="100000"/>
                    </a:lnTo>
                    <a:lnTo>
                      <a:pt x="8571" y="6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25714" y="40000"/>
                    </a:lnTo>
                    <a:lnTo>
                      <a:pt x="42857" y="0"/>
                    </a:lnTo>
                    <a:lnTo>
                      <a:pt x="42857" y="0"/>
                    </a:lnTo>
                    <a:lnTo>
                      <a:pt x="94285" y="40000"/>
                    </a:lnTo>
                    <a:lnTo>
                      <a:pt x="111428" y="60000"/>
                    </a:lnTo>
                    <a:lnTo>
                      <a:pt x="119999" y="100000"/>
                    </a:lnTo>
                    <a:lnTo>
                      <a:pt x="119999" y="100000"/>
                    </a:lnTo>
                    <a:lnTo>
                      <a:pt x="111428" y="100000"/>
                    </a:lnTo>
                    <a:lnTo>
                      <a:pt x="111428" y="100000"/>
                    </a:lnTo>
                    <a:lnTo>
                      <a:pt x="85714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Shape 749"/>
              <p:cNvSpPr/>
              <p:nvPr/>
            </p:nvSpPr>
            <p:spPr>
              <a:xfrm>
                <a:off x="8362950" y="4902201"/>
                <a:ext cx="33300" cy="25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142" y="120000"/>
                    </a:moveTo>
                    <a:lnTo>
                      <a:pt x="97142" y="120000"/>
                    </a:lnTo>
                    <a:lnTo>
                      <a:pt x="74285" y="112500"/>
                    </a:lnTo>
                    <a:lnTo>
                      <a:pt x="40000" y="75000"/>
                    </a:lnTo>
                    <a:lnTo>
                      <a:pt x="5714" y="45000"/>
                    </a:lnTo>
                    <a:lnTo>
                      <a:pt x="0" y="15000"/>
                    </a:lnTo>
                    <a:lnTo>
                      <a:pt x="0" y="15000"/>
                    </a:lnTo>
                    <a:lnTo>
                      <a:pt x="0" y="15000"/>
                    </a:lnTo>
                    <a:lnTo>
                      <a:pt x="5714" y="0"/>
                    </a:lnTo>
                    <a:lnTo>
                      <a:pt x="5714" y="0"/>
                    </a:lnTo>
                    <a:lnTo>
                      <a:pt x="45714" y="15000"/>
                    </a:lnTo>
                    <a:lnTo>
                      <a:pt x="80000" y="30000"/>
                    </a:lnTo>
                    <a:lnTo>
                      <a:pt x="102857" y="52500"/>
                    </a:lnTo>
                    <a:lnTo>
                      <a:pt x="114285" y="75000"/>
                    </a:lnTo>
                    <a:lnTo>
                      <a:pt x="120000" y="90000"/>
                    </a:lnTo>
                    <a:lnTo>
                      <a:pt x="120000" y="90000"/>
                    </a:lnTo>
                    <a:lnTo>
                      <a:pt x="114285" y="112500"/>
                    </a:lnTo>
                    <a:lnTo>
                      <a:pt x="114285" y="112500"/>
                    </a:lnTo>
                    <a:lnTo>
                      <a:pt x="97142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Shape 750"/>
              <p:cNvSpPr/>
              <p:nvPr/>
            </p:nvSpPr>
            <p:spPr>
              <a:xfrm>
                <a:off x="8362950" y="4902201"/>
                <a:ext cx="33300" cy="25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142" y="120000"/>
                    </a:moveTo>
                    <a:lnTo>
                      <a:pt x="97142" y="120000"/>
                    </a:lnTo>
                    <a:lnTo>
                      <a:pt x="74285" y="112500"/>
                    </a:lnTo>
                    <a:lnTo>
                      <a:pt x="40000" y="75000"/>
                    </a:lnTo>
                    <a:lnTo>
                      <a:pt x="5714" y="45000"/>
                    </a:lnTo>
                    <a:lnTo>
                      <a:pt x="0" y="15000"/>
                    </a:lnTo>
                    <a:lnTo>
                      <a:pt x="0" y="15000"/>
                    </a:lnTo>
                    <a:lnTo>
                      <a:pt x="0" y="15000"/>
                    </a:lnTo>
                    <a:lnTo>
                      <a:pt x="5714" y="0"/>
                    </a:lnTo>
                    <a:lnTo>
                      <a:pt x="5714" y="0"/>
                    </a:lnTo>
                    <a:lnTo>
                      <a:pt x="45714" y="15000"/>
                    </a:lnTo>
                    <a:lnTo>
                      <a:pt x="80000" y="30000"/>
                    </a:lnTo>
                    <a:lnTo>
                      <a:pt x="102857" y="52500"/>
                    </a:lnTo>
                    <a:lnTo>
                      <a:pt x="114285" y="75000"/>
                    </a:lnTo>
                    <a:lnTo>
                      <a:pt x="120000" y="90000"/>
                    </a:lnTo>
                    <a:lnTo>
                      <a:pt x="120000" y="90000"/>
                    </a:lnTo>
                    <a:lnTo>
                      <a:pt x="114285" y="112500"/>
                    </a:lnTo>
                    <a:lnTo>
                      <a:pt x="114285" y="112500"/>
                    </a:lnTo>
                    <a:lnTo>
                      <a:pt x="97142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Shape 751"/>
              <p:cNvSpPr/>
              <p:nvPr/>
            </p:nvSpPr>
            <p:spPr>
              <a:xfrm>
                <a:off x="8591550" y="4725989"/>
                <a:ext cx="174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7272" y="119999"/>
                    </a:moveTo>
                    <a:lnTo>
                      <a:pt x="87272" y="119999"/>
                    </a:lnTo>
                    <a:lnTo>
                      <a:pt x="32727" y="85714"/>
                    </a:lnTo>
                    <a:lnTo>
                      <a:pt x="0" y="85714"/>
                    </a:lnTo>
                    <a:lnTo>
                      <a:pt x="0" y="85714"/>
                    </a:lnTo>
                    <a:lnTo>
                      <a:pt x="0" y="68571"/>
                    </a:lnTo>
                    <a:lnTo>
                      <a:pt x="0" y="68571"/>
                    </a:lnTo>
                    <a:lnTo>
                      <a:pt x="21818" y="17142"/>
                    </a:lnTo>
                    <a:lnTo>
                      <a:pt x="54545" y="0"/>
                    </a:lnTo>
                    <a:lnTo>
                      <a:pt x="54545" y="0"/>
                    </a:lnTo>
                    <a:lnTo>
                      <a:pt x="54545" y="0"/>
                    </a:lnTo>
                    <a:lnTo>
                      <a:pt x="54545" y="0"/>
                    </a:lnTo>
                    <a:lnTo>
                      <a:pt x="98181" y="17142"/>
                    </a:lnTo>
                    <a:lnTo>
                      <a:pt x="120000" y="85714"/>
                    </a:lnTo>
                    <a:lnTo>
                      <a:pt x="120000" y="85714"/>
                    </a:lnTo>
                    <a:lnTo>
                      <a:pt x="120000" y="85714"/>
                    </a:lnTo>
                    <a:lnTo>
                      <a:pt x="120000" y="85714"/>
                    </a:lnTo>
                    <a:lnTo>
                      <a:pt x="87272" y="1199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Shape 752"/>
              <p:cNvSpPr/>
              <p:nvPr/>
            </p:nvSpPr>
            <p:spPr>
              <a:xfrm>
                <a:off x="8591550" y="4725989"/>
                <a:ext cx="174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7272" y="119999"/>
                    </a:moveTo>
                    <a:lnTo>
                      <a:pt x="87272" y="119999"/>
                    </a:lnTo>
                    <a:lnTo>
                      <a:pt x="32727" y="85714"/>
                    </a:lnTo>
                    <a:lnTo>
                      <a:pt x="0" y="85714"/>
                    </a:lnTo>
                    <a:lnTo>
                      <a:pt x="0" y="85714"/>
                    </a:lnTo>
                    <a:lnTo>
                      <a:pt x="0" y="68571"/>
                    </a:lnTo>
                    <a:lnTo>
                      <a:pt x="0" y="68571"/>
                    </a:lnTo>
                    <a:lnTo>
                      <a:pt x="21818" y="17142"/>
                    </a:lnTo>
                    <a:lnTo>
                      <a:pt x="54545" y="0"/>
                    </a:lnTo>
                    <a:lnTo>
                      <a:pt x="54545" y="0"/>
                    </a:lnTo>
                    <a:lnTo>
                      <a:pt x="54545" y="0"/>
                    </a:lnTo>
                    <a:lnTo>
                      <a:pt x="54545" y="0"/>
                    </a:lnTo>
                    <a:lnTo>
                      <a:pt x="98181" y="17142"/>
                    </a:lnTo>
                    <a:lnTo>
                      <a:pt x="120000" y="85714"/>
                    </a:lnTo>
                    <a:lnTo>
                      <a:pt x="120000" y="85714"/>
                    </a:lnTo>
                    <a:lnTo>
                      <a:pt x="120000" y="85714"/>
                    </a:lnTo>
                    <a:lnTo>
                      <a:pt x="120000" y="85714"/>
                    </a:lnTo>
                    <a:lnTo>
                      <a:pt x="87272" y="119999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Shape 753"/>
              <p:cNvSpPr/>
              <p:nvPr/>
            </p:nvSpPr>
            <p:spPr>
              <a:xfrm>
                <a:off x="8712200" y="4702176"/>
                <a:ext cx="63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90000" y="120000"/>
                    </a:lnTo>
                    <a:lnTo>
                      <a:pt x="30000" y="12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0000" y="0"/>
                    </a:lnTo>
                    <a:lnTo>
                      <a:pt x="90000" y="0"/>
                    </a:lnTo>
                    <a:lnTo>
                      <a:pt x="120000" y="0"/>
                    </a:lnTo>
                    <a:lnTo>
                      <a:pt x="120000" y="40000"/>
                    </a:lnTo>
                    <a:lnTo>
                      <a:pt x="120000" y="40000"/>
                    </a:lnTo>
                    <a:lnTo>
                      <a:pt x="120000" y="120000"/>
                    </a:lnTo>
                    <a:lnTo>
                      <a:pt x="120000" y="120000"/>
                    </a:lnTo>
                    <a:lnTo>
                      <a:pt x="9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Shape 754"/>
              <p:cNvSpPr/>
              <p:nvPr/>
            </p:nvSpPr>
            <p:spPr>
              <a:xfrm>
                <a:off x="8712200" y="4702176"/>
                <a:ext cx="63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90000" y="120000"/>
                    </a:lnTo>
                    <a:lnTo>
                      <a:pt x="30000" y="12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0000" y="0"/>
                    </a:lnTo>
                    <a:lnTo>
                      <a:pt x="90000" y="0"/>
                    </a:lnTo>
                    <a:lnTo>
                      <a:pt x="120000" y="0"/>
                    </a:lnTo>
                    <a:lnTo>
                      <a:pt x="120000" y="40000"/>
                    </a:lnTo>
                    <a:lnTo>
                      <a:pt x="120000" y="40000"/>
                    </a:lnTo>
                    <a:lnTo>
                      <a:pt x="120000" y="120000"/>
                    </a:lnTo>
                    <a:lnTo>
                      <a:pt x="120000" y="120000"/>
                    </a:lnTo>
                    <a:lnTo>
                      <a:pt x="9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Shape 755"/>
              <p:cNvSpPr/>
              <p:nvPr/>
            </p:nvSpPr>
            <p:spPr>
              <a:xfrm>
                <a:off x="8612188" y="4506914"/>
                <a:ext cx="126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90000" y="120000"/>
                    </a:lnTo>
                    <a:lnTo>
                      <a:pt x="75000" y="120000"/>
                    </a:lnTo>
                    <a:lnTo>
                      <a:pt x="75000" y="120000"/>
                    </a:lnTo>
                    <a:lnTo>
                      <a:pt x="30000" y="80000"/>
                    </a:lnTo>
                    <a:lnTo>
                      <a:pt x="0" y="20000"/>
                    </a:lnTo>
                    <a:lnTo>
                      <a:pt x="0" y="2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0000" y="0"/>
                    </a:lnTo>
                    <a:lnTo>
                      <a:pt x="90000" y="0"/>
                    </a:lnTo>
                    <a:lnTo>
                      <a:pt x="120000" y="0"/>
                    </a:lnTo>
                    <a:lnTo>
                      <a:pt x="120000" y="20000"/>
                    </a:lnTo>
                    <a:lnTo>
                      <a:pt x="120000" y="20000"/>
                    </a:lnTo>
                    <a:lnTo>
                      <a:pt x="120000" y="20000"/>
                    </a:lnTo>
                    <a:lnTo>
                      <a:pt x="120000" y="80000"/>
                    </a:lnTo>
                    <a:lnTo>
                      <a:pt x="9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Shape 756"/>
              <p:cNvSpPr/>
              <p:nvPr/>
            </p:nvSpPr>
            <p:spPr>
              <a:xfrm>
                <a:off x="8612188" y="4506914"/>
                <a:ext cx="126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90000" y="120000"/>
                    </a:lnTo>
                    <a:lnTo>
                      <a:pt x="75000" y="120000"/>
                    </a:lnTo>
                    <a:lnTo>
                      <a:pt x="75000" y="120000"/>
                    </a:lnTo>
                    <a:lnTo>
                      <a:pt x="30000" y="80000"/>
                    </a:lnTo>
                    <a:lnTo>
                      <a:pt x="0" y="20000"/>
                    </a:lnTo>
                    <a:lnTo>
                      <a:pt x="0" y="2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0000" y="0"/>
                    </a:lnTo>
                    <a:lnTo>
                      <a:pt x="90000" y="0"/>
                    </a:lnTo>
                    <a:lnTo>
                      <a:pt x="120000" y="0"/>
                    </a:lnTo>
                    <a:lnTo>
                      <a:pt x="120000" y="20000"/>
                    </a:lnTo>
                    <a:lnTo>
                      <a:pt x="120000" y="20000"/>
                    </a:lnTo>
                    <a:lnTo>
                      <a:pt x="120000" y="20000"/>
                    </a:lnTo>
                    <a:lnTo>
                      <a:pt x="120000" y="80000"/>
                    </a:lnTo>
                    <a:lnTo>
                      <a:pt x="9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Shape 757"/>
              <p:cNvSpPr/>
              <p:nvPr/>
            </p:nvSpPr>
            <p:spPr>
              <a:xfrm>
                <a:off x="8666163" y="4532314"/>
                <a:ext cx="159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19999"/>
                    </a:moveTo>
                    <a:lnTo>
                      <a:pt x="72000" y="119999"/>
                    </a:lnTo>
                    <a:lnTo>
                      <a:pt x="48000" y="119999"/>
                    </a:lnTo>
                    <a:lnTo>
                      <a:pt x="12000" y="68571"/>
                    </a:lnTo>
                    <a:lnTo>
                      <a:pt x="12000" y="68571"/>
                    </a:lnTo>
                    <a:lnTo>
                      <a:pt x="0" y="51428"/>
                    </a:lnTo>
                    <a:lnTo>
                      <a:pt x="0" y="51428"/>
                    </a:lnTo>
                    <a:lnTo>
                      <a:pt x="12000" y="0"/>
                    </a:lnTo>
                    <a:lnTo>
                      <a:pt x="48000" y="0"/>
                    </a:lnTo>
                    <a:lnTo>
                      <a:pt x="48000" y="0"/>
                    </a:lnTo>
                    <a:lnTo>
                      <a:pt x="84000" y="17142"/>
                    </a:lnTo>
                    <a:lnTo>
                      <a:pt x="120000" y="51428"/>
                    </a:lnTo>
                    <a:lnTo>
                      <a:pt x="120000" y="51428"/>
                    </a:lnTo>
                    <a:lnTo>
                      <a:pt x="120000" y="68571"/>
                    </a:lnTo>
                    <a:lnTo>
                      <a:pt x="120000" y="68571"/>
                    </a:lnTo>
                    <a:lnTo>
                      <a:pt x="96000" y="102857"/>
                    </a:lnTo>
                    <a:lnTo>
                      <a:pt x="72000" y="1199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Shape 758"/>
              <p:cNvSpPr/>
              <p:nvPr/>
            </p:nvSpPr>
            <p:spPr>
              <a:xfrm>
                <a:off x="8666163" y="4532314"/>
                <a:ext cx="159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19999"/>
                    </a:moveTo>
                    <a:lnTo>
                      <a:pt x="72000" y="119999"/>
                    </a:lnTo>
                    <a:lnTo>
                      <a:pt x="48000" y="119999"/>
                    </a:lnTo>
                    <a:lnTo>
                      <a:pt x="12000" y="68571"/>
                    </a:lnTo>
                    <a:lnTo>
                      <a:pt x="12000" y="68571"/>
                    </a:lnTo>
                    <a:lnTo>
                      <a:pt x="0" y="51428"/>
                    </a:lnTo>
                    <a:lnTo>
                      <a:pt x="0" y="51428"/>
                    </a:lnTo>
                    <a:lnTo>
                      <a:pt x="12000" y="0"/>
                    </a:lnTo>
                    <a:lnTo>
                      <a:pt x="48000" y="0"/>
                    </a:lnTo>
                    <a:lnTo>
                      <a:pt x="48000" y="0"/>
                    </a:lnTo>
                    <a:lnTo>
                      <a:pt x="84000" y="17142"/>
                    </a:lnTo>
                    <a:lnTo>
                      <a:pt x="120000" y="51428"/>
                    </a:lnTo>
                    <a:lnTo>
                      <a:pt x="120000" y="51428"/>
                    </a:lnTo>
                    <a:lnTo>
                      <a:pt x="120000" y="68571"/>
                    </a:lnTo>
                    <a:lnTo>
                      <a:pt x="120000" y="68571"/>
                    </a:lnTo>
                    <a:lnTo>
                      <a:pt x="96000" y="102857"/>
                    </a:lnTo>
                    <a:lnTo>
                      <a:pt x="72000" y="119999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Shape 759"/>
              <p:cNvSpPr/>
              <p:nvPr/>
            </p:nvSpPr>
            <p:spPr>
              <a:xfrm>
                <a:off x="8016875" y="4368801"/>
                <a:ext cx="78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20000"/>
                    </a:moveTo>
                    <a:lnTo>
                      <a:pt x="72000" y="120000"/>
                    </a:lnTo>
                    <a:lnTo>
                      <a:pt x="48000" y="120000"/>
                    </a:lnTo>
                    <a:lnTo>
                      <a:pt x="0" y="30000"/>
                    </a:lnTo>
                    <a:lnTo>
                      <a:pt x="0" y="30000"/>
                    </a:lnTo>
                    <a:lnTo>
                      <a:pt x="48000" y="0"/>
                    </a:lnTo>
                    <a:lnTo>
                      <a:pt x="48000" y="0"/>
                    </a:lnTo>
                    <a:lnTo>
                      <a:pt x="72000" y="0"/>
                    </a:lnTo>
                    <a:lnTo>
                      <a:pt x="72000" y="0"/>
                    </a:lnTo>
                    <a:lnTo>
                      <a:pt x="120000" y="0"/>
                    </a:lnTo>
                    <a:lnTo>
                      <a:pt x="120000" y="30000"/>
                    </a:lnTo>
                    <a:lnTo>
                      <a:pt x="120000" y="30000"/>
                    </a:lnTo>
                    <a:lnTo>
                      <a:pt x="72000" y="120000"/>
                    </a:lnTo>
                    <a:lnTo>
                      <a:pt x="72000" y="120000"/>
                    </a:lnTo>
                    <a:lnTo>
                      <a:pt x="72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Shape 760"/>
              <p:cNvSpPr/>
              <p:nvPr/>
            </p:nvSpPr>
            <p:spPr>
              <a:xfrm>
                <a:off x="8016875" y="4368801"/>
                <a:ext cx="78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20000"/>
                    </a:moveTo>
                    <a:lnTo>
                      <a:pt x="72000" y="120000"/>
                    </a:lnTo>
                    <a:lnTo>
                      <a:pt x="48000" y="120000"/>
                    </a:lnTo>
                    <a:lnTo>
                      <a:pt x="0" y="30000"/>
                    </a:lnTo>
                    <a:lnTo>
                      <a:pt x="0" y="30000"/>
                    </a:lnTo>
                    <a:lnTo>
                      <a:pt x="48000" y="0"/>
                    </a:lnTo>
                    <a:lnTo>
                      <a:pt x="48000" y="0"/>
                    </a:lnTo>
                    <a:lnTo>
                      <a:pt x="72000" y="0"/>
                    </a:lnTo>
                    <a:lnTo>
                      <a:pt x="72000" y="0"/>
                    </a:lnTo>
                    <a:lnTo>
                      <a:pt x="120000" y="0"/>
                    </a:lnTo>
                    <a:lnTo>
                      <a:pt x="120000" y="30000"/>
                    </a:lnTo>
                    <a:lnTo>
                      <a:pt x="120000" y="30000"/>
                    </a:lnTo>
                    <a:lnTo>
                      <a:pt x="72000" y="120000"/>
                    </a:lnTo>
                    <a:lnTo>
                      <a:pt x="72000" y="120000"/>
                    </a:lnTo>
                    <a:lnTo>
                      <a:pt x="72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Shape 761"/>
              <p:cNvSpPr/>
              <p:nvPr/>
            </p:nvSpPr>
            <p:spPr>
              <a:xfrm>
                <a:off x="8053388" y="4313239"/>
                <a:ext cx="126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000" y="120000"/>
                    </a:moveTo>
                    <a:lnTo>
                      <a:pt x="75000" y="120000"/>
                    </a:lnTo>
                    <a:lnTo>
                      <a:pt x="30000" y="100000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30000" y="40000"/>
                    </a:lnTo>
                    <a:lnTo>
                      <a:pt x="30000" y="40000"/>
                    </a:lnTo>
                    <a:lnTo>
                      <a:pt x="45000" y="0"/>
                    </a:lnTo>
                    <a:lnTo>
                      <a:pt x="45000" y="0"/>
                    </a:lnTo>
                    <a:lnTo>
                      <a:pt x="90000" y="40000"/>
                    </a:lnTo>
                    <a:lnTo>
                      <a:pt x="120000" y="60000"/>
                    </a:lnTo>
                    <a:lnTo>
                      <a:pt x="120000" y="60000"/>
                    </a:lnTo>
                    <a:lnTo>
                      <a:pt x="120000" y="100000"/>
                    </a:lnTo>
                    <a:lnTo>
                      <a:pt x="120000" y="100000"/>
                    </a:lnTo>
                    <a:lnTo>
                      <a:pt x="75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Shape 762"/>
              <p:cNvSpPr/>
              <p:nvPr/>
            </p:nvSpPr>
            <p:spPr>
              <a:xfrm>
                <a:off x="8053388" y="4313239"/>
                <a:ext cx="126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000" y="120000"/>
                    </a:moveTo>
                    <a:lnTo>
                      <a:pt x="75000" y="120000"/>
                    </a:lnTo>
                    <a:lnTo>
                      <a:pt x="30000" y="100000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30000" y="40000"/>
                    </a:lnTo>
                    <a:lnTo>
                      <a:pt x="30000" y="40000"/>
                    </a:lnTo>
                    <a:lnTo>
                      <a:pt x="45000" y="0"/>
                    </a:lnTo>
                    <a:lnTo>
                      <a:pt x="45000" y="0"/>
                    </a:lnTo>
                    <a:lnTo>
                      <a:pt x="90000" y="40000"/>
                    </a:lnTo>
                    <a:lnTo>
                      <a:pt x="120000" y="60000"/>
                    </a:lnTo>
                    <a:lnTo>
                      <a:pt x="120000" y="60000"/>
                    </a:lnTo>
                    <a:lnTo>
                      <a:pt x="120000" y="100000"/>
                    </a:lnTo>
                    <a:lnTo>
                      <a:pt x="120000" y="100000"/>
                    </a:lnTo>
                    <a:lnTo>
                      <a:pt x="75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Shape 763"/>
              <p:cNvSpPr/>
              <p:nvPr/>
            </p:nvSpPr>
            <p:spPr>
              <a:xfrm>
                <a:off x="8061325" y="4244976"/>
                <a:ext cx="63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90000" y="120000"/>
                    </a:lnTo>
                    <a:lnTo>
                      <a:pt x="30000" y="90000"/>
                    </a:lnTo>
                    <a:lnTo>
                      <a:pt x="0" y="30000"/>
                    </a:lnTo>
                    <a:lnTo>
                      <a:pt x="0" y="3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000" y="0"/>
                    </a:lnTo>
                    <a:lnTo>
                      <a:pt x="30000" y="0"/>
                    </a:lnTo>
                    <a:lnTo>
                      <a:pt x="90000" y="0"/>
                    </a:lnTo>
                    <a:lnTo>
                      <a:pt x="120000" y="90000"/>
                    </a:lnTo>
                    <a:lnTo>
                      <a:pt x="120000" y="90000"/>
                    </a:lnTo>
                    <a:lnTo>
                      <a:pt x="120000" y="90000"/>
                    </a:lnTo>
                    <a:lnTo>
                      <a:pt x="120000" y="90000"/>
                    </a:lnTo>
                    <a:lnTo>
                      <a:pt x="9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Shape 764"/>
              <p:cNvSpPr/>
              <p:nvPr/>
            </p:nvSpPr>
            <p:spPr>
              <a:xfrm>
                <a:off x="8061325" y="4244976"/>
                <a:ext cx="63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90000" y="120000"/>
                    </a:lnTo>
                    <a:lnTo>
                      <a:pt x="30000" y="90000"/>
                    </a:lnTo>
                    <a:lnTo>
                      <a:pt x="0" y="30000"/>
                    </a:lnTo>
                    <a:lnTo>
                      <a:pt x="0" y="30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000" y="0"/>
                    </a:lnTo>
                    <a:lnTo>
                      <a:pt x="30000" y="0"/>
                    </a:lnTo>
                    <a:lnTo>
                      <a:pt x="90000" y="0"/>
                    </a:lnTo>
                    <a:lnTo>
                      <a:pt x="120000" y="90000"/>
                    </a:lnTo>
                    <a:lnTo>
                      <a:pt x="120000" y="90000"/>
                    </a:lnTo>
                    <a:lnTo>
                      <a:pt x="120000" y="90000"/>
                    </a:lnTo>
                    <a:lnTo>
                      <a:pt x="120000" y="90000"/>
                    </a:lnTo>
                    <a:lnTo>
                      <a:pt x="9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Shape 765"/>
              <p:cNvSpPr/>
              <p:nvPr/>
            </p:nvSpPr>
            <p:spPr>
              <a:xfrm>
                <a:off x="7743825" y="4521201"/>
                <a:ext cx="96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20000"/>
                    </a:moveTo>
                    <a:lnTo>
                      <a:pt x="60000" y="120000"/>
                    </a:lnTo>
                    <a:lnTo>
                      <a:pt x="20000" y="96000"/>
                    </a:lnTo>
                    <a:lnTo>
                      <a:pt x="0" y="24000"/>
                    </a:lnTo>
                    <a:lnTo>
                      <a:pt x="0" y="24000"/>
                    </a:lnTo>
                    <a:lnTo>
                      <a:pt x="0" y="0"/>
                    </a:lnTo>
                    <a:lnTo>
                      <a:pt x="20000" y="0"/>
                    </a:lnTo>
                    <a:lnTo>
                      <a:pt x="2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80000" y="0"/>
                    </a:lnTo>
                    <a:lnTo>
                      <a:pt x="120000" y="72000"/>
                    </a:lnTo>
                    <a:lnTo>
                      <a:pt x="120000" y="72000"/>
                    </a:lnTo>
                    <a:lnTo>
                      <a:pt x="120000" y="96000"/>
                    </a:lnTo>
                    <a:lnTo>
                      <a:pt x="60000" y="120000"/>
                    </a:lnTo>
                    <a:lnTo>
                      <a:pt x="60000" y="120000"/>
                    </a:lnTo>
                    <a:lnTo>
                      <a:pt x="6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Shape 766"/>
              <p:cNvSpPr/>
              <p:nvPr/>
            </p:nvSpPr>
            <p:spPr>
              <a:xfrm>
                <a:off x="7743825" y="4521201"/>
                <a:ext cx="96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20000"/>
                    </a:moveTo>
                    <a:lnTo>
                      <a:pt x="60000" y="120000"/>
                    </a:lnTo>
                    <a:lnTo>
                      <a:pt x="20000" y="96000"/>
                    </a:lnTo>
                    <a:lnTo>
                      <a:pt x="0" y="24000"/>
                    </a:lnTo>
                    <a:lnTo>
                      <a:pt x="0" y="24000"/>
                    </a:lnTo>
                    <a:lnTo>
                      <a:pt x="0" y="0"/>
                    </a:lnTo>
                    <a:lnTo>
                      <a:pt x="20000" y="0"/>
                    </a:lnTo>
                    <a:lnTo>
                      <a:pt x="2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80000" y="0"/>
                    </a:lnTo>
                    <a:lnTo>
                      <a:pt x="120000" y="72000"/>
                    </a:lnTo>
                    <a:lnTo>
                      <a:pt x="120000" y="72000"/>
                    </a:lnTo>
                    <a:lnTo>
                      <a:pt x="120000" y="96000"/>
                    </a:lnTo>
                    <a:lnTo>
                      <a:pt x="60000" y="120000"/>
                    </a:lnTo>
                    <a:lnTo>
                      <a:pt x="60000" y="120000"/>
                    </a:lnTo>
                    <a:lnTo>
                      <a:pt x="6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Shape 767"/>
              <p:cNvSpPr/>
              <p:nvPr/>
            </p:nvSpPr>
            <p:spPr>
              <a:xfrm>
                <a:off x="8343900" y="4533901"/>
                <a:ext cx="63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90000" y="120000"/>
                    </a:lnTo>
                    <a:lnTo>
                      <a:pt x="30000" y="120000"/>
                    </a:lnTo>
                    <a:lnTo>
                      <a:pt x="0" y="72000"/>
                    </a:lnTo>
                    <a:lnTo>
                      <a:pt x="0" y="0"/>
                    </a:lnTo>
                    <a:lnTo>
                      <a:pt x="30000" y="0"/>
                    </a:lnTo>
                    <a:lnTo>
                      <a:pt x="30000" y="0"/>
                    </a:lnTo>
                    <a:lnTo>
                      <a:pt x="90000" y="0"/>
                    </a:lnTo>
                    <a:lnTo>
                      <a:pt x="120000" y="48000"/>
                    </a:lnTo>
                    <a:lnTo>
                      <a:pt x="120000" y="72000"/>
                    </a:lnTo>
                    <a:lnTo>
                      <a:pt x="9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Shape 768"/>
              <p:cNvSpPr/>
              <p:nvPr/>
            </p:nvSpPr>
            <p:spPr>
              <a:xfrm>
                <a:off x="8343900" y="4533901"/>
                <a:ext cx="63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90000" y="120000"/>
                    </a:lnTo>
                    <a:lnTo>
                      <a:pt x="30000" y="120000"/>
                    </a:lnTo>
                    <a:lnTo>
                      <a:pt x="0" y="72000"/>
                    </a:lnTo>
                    <a:lnTo>
                      <a:pt x="0" y="0"/>
                    </a:lnTo>
                    <a:lnTo>
                      <a:pt x="30000" y="0"/>
                    </a:lnTo>
                    <a:lnTo>
                      <a:pt x="30000" y="0"/>
                    </a:lnTo>
                    <a:lnTo>
                      <a:pt x="90000" y="0"/>
                    </a:lnTo>
                    <a:lnTo>
                      <a:pt x="120000" y="48000"/>
                    </a:lnTo>
                    <a:lnTo>
                      <a:pt x="120000" y="72000"/>
                    </a:lnTo>
                    <a:lnTo>
                      <a:pt x="9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Shape 769"/>
              <p:cNvSpPr/>
              <p:nvPr/>
            </p:nvSpPr>
            <p:spPr>
              <a:xfrm>
                <a:off x="5738813" y="4819651"/>
                <a:ext cx="111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571" y="120000"/>
                    </a:moveTo>
                    <a:lnTo>
                      <a:pt x="68571" y="120000"/>
                    </a:lnTo>
                    <a:lnTo>
                      <a:pt x="17142" y="120000"/>
                    </a:lnTo>
                    <a:lnTo>
                      <a:pt x="0" y="90000"/>
                    </a:lnTo>
                    <a:lnTo>
                      <a:pt x="0" y="90000"/>
                    </a:lnTo>
                    <a:lnTo>
                      <a:pt x="0" y="30000"/>
                    </a:lnTo>
                    <a:lnTo>
                      <a:pt x="17142" y="0"/>
                    </a:lnTo>
                    <a:lnTo>
                      <a:pt x="17142" y="0"/>
                    </a:lnTo>
                    <a:lnTo>
                      <a:pt x="68571" y="0"/>
                    </a:lnTo>
                    <a:lnTo>
                      <a:pt x="68571" y="0"/>
                    </a:lnTo>
                    <a:lnTo>
                      <a:pt x="102857" y="0"/>
                    </a:lnTo>
                    <a:lnTo>
                      <a:pt x="119999" y="30000"/>
                    </a:lnTo>
                    <a:lnTo>
                      <a:pt x="119999" y="30000"/>
                    </a:lnTo>
                    <a:lnTo>
                      <a:pt x="102857" y="120000"/>
                    </a:lnTo>
                    <a:lnTo>
                      <a:pt x="102857" y="120000"/>
                    </a:lnTo>
                    <a:lnTo>
                      <a:pt x="68571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Shape 770"/>
              <p:cNvSpPr/>
              <p:nvPr/>
            </p:nvSpPr>
            <p:spPr>
              <a:xfrm>
                <a:off x="5738813" y="4819651"/>
                <a:ext cx="111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571" y="120000"/>
                    </a:moveTo>
                    <a:lnTo>
                      <a:pt x="68571" y="120000"/>
                    </a:lnTo>
                    <a:lnTo>
                      <a:pt x="17142" y="120000"/>
                    </a:lnTo>
                    <a:lnTo>
                      <a:pt x="0" y="90000"/>
                    </a:lnTo>
                    <a:lnTo>
                      <a:pt x="0" y="90000"/>
                    </a:lnTo>
                    <a:lnTo>
                      <a:pt x="0" y="30000"/>
                    </a:lnTo>
                    <a:lnTo>
                      <a:pt x="17142" y="0"/>
                    </a:lnTo>
                    <a:lnTo>
                      <a:pt x="17142" y="0"/>
                    </a:lnTo>
                    <a:lnTo>
                      <a:pt x="68571" y="0"/>
                    </a:lnTo>
                    <a:lnTo>
                      <a:pt x="68571" y="0"/>
                    </a:lnTo>
                    <a:lnTo>
                      <a:pt x="102857" y="0"/>
                    </a:lnTo>
                    <a:lnTo>
                      <a:pt x="119999" y="30000"/>
                    </a:lnTo>
                    <a:lnTo>
                      <a:pt x="119999" y="30000"/>
                    </a:lnTo>
                    <a:lnTo>
                      <a:pt x="102857" y="120000"/>
                    </a:lnTo>
                    <a:lnTo>
                      <a:pt x="102857" y="120000"/>
                    </a:lnTo>
                    <a:lnTo>
                      <a:pt x="68571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Shape 771"/>
              <p:cNvSpPr/>
              <p:nvPr/>
            </p:nvSpPr>
            <p:spPr>
              <a:xfrm>
                <a:off x="6178550" y="4616451"/>
                <a:ext cx="126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5000" y="120000"/>
                    </a:moveTo>
                    <a:lnTo>
                      <a:pt x="45000" y="120000"/>
                    </a:lnTo>
                    <a:lnTo>
                      <a:pt x="0" y="100000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15000" y="40000"/>
                    </a:lnTo>
                    <a:lnTo>
                      <a:pt x="45000" y="0"/>
                    </a:lnTo>
                    <a:lnTo>
                      <a:pt x="45000" y="0"/>
                    </a:lnTo>
                    <a:lnTo>
                      <a:pt x="75000" y="0"/>
                    </a:lnTo>
                    <a:lnTo>
                      <a:pt x="75000" y="0"/>
                    </a:lnTo>
                    <a:lnTo>
                      <a:pt x="105000" y="0"/>
                    </a:lnTo>
                    <a:lnTo>
                      <a:pt x="120000" y="40000"/>
                    </a:lnTo>
                    <a:lnTo>
                      <a:pt x="120000" y="40000"/>
                    </a:lnTo>
                    <a:lnTo>
                      <a:pt x="120000" y="60000"/>
                    </a:lnTo>
                    <a:lnTo>
                      <a:pt x="75000" y="100000"/>
                    </a:lnTo>
                    <a:lnTo>
                      <a:pt x="75000" y="100000"/>
                    </a:lnTo>
                    <a:lnTo>
                      <a:pt x="45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Shape 772"/>
              <p:cNvSpPr/>
              <p:nvPr/>
            </p:nvSpPr>
            <p:spPr>
              <a:xfrm>
                <a:off x="6178550" y="4616451"/>
                <a:ext cx="126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5000" y="120000"/>
                    </a:moveTo>
                    <a:lnTo>
                      <a:pt x="45000" y="120000"/>
                    </a:lnTo>
                    <a:lnTo>
                      <a:pt x="0" y="100000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15000" y="40000"/>
                    </a:lnTo>
                    <a:lnTo>
                      <a:pt x="45000" y="0"/>
                    </a:lnTo>
                    <a:lnTo>
                      <a:pt x="45000" y="0"/>
                    </a:lnTo>
                    <a:lnTo>
                      <a:pt x="75000" y="0"/>
                    </a:lnTo>
                    <a:lnTo>
                      <a:pt x="75000" y="0"/>
                    </a:lnTo>
                    <a:lnTo>
                      <a:pt x="105000" y="0"/>
                    </a:lnTo>
                    <a:lnTo>
                      <a:pt x="120000" y="40000"/>
                    </a:lnTo>
                    <a:lnTo>
                      <a:pt x="120000" y="40000"/>
                    </a:lnTo>
                    <a:lnTo>
                      <a:pt x="120000" y="60000"/>
                    </a:lnTo>
                    <a:lnTo>
                      <a:pt x="75000" y="100000"/>
                    </a:lnTo>
                    <a:lnTo>
                      <a:pt x="75000" y="100000"/>
                    </a:lnTo>
                    <a:lnTo>
                      <a:pt x="45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Shape 773"/>
              <p:cNvSpPr/>
              <p:nvPr/>
            </p:nvSpPr>
            <p:spPr>
              <a:xfrm>
                <a:off x="5789613" y="5238751"/>
                <a:ext cx="111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571" y="120000"/>
                    </a:moveTo>
                    <a:lnTo>
                      <a:pt x="68571" y="120000"/>
                    </a:lnTo>
                    <a:lnTo>
                      <a:pt x="17142" y="96000"/>
                    </a:lnTo>
                    <a:lnTo>
                      <a:pt x="0" y="48000"/>
                    </a:lnTo>
                    <a:lnTo>
                      <a:pt x="0" y="48000"/>
                    </a:lnTo>
                    <a:lnTo>
                      <a:pt x="0" y="24000"/>
                    </a:lnTo>
                    <a:lnTo>
                      <a:pt x="51428" y="24000"/>
                    </a:lnTo>
                    <a:lnTo>
                      <a:pt x="51428" y="24000"/>
                    </a:lnTo>
                    <a:lnTo>
                      <a:pt x="68571" y="0"/>
                    </a:lnTo>
                    <a:lnTo>
                      <a:pt x="68571" y="0"/>
                    </a:lnTo>
                    <a:lnTo>
                      <a:pt x="119999" y="24000"/>
                    </a:lnTo>
                    <a:lnTo>
                      <a:pt x="119999" y="24000"/>
                    </a:lnTo>
                    <a:lnTo>
                      <a:pt x="119999" y="24000"/>
                    </a:lnTo>
                    <a:lnTo>
                      <a:pt x="102857" y="120000"/>
                    </a:lnTo>
                    <a:lnTo>
                      <a:pt x="102857" y="120000"/>
                    </a:lnTo>
                    <a:lnTo>
                      <a:pt x="68571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Shape 774"/>
              <p:cNvSpPr/>
              <p:nvPr/>
            </p:nvSpPr>
            <p:spPr>
              <a:xfrm>
                <a:off x="5789613" y="5238751"/>
                <a:ext cx="111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571" y="120000"/>
                    </a:moveTo>
                    <a:lnTo>
                      <a:pt x="68571" y="120000"/>
                    </a:lnTo>
                    <a:lnTo>
                      <a:pt x="17142" y="96000"/>
                    </a:lnTo>
                    <a:lnTo>
                      <a:pt x="0" y="48000"/>
                    </a:lnTo>
                    <a:lnTo>
                      <a:pt x="0" y="48000"/>
                    </a:lnTo>
                    <a:lnTo>
                      <a:pt x="0" y="24000"/>
                    </a:lnTo>
                    <a:lnTo>
                      <a:pt x="51428" y="24000"/>
                    </a:lnTo>
                    <a:lnTo>
                      <a:pt x="51428" y="24000"/>
                    </a:lnTo>
                    <a:lnTo>
                      <a:pt x="68571" y="0"/>
                    </a:lnTo>
                    <a:lnTo>
                      <a:pt x="68571" y="0"/>
                    </a:lnTo>
                    <a:lnTo>
                      <a:pt x="119999" y="24000"/>
                    </a:lnTo>
                    <a:lnTo>
                      <a:pt x="119999" y="24000"/>
                    </a:lnTo>
                    <a:lnTo>
                      <a:pt x="119999" y="24000"/>
                    </a:lnTo>
                    <a:lnTo>
                      <a:pt x="102857" y="120000"/>
                    </a:lnTo>
                    <a:lnTo>
                      <a:pt x="102857" y="120000"/>
                    </a:lnTo>
                    <a:lnTo>
                      <a:pt x="68571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Shape 775"/>
              <p:cNvSpPr/>
              <p:nvPr/>
            </p:nvSpPr>
            <p:spPr>
              <a:xfrm>
                <a:off x="8029575" y="3460751"/>
                <a:ext cx="22200" cy="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94285" y="27692"/>
                    </a:lnTo>
                    <a:lnTo>
                      <a:pt x="59999" y="64615"/>
                    </a:lnTo>
                    <a:lnTo>
                      <a:pt x="17142" y="101538"/>
                    </a:lnTo>
                    <a:lnTo>
                      <a:pt x="0" y="120000"/>
                    </a:lnTo>
                    <a:lnTo>
                      <a:pt x="0" y="101538"/>
                    </a:lnTo>
                    <a:lnTo>
                      <a:pt x="0" y="101538"/>
                    </a:lnTo>
                    <a:lnTo>
                      <a:pt x="8571" y="83076"/>
                    </a:lnTo>
                    <a:lnTo>
                      <a:pt x="42857" y="36923"/>
                    </a:lnTo>
                    <a:lnTo>
                      <a:pt x="94285" y="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Shape 776"/>
              <p:cNvSpPr/>
              <p:nvPr/>
            </p:nvSpPr>
            <p:spPr>
              <a:xfrm>
                <a:off x="8029575" y="3460751"/>
                <a:ext cx="22200" cy="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94285" y="27692"/>
                    </a:lnTo>
                    <a:lnTo>
                      <a:pt x="59999" y="64615"/>
                    </a:lnTo>
                    <a:lnTo>
                      <a:pt x="17142" y="101538"/>
                    </a:lnTo>
                    <a:lnTo>
                      <a:pt x="0" y="120000"/>
                    </a:lnTo>
                    <a:lnTo>
                      <a:pt x="0" y="101538"/>
                    </a:lnTo>
                    <a:lnTo>
                      <a:pt x="0" y="101538"/>
                    </a:lnTo>
                    <a:lnTo>
                      <a:pt x="8571" y="83076"/>
                    </a:lnTo>
                    <a:lnTo>
                      <a:pt x="42857" y="36923"/>
                    </a:lnTo>
                    <a:lnTo>
                      <a:pt x="94285" y="0"/>
                    </a:lnTo>
                    <a:lnTo>
                      <a:pt x="119999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Shape 777"/>
              <p:cNvSpPr/>
              <p:nvPr/>
            </p:nvSpPr>
            <p:spPr>
              <a:xfrm>
                <a:off x="8066088" y="3419476"/>
                <a:ext cx="42900" cy="3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44" y="120000"/>
                    </a:moveTo>
                    <a:lnTo>
                      <a:pt x="4444" y="120000"/>
                    </a:lnTo>
                    <a:lnTo>
                      <a:pt x="0" y="114782"/>
                    </a:lnTo>
                    <a:lnTo>
                      <a:pt x="4444" y="99130"/>
                    </a:lnTo>
                    <a:lnTo>
                      <a:pt x="26666" y="67826"/>
                    </a:lnTo>
                    <a:lnTo>
                      <a:pt x="44444" y="41739"/>
                    </a:lnTo>
                    <a:lnTo>
                      <a:pt x="62222" y="36521"/>
                    </a:lnTo>
                    <a:lnTo>
                      <a:pt x="62222" y="36521"/>
                    </a:lnTo>
                    <a:lnTo>
                      <a:pt x="75555" y="31304"/>
                    </a:lnTo>
                    <a:lnTo>
                      <a:pt x="93333" y="20869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06666" y="20869"/>
                    </a:lnTo>
                    <a:lnTo>
                      <a:pt x="71111" y="67826"/>
                    </a:lnTo>
                    <a:lnTo>
                      <a:pt x="26666" y="104347"/>
                    </a:lnTo>
                    <a:lnTo>
                      <a:pt x="4444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Shape 778"/>
              <p:cNvSpPr/>
              <p:nvPr/>
            </p:nvSpPr>
            <p:spPr>
              <a:xfrm>
                <a:off x="8066088" y="3419476"/>
                <a:ext cx="42900" cy="3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44" y="120000"/>
                    </a:moveTo>
                    <a:lnTo>
                      <a:pt x="4444" y="120000"/>
                    </a:lnTo>
                    <a:lnTo>
                      <a:pt x="0" y="114782"/>
                    </a:lnTo>
                    <a:lnTo>
                      <a:pt x="4444" y="99130"/>
                    </a:lnTo>
                    <a:lnTo>
                      <a:pt x="26666" y="67826"/>
                    </a:lnTo>
                    <a:lnTo>
                      <a:pt x="44444" y="41739"/>
                    </a:lnTo>
                    <a:lnTo>
                      <a:pt x="62222" y="36521"/>
                    </a:lnTo>
                    <a:lnTo>
                      <a:pt x="62222" y="36521"/>
                    </a:lnTo>
                    <a:lnTo>
                      <a:pt x="75555" y="31304"/>
                    </a:lnTo>
                    <a:lnTo>
                      <a:pt x="93333" y="20869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06666" y="20869"/>
                    </a:lnTo>
                    <a:lnTo>
                      <a:pt x="71111" y="67826"/>
                    </a:lnTo>
                    <a:lnTo>
                      <a:pt x="26666" y="104347"/>
                    </a:lnTo>
                    <a:lnTo>
                      <a:pt x="4444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Shape 779"/>
              <p:cNvSpPr/>
              <p:nvPr/>
            </p:nvSpPr>
            <p:spPr>
              <a:xfrm>
                <a:off x="8128000" y="3390901"/>
                <a:ext cx="17400" cy="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" y="120000"/>
                    </a:moveTo>
                    <a:lnTo>
                      <a:pt x="10909" y="120000"/>
                    </a:lnTo>
                    <a:lnTo>
                      <a:pt x="0" y="110769"/>
                    </a:lnTo>
                    <a:lnTo>
                      <a:pt x="10909" y="101538"/>
                    </a:lnTo>
                    <a:lnTo>
                      <a:pt x="43636" y="55384"/>
                    </a:lnTo>
                    <a:lnTo>
                      <a:pt x="98181" y="18461"/>
                    </a:lnTo>
                    <a:lnTo>
                      <a:pt x="109090" y="0"/>
                    </a:lnTo>
                    <a:lnTo>
                      <a:pt x="120000" y="18461"/>
                    </a:lnTo>
                    <a:lnTo>
                      <a:pt x="120000" y="18461"/>
                    </a:lnTo>
                    <a:lnTo>
                      <a:pt x="120000" y="27692"/>
                    </a:lnTo>
                    <a:lnTo>
                      <a:pt x="120000" y="46153"/>
                    </a:lnTo>
                    <a:lnTo>
                      <a:pt x="98181" y="83076"/>
                    </a:lnTo>
                    <a:lnTo>
                      <a:pt x="43636" y="110769"/>
                    </a:lnTo>
                    <a:lnTo>
                      <a:pt x="10909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Shape 780"/>
              <p:cNvSpPr/>
              <p:nvPr/>
            </p:nvSpPr>
            <p:spPr>
              <a:xfrm>
                <a:off x="8128000" y="3390901"/>
                <a:ext cx="17400" cy="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" y="120000"/>
                    </a:moveTo>
                    <a:lnTo>
                      <a:pt x="10909" y="120000"/>
                    </a:lnTo>
                    <a:lnTo>
                      <a:pt x="0" y="110769"/>
                    </a:lnTo>
                    <a:lnTo>
                      <a:pt x="10909" y="101538"/>
                    </a:lnTo>
                    <a:lnTo>
                      <a:pt x="43636" y="55384"/>
                    </a:lnTo>
                    <a:lnTo>
                      <a:pt x="98181" y="18461"/>
                    </a:lnTo>
                    <a:lnTo>
                      <a:pt x="109090" y="0"/>
                    </a:lnTo>
                    <a:lnTo>
                      <a:pt x="120000" y="18461"/>
                    </a:lnTo>
                    <a:lnTo>
                      <a:pt x="120000" y="18461"/>
                    </a:lnTo>
                    <a:lnTo>
                      <a:pt x="120000" y="27692"/>
                    </a:lnTo>
                    <a:lnTo>
                      <a:pt x="120000" y="46153"/>
                    </a:lnTo>
                    <a:lnTo>
                      <a:pt x="98181" y="83076"/>
                    </a:lnTo>
                    <a:lnTo>
                      <a:pt x="43636" y="110769"/>
                    </a:lnTo>
                    <a:lnTo>
                      <a:pt x="10909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Shape 781"/>
              <p:cNvSpPr/>
              <p:nvPr/>
            </p:nvSpPr>
            <p:spPr>
              <a:xfrm>
                <a:off x="8178800" y="3357564"/>
                <a:ext cx="111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68571" y="0"/>
                    </a:lnTo>
                    <a:lnTo>
                      <a:pt x="17142" y="15000"/>
                    </a:lnTo>
                    <a:lnTo>
                      <a:pt x="0" y="60000"/>
                    </a:lnTo>
                    <a:lnTo>
                      <a:pt x="0" y="105000"/>
                    </a:lnTo>
                    <a:lnTo>
                      <a:pt x="0" y="105000"/>
                    </a:lnTo>
                    <a:lnTo>
                      <a:pt x="17142" y="120000"/>
                    </a:lnTo>
                    <a:lnTo>
                      <a:pt x="51428" y="120000"/>
                    </a:lnTo>
                    <a:lnTo>
                      <a:pt x="85714" y="75000"/>
                    </a:lnTo>
                    <a:lnTo>
                      <a:pt x="119999" y="4500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Shape 782"/>
              <p:cNvSpPr/>
              <p:nvPr/>
            </p:nvSpPr>
            <p:spPr>
              <a:xfrm>
                <a:off x="8267700" y="3224214"/>
                <a:ext cx="25500" cy="22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97500" y="0"/>
                    </a:lnTo>
                    <a:lnTo>
                      <a:pt x="90000" y="8571"/>
                    </a:lnTo>
                    <a:lnTo>
                      <a:pt x="67500" y="25714"/>
                    </a:lnTo>
                    <a:lnTo>
                      <a:pt x="45000" y="34285"/>
                    </a:lnTo>
                    <a:lnTo>
                      <a:pt x="45000" y="34285"/>
                    </a:lnTo>
                    <a:lnTo>
                      <a:pt x="22500" y="59999"/>
                    </a:lnTo>
                    <a:lnTo>
                      <a:pt x="0" y="85714"/>
                    </a:lnTo>
                    <a:lnTo>
                      <a:pt x="0" y="111428"/>
                    </a:lnTo>
                    <a:lnTo>
                      <a:pt x="15000" y="119999"/>
                    </a:lnTo>
                    <a:lnTo>
                      <a:pt x="15000" y="119999"/>
                    </a:lnTo>
                    <a:lnTo>
                      <a:pt x="45000" y="111428"/>
                    </a:lnTo>
                    <a:lnTo>
                      <a:pt x="90000" y="59999"/>
                    </a:lnTo>
                    <a:lnTo>
                      <a:pt x="120000" y="8571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Shape 783"/>
              <p:cNvSpPr/>
              <p:nvPr/>
            </p:nvSpPr>
            <p:spPr>
              <a:xfrm>
                <a:off x="8267700" y="3224214"/>
                <a:ext cx="25500" cy="22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97500" y="0"/>
                    </a:lnTo>
                    <a:lnTo>
                      <a:pt x="90000" y="8571"/>
                    </a:lnTo>
                    <a:lnTo>
                      <a:pt x="67500" y="25714"/>
                    </a:lnTo>
                    <a:lnTo>
                      <a:pt x="45000" y="34285"/>
                    </a:lnTo>
                    <a:lnTo>
                      <a:pt x="45000" y="34285"/>
                    </a:lnTo>
                    <a:lnTo>
                      <a:pt x="22500" y="59999"/>
                    </a:lnTo>
                    <a:lnTo>
                      <a:pt x="0" y="85714"/>
                    </a:lnTo>
                    <a:lnTo>
                      <a:pt x="0" y="111428"/>
                    </a:lnTo>
                    <a:lnTo>
                      <a:pt x="15000" y="119999"/>
                    </a:lnTo>
                    <a:lnTo>
                      <a:pt x="15000" y="119999"/>
                    </a:lnTo>
                    <a:lnTo>
                      <a:pt x="45000" y="111428"/>
                    </a:lnTo>
                    <a:lnTo>
                      <a:pt x="90000" y="59999"/>
                    </a:lnTo>
                    <a:lnTo>
                      <a:pt x="120000" y="8571"/>
                    </a:lnTo>
                    <a:lnTo>
                      <a:pt x="120000" y="0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Shape 784"/>
              <p:cNvSpPr/>
              <p:nvPr/>
            </p:nvSpPr>
            <p:spPr>
              <a:xfrm>
                <a:off x="8240713" y="3292476"/>
                <a:ext cx="48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0"/>
                    </a:moveTo>
                    <a:lnTo>
                      <a:pt x="40000" y="0"/>
                    </a:lnTo>
                    <a:lnTo>
                      <a:pt x="0" y="0"/>
                    </a:lnTo>
                    <a:lnTo>
                      <a:pt x="0" y="8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120000" y="80000"/>
                    </a:lnTo>
                    <a:lnTo>
                      <a:pt x="120000" y="0"/>
                    </a:lnTo>
                    <a:lnTo>
                      <a:pt x="4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Shape 785"/>
              <p:cNvSpPr/>
              <p:nvPr/>
            </p:nvSpPr>
            <p:spPr>
              <a:xfrm>
                <a:off x="8240713" y="3292476"/>
                <a:ext cx="48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0"/>
                    </a:moveTo>
                    <a:lnTo>
                      <a:pt x="40000" y="0"/>
                    </a:lnTo>
                    <a:lnTo>
                      <a:pt x="0" y="0"/>
                    </a:lnTo>
                    <a:lnTo>
                      <a:pt x="0" y="8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120000" y="80000"/>
                    </a:lnTo>
                    <a:lnTo>
                      <a:pt x="120000" y="0"/>
                    </a:lnTo>
                    <a:lnTo>
                      <a:pt x="4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Shape 786"/>
              <p:cNvSpPr/>
              <p:nvPr/>
            </p:nvSpPr>
            <p:spPr>
              <a:xfrm>
                <a:off x="7570788" y="4014789"/>
                <a:ext cx="14400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666" y="0"/>
                    </a:moveTo>
                    <a:lnTo>
                      <a:pt x="106666" y="0"/>
                    </a:lnTo>
                    <a:lnTo>
                      <a:pt x="66666" y="10000"/>
                    </a:lnTo>
                    <a:lnTo>
                      <a:pt x="26666" y="40000"/>
                    </a:lnTo>
                    <a:lnTo>
                      <a:pt x="0" y="90000"/>
                    </a:lnTo>
                    <a:lnTo>
                      <a:pt x="0" y="10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66666" y="100000"/>
                    </a:lnTo>
                    <a:lnTo>
                      <a:pt x="106666" y="70000"/>
                    </a:lnTo>
                    <a:lnTo>
                      <a:pt x="120000" y="30000"/>
                    </a:lnTo>
                    <a:lnTo>
                      <a:pt x="120000" y="10000"/>
                    </a:lnTo>
                    <a:lnTo>
                      <a:pt x="10666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Shape 787"/>
              <p:cNvSpPr/>
              <p:nvPr/>
            </p:nvSpPr>
            <p:spPr>
              <a:xfrm>
                <a:off x="7570788" y="4014789"/>
                <a:ext cx="14400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666" y="0"/>
                    </a:moveTo>
                    <a:lnTo>
                      <a:pt x="106666" y="0"/>
                    </a:lnTo>
                    <a:lnTo>
                      <a:pt x="66666" y="10000"/>
                    </a:lnTo>
                    <a:lnTo>
                      <a:pt x="26666" y="40000"/>
                    </a:lnTo>
                    <a:lnTo>
                      <a:pt x="0" y="90000"/>
                    </a:lnTo>
                    <a:lnTo>
                      <a:pt x="0" y="100000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66666" y="100000"/>
                    </a:lnTo>
                    <a:lnTo>
                      <a:pt x="106666" y="70000"/>
                    </a:lnTo>
                    <a:lnTo>
                      <a:pt x="120000" y="30000"/>
                    </a:lnTo>
                    <a:lnTo>
                      <a:pt x="120000" y="10000"/>
                    </a:lnTo>
                    <a:lnTo>
                      <a:pt x="106666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Shape 788"/>
              <p:cNvSpPr/>
              <p:nvPr/>
            </p:nvSpPr>
            <p:spPr>
              <a:xfrm>
                <a:off x="7729538" y="4178301"/>
                <a:ext cx="48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120000" y="120000"/>
                    </a:lnTo>
                    <a:lnTo>
                      <a:pt x="80000" y="120000"/>
                    </a:lnTo>
                    <a:lnTo>
                      <a:pt x="80000" y="12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40000"/>
                    </a:lnTo>
                    <a:lnTo>
                      <a:pt x="120000" y="40000"/>
                    </a:lnTo>
                    <a:lnTo>
                      <a:pt x="120000" y="4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Shape 789"/>
              <p:cNvSpPr/>
              <p:nvPr/>
            </p:nvSpPr>
            <p:spPr>
              <a:xfrm>
                <a:off x="7729538" y="4178301"/>
                <a:ext cx="48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120000" y="120000"/>
                    </a:lnTo>
                    <a:lnTo>
                      <a:pt x="80000" y="120000"/>
                    </a:lnTo>
                    <a:lnTo>
                      <a:pt x="80000" y="120000"/>
                    </a:lnTo>
                    <a:lnTo>
                      <a:pt x="0" y="40000"/>
                    </a:lnTo>
                    <a:lnTo>
                      <a:pt x="0" y="40000"/>
                    </a:lnTo>
                    <a:lnTo>
                      <a:pt x="80000" y="0"/>
                    </a:lnTo>
                    <a:lnTo>
                      <a:pt x="80000" y="0"/>
                    </a:lnTo>
                    <a:lnTo>
                      <a:pt x="120000" y="0"/>
                    </a:lnTo>
                    <a:lnTo>
                      <a:pt x="120000" y="0"/>
                    </a:lnTo>
                    <a:lnTo>
                      <a:pt x="120000" y="40000"/>
                    </a:lnTo>
                    <a:lnTo>
                      <a:pt x="120000" y="40000"/>
                    </a:lnTo>
                    <a:lnTo>
                      <a:pt x="120000" y="4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Shape 790"/>
              <p:cNvSpPr/>
              <p:nvPr/>
            </p:nvSpPr>
            <p:spPr>
              <a:xfrm>
                <a:off x="6199188" y="3092451"/>
                <a:ext cx="1554300" cy="1092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754" y="23720"/>
                    </a:moveTo>
                    <a:lnTo>
                      <a:pt x="119754" y="23720"/>
                    </a:lnTo>
                    <a:lnTo>
                      <a:pt x="118774" y="24244"/>
                    </a:lnTo>
                    <a:lnTo>
                      <a:pt x="117425" y="24593"/>
                    </a:lnTo>
                    <a:lnTo>
                      <a:pt x="117425" y="24593"/>
                    </a:lnTo>
                    <a:lnTo>
                      <a:pt x="116935" y="24767"/>
                    </a:lnTo>
                    <a:lnTo>
                      <a:pt x="115832" y="25290"/>
                    </a:lnTo>
                    <a:lnTo>
                      <a:pt x="114974" y="25813"/>
                    </a:lnTo>
                    <a:lnTo>
                      <a:pt x="114239" y="25988"/>
                    </a:lnTo>
                    <a:lnTo>
                      <a:pt x="114239" y="25988"/>
                    </a:lnTo>
                    <a:lnTo>
                      <a:pt x="113748" y="25988"/>
                    </a:lnTo>
                    <a:lnTo>
                      <a:pt x="113258" y="25465"/>
                    </a:lnTo>
                    <a:lnTo>
                      <a:pt x="112645" y="25116"/>
                    </a:lnTo>
                    <a:lnTo>
                      <a:pt x="112277" y="24593"/>
                    </a:lnTo>
                    <a:lnTo>
                      <a:pt x="112277" y="24593"/>
                    </a:lnTo>
                    <a:lnTo>
                      <a:pt x="112277" y="23023"/>
                    </a:lnTo>
                    <a:lnTo>
                      <a:pt x="112155" y="22325"/>
                    </a:lnTo>
                    <a:lnTo>
                      <a:pt x="112032" y="21802"/>
                    </a:lnTo>
                    <a:lnTo>
                      <a:pt x="112032" y="21802"/>
                    </a:lnTo>
                    <a:lnTo>
                      <a:pt x="109703" y="19186"/>
                    </a:lnTo>
                    <a:lnTo>
                      <a:pt x="109703" y="19186"/>
                    </a:lnTo>
                    <a:lnTo>
                      <a:pt x="108600" y="17965"/>
                    </a:lnTo>
                    <a:lnTo>
                      <a:pt x="107129" y="17267"/>
                    </a:lnTo>
                    <a:lnTo>
                      <a:pt x="107129" y="17267"/>
                    </a:lnTo>
                    <a:lnTo>
                      <a:pt x="106271" y="16744"/>
                    </a:lnTo>
                    <a:lnTo>
                      <a:pt x="105903" y="16220"/>
                    </a:lnTo>
                    <a:lnTo>
                      <a:pt x="105903" y="15348"/>
                    </a:lnTo>
                    <a:lnTo>
                      <a:pt x="105903" y="15348"/>
                    </a:lnTo>
                    <a:lnTo>
                      <a:pt x="105781" y="14476"/>
                    </a:lnTo>
                    <a:lnTo>
                      <a:pt x="105413" y="13081"/>
                    </a:lnTo>
                    <a:lnTo>
                      <a:pt x="105045" y="11860"/>
                    </a:lnTo>
                    <a:lnTo>
                      <a:pt x="104923" y="11162"/>
                    </a:lnTo>
                    <a:lnTo>
                      <a:pt x="104923" y="11162"/>
                    </a:lnTo>
                    <a:lnTo>
                      <a:pt x="104923" y="10116"/>
                    </a:lnTo>
                    <a:lnTo>
                      <a:pt x="104923" y="9593"/>
                    </a:lnTo>
                    <a:lnTo>
                      <a:pt x="104678" y="9069"/>
                    </a:lnTo>
                    <a:lnTo>
                      <a:pt x="104678" y="9069"/>
                    </a:lnTo>
                    <a:lnTo>
                      <a:pt x="102962" y="4883"/>
                    </a:lnTo>
                    <a:lnTo>
                      <a:pt x="101859" y="2616"/>
                    </a:lnTo>
                    <a:lnTo>
                      <a:pt x="101491" y="1569"/>
                    </a:lnTo>
                    <a:lnTo>
                      <a:pt x="101001" y="1046"/>
                    </a:lnTo>
                    <a:lnTo>
                      <a:pt x="101001" y="1046"/>
                    </a:lnTo>
                    <a:lnTo>
                      <a:pt x="100388" y="697"/>
                    </a:lnTo>
                    <a:lnTo>
                      <a:pt x="100143" y="1046"/>
                    </a:lnTo>
                    <a:lnTo>
                      <a:pt x="99775" y="1046"/>
                    </a:lnTo>
                    <a:lnTo>
                      <a:pt x="99407" y="1046"/>
                    </a:lnTo>
                    <a:lnTo>
                      <a:pt x="99407" y="1046"/>
                    </a:lnTo>
                    <a:lnTo>
                      <a:pt x="98304" y="348"/>
                    </a:lnTo>
                    <a:lnTo>
                      <a:pt x="97201" y="0"/>
                    </a:lnTo>
                    <a:lnTo>
                      <a:pt x="97201" y="0"/>
                    </a:lnTo>
                    <a:lnTo>
                      <a:pt x="94627" y="348"/>
                    </a:lnTo>
                    <a:lnTo>
                      <a:pt x="91562" y="697"/>
                    </a:lnTo>
                    <a:lnTo>
                      <a:pt x="91562" y="697"/>
                    </a:lnTo>
                    <a:lnTo>
                      <a:pt x="91072" y="1569"/>
                    </a:lnTo>
                    <a:lnTo>
                      <a:pt x="90337" y="2616"/>
                    </a:lnTo>
                    <a:lnTo>
                      <a:pt x="89846" y="3488"/>
                    </a:lnTo>
                    <a:lnTo>
                      <a:pt x="89846" y="4011"/>
                    </a:lnTo>
                    <a:lnTo>
                      <a:pt x="89846" y="4360"/>
                    </a:lnTo>
                    <a:lnTo>
                      <a:pt x="89846" y="4360"/>
                    </a:lnTo>
                    <a:lnTo>
                      <a:pt x="90459" y="4883"/>
                    </a:lnTo>
                    <a:lnTo>
                      <a:pt x="90827" y="5058"/>
                    </a:lnTo>
                    <a:lnTo>
                      <a:pt x="90827" y="5581"/>
                    </a:lnTo>
                    <a:lnTo>
                      <a:pt x="90827" y="5581"/>
                    </a:lnTo>
                    <a:lnTo>
                      <a:pt x="90827" y="6279"/>
                    </a:lnTo>
                    <a:lnTo>
                      <a:pt x="90704" y="7151"/>
                    </a:lnTo>
                    <a:lnTo>
                      <a:pt x="90459" y="7674"/>
                    </a:lnTo>
                    <a:lnTo>
                      <a:pt x="90704" y="8023"/>
                    </a:lnTo>
                    <a:lnTo>
                      <a:pt x="90704" y="8023"/>
                    </a:lnTo>
                    <a:lnTo>
                      <a:pt x="91072" y="8546"/>
                    </a:lnTo>
                    <a:lnTo>
                      <a:pt x="90827" y="9069"/>
                    </a:lnTo>
                    <a:lnTo>
                      <a:pt x="90827" y="9069"/>
                    </a:lnTo>
                    <a:lnTo>
                      <a:pt x="89969" y="10813"/>
                    </a:lnTo>
                    <a:lnTo>
                      <a:pt x="89233" y="12732"/>
                    </a:lnTo>
                    <a:lnTo>
                      <a:pt x="89233" y="12732"/>
                    </a:lnTo>
                    <a:lnTo>
                      <a:pt x="89111" y="14476"/>
                    </a:lnTo>
                    <a:lnTo>
                      <a:pt x="88743" y="15697"/>
                    </a:lnTo>
                    <a:lnTo>
                      <a:pt x="88743" y="15697"/>
                    </a:lnTo>
                    <a:lnTo>
                      <a:pt x="87885" y="16918"/>
                    </a:lnTo>
                    <a:lnTo>
                      <a:pt x="86782" y="17965"/>
                    </a:lnTo>
                    <a:lnTo>
                      <a:pt x="86782" y="17965"/>
                    </a:lnTo>
                    <a:lnTo>
                      <a:pt x="85556" y="17965"/>
                    </a:lnTo>
                    <a:lnTo>
                      <a:pt x="84085" y="17441"/>
                    </a:lnTo>
                    <a:lnTo>
                      <a:pt x="84085" y="17441"/>
                    </a:lnTo>
                    <a:lnTo>
                      <a:pt x="83227" y="20232"/>
                    </a:lnTo>
                    <a:lnTo>
                      <a:pt x="83105" y="21802"/>
                    </a:lnTo>
                    <a:lnTo>
                      <a:pt x="83105" y="22674"/>
                    </a:lnTo>
                    <a:lnTo>
                      <a:pt x="83105" y="22674"/>
                    </a:lnTo>
                    <a:lnTo>
                      <a:pt x="83350" y="24244"/>
                    </a:lnTo>
                    <a:lnTo>
                      <a:pt x="83718" y="25465"/>
                    </a:lnTo>
                    <a:lnTo>
                      <a:pt x="84085" y="26511"/>
                    </a:lnTo>
                    <a:lnTo>
                      <a:pt x="84330" y="26860"/>
                    </a:lnTo>
                    <a:lnTo>
                      <a:pt x="84453" y="26860"/>
                    </a:lnTo>
                    <a:lnTo>
                      <a:pt x="84453" y="26860"/>
                    </a:lnTo>
                    <a:lnTo>
                      <a:pt x="84943" y="26511"/>
                    </a:lnTo>
                    <a:lnTo>
                      <a:pt x="85679" y="25988"/>
                    </a:lnTo>
                    <a:lnTo>
                      <a:pt x="86414" y="25465"/>
                    </a:lnTo>
                    <a:lnTo>
                      <a:pt x="86782" y="25290"/>
                    </a:lnTo>
                    <a:lnTo>
                      <a:pt x="87272" y="25290"/>
                    </a:lnTo>
                    <a:lnTo>
                      <a:pt x="87272" y="25290"/>
                    </a:lnTo>
                    <a:lnTo>
                      <a:pt x="88866" y="25988"/>
                    </a:lnTo>
                    <a:lnTo>
                      <a:pt x="89846" y="26511"/>
                    </a:lnTo>
                    <a:lnTo>
                      <a:pt x="90091" y="26860"/>
                    </a:lnTo>
                    <a:lnTo>
                      <a:pt x="90091" y="26860"/>
                    </a:lnTo>
                    <a:lnTo>
                      <a:pt x="90091" y="27732"/>
                    </a:lnTo>
                    <a:lnTo>
                      <a:pt x="90091" y="29127"/>
                    </a:lnTo>
                    <a:lnTo>
                      <a:pt x="89969" y="30348"/>
                    </a:lnTo>
                    <a:lnTo>
                      <a:pt x="89846" y="30872"/>
                    </a:lnTo>
                    <a:lnTo>
                      <a:pt x="89479" y="31046"/>
                    </a:lnTo>
                    <a:lnTo>
                      <a:pt x="89479" y="31046"/>
                    </a:lnTo>
                    <a:lnTo>
                      <a:pt x="88743" y="31395"/>
                    </a:lnTo>
                    <a:lnTo>
                      <a:pt x="87885" y="31395"/>
                    </a:lnTo>
                    <a:lnTo>
                      <a:pt x="86905" y="31569"/>
                    </a:lnTo>
                    <a:lnTo>
                      <a:pt x="86292" y="31918"/>
                    </a:lnTo>
                    <a:lnTo>
                      <a:pt x="86292" y="31918"/>
                    </a:lnTo>
                    <a:lnTo>
                      <a:pt x="83595" y="34709"/>
                    </a:lnTo>
                    <a:lnTo>
                      <a:pt x="81756" y="36104"/>
                    </a:lnTo>
                    <a:lnTo>
                      <a:pt x="81144" y="36453"/>
                    </a:lnTo>
                    <a:lnTo>
                      <a:pt x="80776" y="36453"/>
                    </a:lnTo>
                    <a:lnTo>
                      <a:pt x="80776" y="36453"/>
                    </a:lnTo>
                    <a:lnTo>
                      <a:pt x="80163" y="36104"/>
                    </a:lnTo>
                    <a:lnTo>
                      <a:pt x="80040" y="35581"/>
                    </a:lnTo>
                    <a:lnTo>
                      <a:pt x="79550" y="34709"/>
                    </a:lnTo>
                    <a:lnTo>
                      <a:pt x="78937" y="33313"/>
                    </a:lnTo>
                    <a:lnTo>
                      <a:pt x="78815" y="32790"/>
                    </a:lnTo>
                    <a:lnTo>
                      <a:pt x="78569" y="32790"/>
                    </a:lnTo>
                    <a:lnTo>
                      <a:pt x="78569" y="32790"/>
                    </a:lnTo>
                    <a:lnTo>
                      <a:pt x="78079" y="32616"/>
                    </a:lnTo>
                    <a:lnTo>
                      <a:pt x="77711" y="33139"/>
                    </a:lnTo>
                    <a:lnTo>
                      <a:pt x="77344" y="33662"/>
                    </a:lnTo>
                    <a:lnTo>
                      <a:pt x="76976" y="34360"/>
                    </a:lnTo>
                    <a:lnTo>
                      <a:pt x="76976" y="34360"/>
                    </a:lnTo>
                    <a:lnTo>
                      <a:pt x="75995" y="36627"/>
                    </a:lnTo>
                    <a:lnTo>
                      <a:pt x="74157" y="39941"/>
                    </a:lnTo>
                    <a:lnTo>
                      <a:pt x="72073" y="43255"/>
                    </a:lnTo>
                    <a:lnTo>
                      <a:pt x="71092" y="44302"/>
                    </a:lnTo>
                    <a:lnTo>
                      <a:pt x="70480" y="44651"/>
                    </a:lnTo>
                    <a:lnTo>
                      <a:pt x="70480" y="44651"/>
                    </a:lnTo>
                    <a:lnTo>
                      <a:pt x="68273" y="45174"/>
                    </a:lnTo>
                    <a:lnTo>
                      <a:pt x="67660" y="45523"/>
                    </a:lnTo>
                    <a:lnTo>
                      <a:pt x="66680" y="46046"/>
                    </a:lnTo>
                    <a:lnTo>
                      <a:pt x="66680" y="46046"/>
                    </a:lnTo>
                    <a:lnTo>
                      <a:pt x="64964" y="47093"/>
                    </a:lnTo>
                    <a:lnTo>
                      <a:pt x="62145" y="48313"/>
                    </a:lnTo>
                    <a:lnTo>
                      <a:pt x="59448" y="49011"/>
                    </a:lnTo>
                    <a:lnTo>
                      <a:pt x="58345" y="49360"/>
                    </a:lnTo>
                    <a:lnTo>
                      <a:pt x="57487" y="49360"/>
                    </a:lnTo>
                    <a:lnTo>
                      <a:pt x="57487" y="49360"/>
                    </a:lnTo>
                    <a:lnTo>
                      <a:pt x="57119" y="49011"/>
                    </a:lnTo>
                    <a:lnTo>
                      <a:pt x="56629" y="48488"/>
                    </a:lnTo>
                    <a:lnTo>
                      <a:pt x="55893" y="47790"/>
                    </a:lnTo>
                    <a:lnTo>
                      <a:pt x="55035" y="47093"/>
                    </a:lnTo>
                    <a:lnTo>
                      <a:pt x="54668" y="46744"/>
                    </a:lnTo>
                    <a:lnTo>
                      <a:pt x="53932" y="46569"/>
                    </a:lnTo>
                    <a:lnTo>
                      <a:pt x="53932" y="46569"/>
                    </a:lnTo>
                    <a:lnTo>
                      <a:pt x="52216" y="46569"/>
                    </a:lnTo>
                    <a:lnTo>
                      <a:pt x="51235" y="45697"/>
                    </a:lnTo>
                    <a:lnTo>
                      <a:pt x="51235" y="45697"/>
                    </a:lnTo>
                    <a:lnTo>
                      <a:pt x="50500" y="45523"/>
                    </a:lnTo>
                    <a:lnTo>
                      <a:pt x="49887" y="45174"/>
                    </a:lnTo>
                    <a:lnTo>
                      <a:pt x="48907" y="45174"/>
                    </a:lnTo>
                    <a:lnTo>
                      <a:pt x="48294" y="45523"/>
                    </a:lnTo>
                    <a:lnTo>
                      <a:pt x="48294" y="45523"/>
                    </a:lnTo>
                    <a:lnTo>
                      <a:pt x="47191" y="45697"/>
                    </a:lnTo>
                    <a:lnTo>
                      <a:pt x="45352" y="46220"/>
                    </a:lnTo>
                    <a:lnTo>
                      <a:pt x="43758" y="46220"/>
                    </a:lnTo>
                    <a:lnTo>
                      <a:pt x="43146" y="46220"/>
                    </a:lnTo>
                    <a:lnTo>
                      <a:pt x="42778" y="46046"/>
                    </a:lnTo>
                    <a:lnTo>
                      <a:pt x="42778" y="46046"/>
                    </a:lnTo>
                    <a:lnTo>
                      <a:pt x="41552" y="44302"/>
                    </a:lnTo>
                    <a:lnTo>
                      <a:pt x="40939" y="43255"/>
                    </a:lnTo>
                    <a:lnTo>
                      <a:pt x="40939" y="42732"/>
                    </a:lnTo>
                    <a:lnTo>
                      <a:pt x="40939" y="42383"/>
                    </a:lnTo>
                    <a:lnTo>
                      <a:pt x="40939" y="42383"/>
                    </a:lnTo>
                    <a:lnTo>
                      <a:pt x="41552" y="41162"/>
                    </a:lnTo>
                    <a:lnTo>
                      <a:pt x="41797" y="40639"/>
                    </a:lnTo>
                    <a:lnTo>
                      <a:pt x="41797" y="40465"/>
                    </a:lnTo>
                    <a:lnTo>
                      <a:pt x="41797" y="40465"/>
                    </a:lnTo>
                    <a:lnTo>
                      <a:pt x="41184" y="39767"/>
                    </a:lnTo>
                    <a:lnTo>
                      <a:pt x="40204" y="38895"/>
                    </a:lnTo>
                    <a:lnTo>
                      <a:pt x="40204" y="38895"/>
                    </a:lnTo>
                    <a:lnTo>
                      <a:pt x="39591" y="38720"/>
                    </a:lnTo>
                    <a:lnTo>
                      <a:pt x="38365" y="38372"/>
                    </a:lnTo>
                    <a:lnTo>
                      <a:pt x="37262" y="37848"/>
                    </a:lnTo>
                    <a:lnTo>
                      <a:pt x="37017" y="37848"/>
                    </a:lnTo>
                    <a:lnTo>
                      <a:pt x="36894" y="37325"/>
                    </a:lnTo>
                    <a:lnTo>
                      <a:pt x="36894" y="37325"/>
                    </a:lnTo>
                    <a:lnTo>
                      <a:pt x="36649" y="33837"/>
                    </a:lnTo>
                    <a:lnTo>
                      <a:pt x="36527" y="31395"/>
                    </a:lnTo>
                    <a:lnTo>
                      <a:pt x="36404" y="30523"/>
                    </a:lnTo>
                    <a:lnTo>
                      <a:pt x="36036" y="29825"/>
                    </a:lnTo>
                    <a:lnTo>
                      <a:pt x="36036" y="29825"/>
                    </a:lnTo>
                    <a:lnTo>
                      <a:pt x="34933" y="28779"/>
                    </a:lnTo>
                    <a:lnTo>
                      <a:pt x="33340" y="27558"/>
                    </a:lnTo>
                    <a:lnTo>
                      <a:pt x="32604" y="26860"/>
                    </a:lnTo>
                    <a:lnTo>
                      <a:pt x="32114" y="26337"/>
                    </a:lnTo>
                    <a:lnTo>
                      <a:pt x="31869" y="25465"/>
                    </a:lnTo>
                    <a:lnTo>
                      <a:pt x="31869" y="25116"/>
                    </a:lnTo>
                    <a:lnTo>
                      <a:pt x="31869" y="25116"/>
                    </a:lnTo>
                    <a:lnTo>
                      <a:pt x="32604" y="23546"/>
                    </a:lnTo>
                    <a:lnTo>
                      <a:pt x="32604" y="23023"/>
                    </a:lnTo>
                    <a:lnTo>
                      <a:pt x="32482" y="22500"/>
                    </a:lnTo>
                    <a:lnTo>
                      <a:pt x="32482" y="22500"/>
                    </a:lnTo>
                    <a:lnTo>
                      <a:pt x="31869" y="21976"/>
                    </a:lnTo>
                    <a:lnTo>
                      <a:pt x="31256" y="21453"/>
                    </a:lnTo>
                    <a:lnTo>
                      <a:pt x="30520" y="20755"/>
                    </a:lnTo>
                    <a:lnTo>
                      <a:pt x="30153" y="20232"/>
                    </a:lnTo>
                    <a:lnTo>
                      <a:pt x="30153" y="20232"/>
                    </a:lnTo>
                    <a:lnTo>
                      <a:pt x="29908" y="19011"/>
                    </a:lnTo>
                    <a:lnTo>
                      <a:pt x="29908" y="19011"/>
                    </a:lnTo>
                    <a:lnTo>
                      <a:pt x="29417" y="19186"/>
                    </a:lnTo>
                    <a:lnTo>
                      <a:pt x="29050" y="19186"/>
                    </a:lnTo>
                    <a:lnTo>
                      <a:pt x="29050" y="19186"/>
                    </a:lnTo>
                    <a:lnTo>
                      <a:pt x="28682" y="19186"/>
                    </a:lnTo>
                    <a:lnTo>
                      <a:pt x="28314" y="19534"/>
                    </a:lnTo>
                    <a:lnTo>
                      <a:pt x="28069" y="19709"/>
                    </a:lnTo>
                    <a:lnTo>
                      <a:pt x="27456" y="20058"/>
                    </a:lnTo>
                    <a:lnTo>
                      <a:pt x="27456" y="20058"/>
                    </a:lnTo>
                    <a:lnTo>
                      <a:pt x="27334" y="20755"/>
                    </a:lnTo>
                    <a:lnTo>
                      <a:pt x="26966" y="20930"/>
                    </a:lnTo>
                    <a:lnTo>
                      <a:pt x="26966" y="20930"/>
                    </a:lnTo>
                    <a:lnTo>
                      <a:pt x="26108" y="21453"/>
                    </a:lnTo>
                    <a:lnTo>
                      <a:pt x="25495" y="21976"/>
                    </a:lnTo>
                    <a:lnTo>
                      <a:pt x="25127" y="22500"/>
                    </a:lnTo>
                    <a:lnTo>
                      <a:pt x="25127" y="22500"/>
                    </a:lnTo>
                    <a:lnTo>
                      <a:pt x="24147" y="23720"/>
                    </a:lnTo>
                    <a:lnTo>
                      <a:pt x="23534" y="24244"/>
                    </a:lnTo>
                    <a:lnTo>
                      <a:pt x="23411" y="25116"/>
                    </a:lnTo>
                    <a:lnTo>
                      <a:pt x="23411" y="25116"/>
                    </a:lnTo>
                    <a:lnTo>
                      <a:pt x="23411" y="26860"/>
                    </a:lnTo>
                    <a:lnTo>
                      <a:pt x="23534" y="28081"/>
                    </a:lnTo>
                    <a:lnTo>
                      <a:pt x="23411" y="28604"/>
                    </a:lnTo>
                    <a:lnTo>
                      <a:pt x="23411" y="28604"/>
                    </a:lnTo>
                    <a:lnTo>
                      <a:pt x="23166" y="29127"/>
                    </a:lnTo>
                    <a:lnTo>
                      <a:pt x="22921" y="29127"/>
                    </a:lnTo>
                    <a:lnTo>
                      <a:pt x="21940" y="29302"/>
                    </a:lnTo>
                    <a:lnTo>
                      <a:pt x="21940" y="29302"/>
                    </a:lnTo>
                    <a:lnTo>
                      <a:pt x="20592" y="29651"/>
                    </a:lnTo>
                    <a:lnTo>
                      <a:pt x="19856" y="29825"/>
                    </a:lnTo>
                    <a:lnTo>
                      <a:pt x="19366" y="29651"/>
                    </a:lnTo>
                    <a:lnTo>
                      <a:pt x="19366" y="29651"/>
                    </a:lnTo>
                    <a:lnTo>
                      <a:pt x="18631" y="29127"/>
                    </a:lnTo>
                    <a:lnTo>
                      <a:pt x="18386" y="29127"/>
                    </a:lnTo>
                    <a:lnTo>
                      <a:pt x="18018" y="29651"/>
                    </a:lnTo>
                    <a:lnTo>
                      <a:pt x="18018" y="29651"/>
                    </a:lnTo>
                    <a:lnTo>
                      <a:pt x="17895" y="30523"/>
                    </a:lnTo>
                    <a:lnTo>
                      <a:pt x="17773" y="31395"/>
                    </a:lnTo>
                    <a:lnTo>
                      <a:pt x="17528" y="31918"/>
                    </a:lnTo>
                    <a:lnTo>
                      <a:pt x="17528" y="32441"/>
                    </a:lnTo>
                    <a:lnTo>
                      <a:pt x="17528" y="32441"/>
                    </a:lnTo>
                    <a:lnTo>
                      <a:pt x="17160" y="33139"/>
                    </a:lnTo>
                    <a:lnTo>
                      <a:pt x="17037" y="33662"/>
                    </a:lnTo>
                    <a:lnTo>
                      <a:pt x="17160" y="34186"/>
                    </a:lnTo>
                    <a:lnTo>
                      <a:pt x="17160" y="34186"/>
                    </a:lnTo>
                    <a:lnTo>
                      <a:pt x="17528" y="35058"/>
                    </a:lnTo>
                    <a:lnTo>
                      <a:pt x="17528" y="35406"/>
                    </a:lnTo>
                    <a:lnTo>
                      <a:pt x="17160" y="35930"/>
                    </a:lnTo>
                    <a:lnTo>
                      <a:pt x="17160" y="35930"/>
                    </a:lnTo>
                    <a:lnTo>
                      <a:pt x="16424" y="35930"/>
                    </a:lnTo>
                    <a:lnTo>
                      <a:pt x="15812" y="36104"/>
                    </a:lnTo>
                    <a:lnTo>
                      <a:pt x="15076" y="36104"/>
                    </a:lnTo>
                    <a:lnTo>
                      <a:pt x="14463" y="36104"/>
                    </a:lnTo>
                    <a:lnTo>
                      <a:pt x="14463" y="36104"/>
                    </a:lnTo>
                    <a:lnTo>
                      <a:pt x="13850" y="36976"/>
                    </a:lnTo>
                    <a:lnTo>
                      <a:pt x="13483" y="37325"/>
                    </a:lnTo>
                    <a:lnTo>
                      <a:pt x="13115" y="37848"/>
                    </a:lnTo>
                    <a:lnTo>
                      <a:pt x="13115" y="37848"/>
                    </a:lnTo>
                    <a:lnTo>
                      <a:pt x="13115" y="38372"/>
                    </a:lnTo>
                    <a:lnTo>
                      <a:pt x="13115" y="39244"/>
                    </a:lnTo>
                    <a:lnTo>
                      <a:pt x="13237" y="40465"/>
                    </a:lnTo>
                    <a:lnTo>
                      <a:pt x="13237" y="40465"/>
                    </a:lnTo>
                    <a:lnTo>
                      <a:pt x="13483" y="42906"/>
                    </a:lnTo>
                    <a:lnTo>
                      <a:pt x="13483" y="44476"/>
                    </a:lnTo>
                    <a:lnTo>
                      <a:pt x="13237" y="45174"/>
                    </a:lnTo>
                    <a:lnTo>
                      <a:pt x="13237" y="45523"/>
                    </a:lnTo>
                    <a:lnTo>
                      <a:pt x="13237" y="45523"/>
                    </a:lnTo>
                    <a:lnTo>
                      <a:pt x="12870" y="45697"/>
                    </a:lnTo>
                    <a:lnTo>
                      <a:pt x="12747" y="46569"/>
                    </a:lnTo>
                    <a:lnTo>
                      <a:pt x="12625" y="48313"/>
                    </a:lnTo>
                    <a:lnTo>
                      <a:pt x="12625" y="48313"/>
                    </a:lnTo>
                    <a:lnTo>
                      <a:pt x="12625" y="49011"/>
                    </a:lnTo>
                    <a:lnTo>
                      <a:pt x="12257" y="49360"/>
                    </a:lnTo>
                    <a:lnTo>
                      <a:pt x="11276" y="49709"/>
                    </a:lnTo>
                    <a:lnTo>
                      <a:pt x="11276" y="49709"/>
                    </a:lnTo>
                    <a:lnTo>
                      <a:pt x="10663" y="50232"/>
                    </a:lnTo>
                    <a:lnTo>
                      <a:pt x="10051" y="51104"/>
                    </a:lnTo>
                    <a:lnTo>
                      <a:pt x="9315" y="51802"/>
                    </a:lnTo>
                    <a:lnTo>
                      <a:pt x="9070" y="51976"/>
                    </a:lnTo>
                    <a:lnTo>
                      <a:pt x="9070" y="51976"/>
                    </a:lnTo>
                    <a:lnTo>
                      <a:pt x="7722" y="52500"/>
                    </a:lnTo>
                    <a:lnTo>
                      <a:pt x="7109" y="53023"/>
                    </a:lnTo>
                    <a:lnTo>
                      <a:pt x="6496" y="53546"/>
                    </a:lnTo>
                    <a:lnTo>
                      <a:pt x="6496" y="53546"/>
                    </a:lnTo>
                    <a:lnTo>
                      <a:pt x="6128" y="54418"/>
                    </a:lnTo>
                    <a:lnTo>
                      <a:pt x="6006" y="54767"/>
                    </a:lnTo>
                    <a:lnTo>
                      <a:pt x="5638" y="55639"/>
                    </a:lnTo>
                    <a:lnTo>
                      <a:pt x="5270" y="55813"/>
                    </a:lnTo>
                    <a:lnTo>
                      <a:pt x="5270" y="55813"/>
                    </a:lnTo>
                    <a:lnTo>
                      <a:pt x="4167" y="55639"/>
                    </a:lnTo>
                    <a:lnTo>
                      <a:pt x="3677" y="55116"/>
                    </a:lnTo>
                    <a:lnTo>
                      <a:pt x="3677" y="55116"/>
                    </a:lnTo>
                    <a:lnTo>
                      <a:pt x="3554" y="54767"/>
                    </a:lnTo>
                    <a:lnTo>
                      <a:pt x="3186" y="54767"/>
                    </a:lnTo>
                    <a:lnTo>
                      <a:pt x="2941" y="55116"/>
                    </a:lnTo>
                    <a:lnTo>
                      <a:pt x="2574" y="55639"/>
                    </a:lnTo>
                    <a:lnTo>
                      <a:pt x="2574" y="55639"/>
                    </a:lnTo>
                    <a:lnTo>
                      <a:pt x="2451" y="56162"/>
                    </a:lnTo>
                    <a:lnTo>
                      <a:pt x="2083" y="56162"/>
                    </a:lnTo>
                    <a:lnTo>
                      <a:pt x="1593" y="56337"/>
                    </a:lnTo>
                    <a:lnTo>
                      <a:pt x="1593" y="56337"/>
                    </a:lnTo>
                    <a:lnTo>
                      <a:pt x="980" y="56686"/>
                    </a:lnTo>
                    <a:lnTo>
                      <a:pt x="858" y="57034"/>
                    </a:lnTo>
                    <a:lnTo>
                      <a:pt x="490" y="57906"/>
                    </a:lnTo>
                    <a:lnTo>
                      <a:pt x="367" y="58081"/>
                    </a:lnTo>
                    <a:lnTo>
                      <a:pt x="367" y="58081"/>
                    </a:lnTo>
                    <a:lnTo>
                      <a:pt x="122" y="58430"/>
                    </a:lnTo>
                    <a:lnTo>
                      <a:pt x="0" y="58953"/>
                    </a:lnTo>
                    <a:lnTo>
                      <a:pt x="122" y="59127"/>
                    </a:lnTo>
                    <a:lnTo>
                      <a:pt x="490" y="59651"/>
                    </a:lnTo>
                    <a:lnTo>
                      <a:pt x="490" y="59651"/>
                    </a:lnTo>
                    <a:lnTo>
                      <a:pt x="1225" y="60174"/>
                    </a:lnTo>
                    <a:lnTo>
                      <a:pt x="1716" y="60697"/>
                    </a:lnTo>
                    <a:lnTo>
                      <a:pt x="2083" y="61395"/>
                    </a:lnTo>
                    <a:lnTo>
                      <a:pt x="2451" y="62093"/>
                    </a:lnTo>
                    <a:lnTo>
                      <a:pt x="2451" y="62093"/>
                    </a:lnTo>
                    <a:lnTo>
                      <a:pt x="2451" y="62965"/>
                    </a:lnTo>
                    <a:lnTo>
                      <a:pt x="2574" y="63662"/>
                    </a:lnTo>
                    <a:lnTo>
                      <a:pt x="2451" y="64360"/>
                    </a:lnTo>
                    <a:lnTo>
                      <a:pt x="2328" y="65232"/>
                    </a:lnTo>
                    <a:lnTo>
                      <a:pt x="2328" y="65232"/>
                    </a:lnTo>
                    <a:lnTo>
                      <a:pt x="2083" y="65406"/>
                    </a:lnTo>
                    <a:lnTo>
                      <a:pt x="1716" y="65406"/>
                    </a:lnTo>
                    <a:lnTo>
                      <a:pt x="1593" y="65755"/>
                    </a:lnTo>
                    <a:lnTo>
                      <a:pt x="1348" y="65930"/>
                    </a:lnTo>
                    <a:lnTo>
                      <a:pt x="1348" y="65930"/>
                    </a:lnTo>
                    <a:lnTo>
                      <a:pt x="980" y="66802"/>
                    </a:lnTo>
                    <a:lnTo>
                      <a:pt x="980" y="66976"/>
                    </a:lnTo>
                    <a:lnTo>
                      <a:pt x="1225" y="67500"/>
                    </a:lnTo>
                    <a:lnTo>
                      <a:pt x="1225" y="67500"/>
                    </a:lnTo>
                    <a:lnTo>
                      <a:pt x="1716" y="68023"/>
                    </a:lnTo>
                    <a:lnTo>
                      <a:pt x="2328" y="68720"/>
                    </a:lnTo>
                    <a:lnTo>
                      <a:pt x="2451" y="69418"/>
                    </a:lnTo>
                    <a:lnTo>
                      <a:pt x="2819" y="70290"/>
                    </a:lnTo>
                    <a:lnTo>
                      <a:pt x="2819" y="70290"/>
                    </a:lnTo>
                    <a:lnTo>
                      <a:pt x="2819" y="70813"/>
                    </a:lnTo>
                    <a:lnTo>
                      <a:pt x="2941" y="70988"/>
                    </a:lnTo>
                    <a:lnTo>
                      <a:pt x="3554" y="70988"/>
                    </a:lnTo>
                    <a:lnTo>
                      <a:pt x="4780" y="70813"/>
                    </a:lnTo>
                    <a:lnTo>
                      <a:pt x="4780" y="70813"/>
                    </a:lnTo>
                    <a:lnTo>
                      <a:pt x="5270" y="70988"/>
                    </a:lnTo>
                    <a:lnTo>
                      <a:pt x="5760" y="71337"/>
                    </a:lnTo>
                    <a:lnTo>
                      <a:pt x="6496" y="72034"/>
                    </a:lnTo>
                    <a:lnTo>
                      <a:pt x="7477" y="73604"/>
                    </a:lnTo>
                    <a:lnTo>
                      <a:pt x="7477" y="73604"/>
                    </a:lnTo>
                    <a:lnTo>
                      <a:pt x="8089" y="74476"/>
                    </a:lnTo>
                    <a:lnTo>
                      <a:pt x="8702" y="74825"/>
                    </a:lnTo>
                    <a:lnTo>
                      <a:pt x="9070" y="74825"/>
                    </a:lnTo>
                    <a:lnTo>
                      <a:pt x="9560" y="74825"/>
                    </a:lnTo>
                    <a:lnTo>
                      <a:pt x="9560" y="74825"/>
                    </a:lnTo>
                    <a:lnTo>
                      <a:pt x="10663" y="75523"/>
                    </a:lnTo>
                    <a:lnTo>
                      <a:pt x="10296" y="75348"/>
                    </a:lnTo>
                    <a:lnTo>
                      <a:pt x="9928" y="75348"/>
                    </a:lnTo>
                    <a:lnTo>
                      <a:pt x="9315" y="75523"/>
                    </a:lnTo>
                    <a:lnTo>
                      <a:pt x="8702" y="75872"/>
                    </a:lnTo>
                    <a:lnTo>
                      <a:pt x="7967" y="76744"/>
                    </a:lnTo>
                    <a:lnTo>
                      <a:pt x="7967" y="76744"/>
                    </a:lnTo>
                    <a:lnTo>
                      <a:pt x="7599" y="77267"/>
                    </a:lnTo>
                    <a:lnTo>
                      <a:pt x="7477" y="77790"/>
                    </a:lnTo>
                    <a:lnTo>
                      <a:pt x="7477" y="79360"/>
                    </a:lnTo>
                    <a:lnTo>
                      <a:pt x="7599" y="80930"/>
                    </a:lnTo>
                    <a:lnTo>
                      <a:pt x="7722" y="82674"/>
                    </a:lnTo>
                    <a:lnTo>
                      <a:pt x="8702" y="85465"/>
                    </a:lnTo>
                    <a:lnTo>
                      <a:pt x="9560" y="87209"/>
                    </a:lnTo>
                    <a:lnTo>
                      <a:pt x="9560" y="87209"/>
                    </a:lnTo>
                    <a:lnTo>
                      <a:pt x="10051" y="87906"/>
                    </a:lnTo>
                    <a:lnTo>
                      <a:pt x="10663" y="88255"/>
                    </a:lnTo>
                    <a:lnTo>
                      <a:pt x="11276" y="87906"/>
                    </a:lnTo>
                    <a:lnTo>
                      <a:pt x="11889" y="87906"/>
                    </a:lnTo>
                    <a:lnTo>
                      <a:pt x="12747" y="87383"/>
                    </a:lnTo>
                    <a:lnTo>
                      <a:pt x="13237" y="87732"/>
                    </a:lnTo>
                    <a:lnTo>
                      <a:pt x="13483" y="87906"/>
                    </a:lnTo>
                    <a:lnTo>
                      <a:pt x="13483" y="87906"/>
                    </a:lnTo>
                    <a:lnTo>
                      <a:pt x="13605" y="88430"/>
                    </a:lnTo>
                    <a:lnTo>
                      <a:pt x="13237" y="88953"/>
                    </a:lnTo>
                    <a:lnTo>
                      <a:pt x="12870" y="89476"/>
                    </a:lnTo>
                    <a:lnTo>
                      <a:pt x="12747" y="90174"/>
                    </a:lnTo>
                    <a:lnTo>
                      <a:pt x="12747" y="90174"/>
                    </a:lnTo>
                    <a:lnTo>
                      <a:pt x="12379" y="91395"/>
                    </a:lnTo>
                    <a:lnTo>
                      <a:pt x="12257" y="91918"/>
                    </a:lnTo>
                    <a:lnTo>
                      <a:pt x="12257" y="92441"/>
                    </a:lnTo>
                    <a:lnTo>
                      <a:pt x="12257" y="92965"/>
                    </a:lnTo>
                    <a:lnTo>
                      <a:pt x="12257" y="92965"/>
                    </a:lnTo>
                    <a:lnTo>
                      <a:pt x="12625" y="94186"/>
                    </a:lnTo>
                    <a:lnTo>
                      <a:pt x="13115" y="95058"/>
                    </a:lnTo>
                    <a:lnTo>
                      <a:pt x="13973" y="95755"/>
                    </a:lnTo>
                    <a:lnTo>
                      <a:pt x="14708" y="96279"/>
                    </a:lnTo>
                    <a:lnTo>
                      <a:pt x="16302" y="97325"/>
                    </a:lnTo>
                    <a:lnTo>
                      <a:pt x="16792" y="97500"/>
                    </a:lnTo>
                    <a:lnTo>
                      <a:pt x="17160" y="98023"/>
                    </a:lnTo>
                    <a:lnTo>
                      <a:pt x="17160" y="98023"/>
                    </a:lnTo>
                    <a:lnTo>
                      <a:pt x="17528" y="98372"/>
                    </a:lnTo>
                    <a:lnTo>
                      <a:pt x="18263" y="98023"/>
                    </a:lnTo>
                    <a:lnTo>
                      <a:pt x="20224" y="97500"/>
                    </a:lnTo>
                    <a:lnTo>
                      <a:pt x="22185" y="96453"/>
                    </a:lnTo>
                    <a:lnTo>
                      <a:pt x="23166" y="96104"/>
                    </a:lnTo>
                    <a:lnTo>
                      <a:pt x="23166" y="96104"/>
                    </a:lnTo>
                    <a:lnTo>
                      <a:pt x="25127" y="96976"/>
                    </a:lnTo>
                    <a:lnTo>
                      <a:pt x="26230" y="97500"/>
                    </a:lnTo>
                    <a:lnTo>
                      <a:pt x="27088" y="97848"/>
                    </a:lnTo>
                    <a:lnTo>
                      <a:pt x="27088" y="97848"/>
                    </a:lnTo>
                    <a:lnTo>
                      <a:pt x="28682" y="96976"/>
                    </a:lnTo>
                    <a:lnTo>
                      <a:pt x="29908" y="96279"/>
                    </a:lnTo>
                    <a:lnTo>
                      <a:pt x="29908" y="96279"/>
                    </a:lnTo>
                    <a:lnTo>
                      <a:pt x="30643" y="96104"/>
                    </a:lnTo>
                    <a:lnTo>
                      <a:pt x="31501" y="96104"/>
                    </a:lnTo>
                    <a:lnTo>
                      <a:pt x="32604" y="96104"/>
                    </a:lnTo>
                    <a:lnTo>
                      <a:pt x="33462" y="96279"/>
                    </a:lnTo>
                    <a:lnTo>
                      <a:pt x="33462" y="96279"/>
                    </a:lnTo>
                    <a:lnTo>
                      <a:pt x="34198" y="96279"/>
                    </a:lnTo>
                    <a:lnTo>
                      <a:pt x="34811" y="96279"/>
                    </a:lnTo>
                    <a:lnTo>
                      <a:pt x="35669" y="95581"/>
                    </a:lnTo>
                    <a:lnTo>
                      <a:pt x="35669" y="95581"/>
                    </a:lnTo>
                    <a:lnTo>
                      <a:pt x="36894" y="94534"/>
                    </a:lnTo>
                    <a:lnTo>
                      <a:pt x="37630" y="94011"/>
                    </a:lnTo>
                    <a:lnTo>
                      <a:pt x="37997" y="94011"/>
                    </a:lnTo>
                    <a:lnTo>
                      <a:pt x="38120" y="94186"/>
                    </a:lnTo>
                    <a:lnTo>
                      <a:pt x="38120" y="94186"/>
                    </a:lnTo>
                    <a:lnTo>
                      <a:pt x="38488" y="95232"/>
                    </a:lnTo>
                    <a:lnTo>
                      <a:pt x="38610" y="95581"/>
                    </a:lnTo>
                    <a:lnTo>
                      <a:pt x="38855" y="96104"/>
                    </a:lnTo>
                    <a:lnTo>
                      <a:pt x="38855" y="96104"/>
                    </a:lnTo>
                    <a:lnTo>
                      <a:pt x="39346" y="96279"/>
                    </a:lnTo>
                    <a:lnTo>
                      <a:pt x="39959" y="96279"/>
                    </a:lnTo>
                    <a:lnTo>
                      <a:pt x="41552" y="96279"/>
                    </a:lnTo>
                    <a:lnTo>
                      <a:pt x="41552" y="96279"/>
                    </a:lnTo>
                    <a:lnTo>
                      <a:pt x="42900" y="96104"/>
                    </a:lnTo>
                    <a:lnTo>
                      <a:pt x="43636" y="95755"/>
                    </a:lnTo>
                    <a:lnTo>
                      <a:pt x="44004" y="96104"/>
                    </a:lnTo>
                    <a:lnTo>
                      <a:pt x="44004" y="96104"/>
                    </a:lnTo>
                    <a:lnTo>
                      <a:pt x="44371" y="96104"/>
                    </a:lnTo>
                    <a:lnTo>
                      <a:pt x="44862" y="96104"/>
                    </a:lnTo>
                    <a:lnTo>
                      <a:pt x="45597" y="95581"/>
                    </a:lnTo>
                    <a:lnTo>
                      <a:pt x="46332" y="95058"/>
                    </a:lnTo>
                    <a:lnTo>
                      <a:pt x="46332" y="95058"/>
                    </a:lnTo>
                    <a:lnTo>
                      <a:pt x="47313" y="94011"/>
                    </a:lnTo>
                    <a:lnTo>
                      <a:pt x="47926" y="93662"/>
                    </a:lnTo>
                    <a:lnTo>
                      <a:pt x="48049" y="93662"/>
                    </a:lnTo>
                    <a:lnTo>
                      <a:pt x="48049" y="93662"/>
                    </a:lnTo>
                    <a:lnTo>
                      <a:pt x="48294" y="94709"/>
                    </a:lnTo>
                    <a:lnTo>
                      <a:pt x="48416" y="96453"/>
                    </a:lnTo>
                    <a:lnTo>
                      <a:pt x="48661" y="98372"/>
                    </a:lnTo>
                    <a:lnTo>
                      <a:pt x="48784" y="99069"/>
                    </a:lnTo>
                    <a:lnTo>
                      <a:pt x="48784" y="99069"/>
                    </a:lnTo>
                    <a:lnTo>
                      <a:pt x="49152" y="100290"/>
                    </a:lnTo>
                    <a:lnTo>
                      <a:pt x="49152" y="101162"/>
                    </a:lnTo>
                    <a:lnTo>
                      <a:pt x="49152" y="101860"/>
                    </a:lnTo>
                    <a:lnTo>
                      <a:pt x="49152" y="101860"/>
                    </a:lnTo>
                    <a:lnTo>
                      <a:pt x="48784" y="102558"/>
                    </a:lnTo>
                    <a:lnTo>
                      <a:pt x="48294" y="103604"/>
                    </a:lnTo>
                    <a:lnTo>
                      <a:pt x="47558" y="104825"/>
                    </a:lnTo>
                    <a:lnTo>
                      <a:pt x="47313" y="105697"/>
                    </a:lnTo>
                    <a:lnTo>
                      <a:pt x="47313" y="105697"/>
                    </a:lnTo>
                    <a:lnTo>
                      <a:pt x="47191" y="106918"/>
                    </a:lnTo>
                    <a:lnTo>
                      <a:pt x="47313" y="107441"/>
                    </a:lnTo>
                    <a:lnTo>
                      <a:pt x="47558" y="107965"/>
                    </a:lnTo>
                    <a:lnTo>
                      <a:pt x="47558" y="107965"/>
                    </a:lnTo>
                    <a:lnTo>
                      <a:pt x="48416" y="108662"/>
                    </a:lnTo>
                    <a:lnTo>
                      <a:pt x="48907" y="109186"/>
                    </a:lnTo>
                    <a:lnTo>
                      <a:pt x="49274" y="109883"/>
                    </a:lnTo>
                    <a:lnTo>
                      <a:pt x="49274" y="109883"/>
                    </a:lnTo>
                    <a:lnTo>
                      <a:pt x="49642" y="110930"/>
                    </a:lnTo>
                    <a:lnTo>
                      <a:pt x="50255" y="111976"/>
                    </a:lnTo>
                    <a:lnTo>
                      <a:pt x="50500" y="112674"/>
                    </a:lnTo>
                    <a:lnTo>
                      <a:pt x="50500" y="113197"/>
                    </a:lnTo>
                    <a:lnTo>
                      <a:pt x="50500" y="113197"/>
                    </a:lnTo>
                    <a:lnTo>
                      <a:pt x="50010" y="114418"/>
                    </a:lnTo>
                    <a:lnTo>
                      <a:pt x="49887" y="115290"/>
                    </a:lnTo>
                    <a:lnTo>
                      <a:pt x="50010" y="115465"/>
                    </a:lnTo>
                    <a:lnTo>
                      <a:pt x="50010" y="115813"/>
                    </a:lnTo>
                    <a:lnTo>
                      <a:pt x="50010" y="115813"/>
                    </a:lnTo>
                    <a:lnTo>
                      <a:pt x="51235" y="116511"/>
                    </a:lnTo>
                    <a:lnTo>
                      <a:pt x="51848" y="116511"/>
                    </a:lnTo>
                    <a:lnTo>
                      <a:pt x="52339" y="116511"/>
                    </a:lnTo>
                    <a:lnTo>
                      <a:pt x="52339" y="116511"/>
                    </a:lnTo>
                    <a:lnTo>
                      <a:pt x="53197" y="115813"/>
                    </a:lnTo>
                    <a:lnTo>
                      <a:pt x="53564" y="115813"/>
                    </a:lnTo>
                    <a:lnTo>
                      <a:pt x="53810" y="116162"/>
                    </a:lnTo>
                    <a:lnTo>
                      <a:pt x="53810" y="116162"/>
                    </a:lnTo>
                    <a:lnTo>
                      <a:pt x="53932" y="117034"/>
                    </a:lnTo>
                    <a:lnTo>
                      <a:pt x="54422" y="118081"/>
                    </a:lnTo>
                    <a:lnTo>
                      <a:pt x="55035" y="118430"/>
                    </a:lnTo>
                    <a:lnTo>
                      <a:pt x="55403" y="118430"/>
                    </a:lnTo>
                    <a:lnTo>
                      <a:pt x="55403" y="118255"/>
                    </a:lnTo>
                    <a:lnTo>
                      <a:pt x="55403" y="118255"/>
                    </a:lnTo>
                    <a:lnTo>
                      <a:pt x="55403" y="117034"/>
                    </a:lnTo>
                    <a:lnTo>
                      <a:pt x="55403" y="115290"/>
                    </a:lnTo>
                    <a:lnTo>
                      <a:pt x="55403" y="113895"/>
                    </a:lnTo>
                    <a:lnTo>
                      <a:pt x="55526" y="113720"/>
                    </a:lnTo>
                    <a:lnTo>
                      <a:pt x="55648" y="113720"/>
                    </a:lnTo>
                    <a:lnTo>
                      <a:pt x="55648" y="113720"/>
                    </a:lnTo>
                    <a:lnTo>
                      <a:pt x="56384" y="114767"/>
                    </a:lnTo>
                    <a:lnTo>
                      <a:pt x="56629" y="114767"/>
                    </a:lnTo>
                    <a:lnTo>
                      <a:pt x="56629" y="114418"/>
                    </a:lnTo>
                    <a:lnTo>
                      <a:pt x="56629" y="114418"/>
                    </a:lnTo>
                    <a:lnTo>
                      <a:pt x="56996" y="113720"/>
                    </a:lnTo>
                    <a:lnTo>
                      <a:pt x="57119" y="113372"/>
                    </a:lnTo>
                    <a:lnTo>
                      <a:pt x="57487" y="113720"/>
                    </a:lnTo>
                    <a:lnTo>
                      <a:pt x="57487" y="113720"/>
                    </a:lnTo>
                    <a:lnTo>
                      <a:pt x="57854" y="113720"/>
                    </a:lnTo>
                    <a:lnTo>
                      <a:pt x="57977" y="113720"/>
                    </a:lnTo>
                    <a:lnTo>
                      <a:pt x="58712" y="113720"/>
                    </a:lnTo>
                    <a:lnTo>
                      <a:pt x="58712" y="113720"/>
                    </a:lnTo>
                    <a:lnTo>
                      <a:pt x="59080" y="113895"/>
                    </a:lnTo>
                    <a:lnTo>
                      <a:pt x="59448" y="114244"/>
                    </a:lnTo>
                    <a:lnTo>
                      <a:pt x="59816" y="114418"/>
                    </a:lnTo>
                    <a:lnTo>
                      <a:pt x="60306" y="114244"/>
                    </a:lnTo>
                    <a:lnTo>
                      <a:pt x="60306" y="114244"/>
                    </a:lnTo>
                    <a:lnTo>
                      <a:pt x="60551" y="114244"/>
                    </a:lnTo>
                    <a:lnTo>
                      <a:pt x="60674" y="113720"/>
                    </a:lnTo>
                    <a:lnTo>
                      <a:pt x="61041" y="113023"/>
                    </a:lnTo>
                    <a:lnTo>
                      <a:pt x="61041" y="112151"/>
                    </a:lnTo>
                    <a:lnTo>
                      <a:pt x="61164" y="111976"/>
                    </a:lnTo>
                    <a:lnTo>
                      <a:pt x="61409" y="111976"/>
                    </a:lnTo>
                    <a:lnTo>
                      <a:pt x="61409" y="111976"/>
                    </a:lnTo>
                    <a:lnTo>
                      <a:pt x="62145" y="111976"/>
                    </a:lnTo>
                    <a:lnTo>
                      <a:pt x="63125" y="112500"/>
                    </a:lnTo>
                    <a:lnTo>
                      <a:pt x="64106" y="113197"/>
                    </a:lnTo>
                    <a:lnTo>
                      <a:pt x="64351" y="113372"/>
                    </a:lnTo>
                    <a:lnTo>
                      <a:pt x="64351" y="113720"/>
                    </a:lnTo>
                    <a:lnTo>
                      <a:pt x="64351" y="113720"/>
                    </a:lnTo>
                    <a:lnTo>
                      <a:pt x="64596" y="114767"/>
                    </a:lnTo>
                    <a:lnTo>
                      <a:pt x="64719" y="115290"/>
                    </a:lnTo>
                    <a:lnTo>
                      <a:pt x="65086" y="115813"/>
                    </a:lnTo>
                    <a:lnTo>
                      <a:pt x="65086" y="115813"/>
                    </a:lnTo>
                    <a:lnTo>
                      <a:pt x="66557" y="116511"/>
                    </a:lnTo>
                    <a:lnTo>
                      <a:pt x="67293" y="117034"/>
                    </a:lnTo>
                    <a:lnTo>
                      <a:pt x="67906" y="117558"/>
                    </a:lnTo>
                    <a:lnTo>
                      <a:pt x="67906" y="117558"/>
                    </a:lnTo>
                    <a:lnTo>
                      <a:pt x="68273" y="117209"/>
                    </a:lnTo>
                    <a:lnTo>
                      <a:pt x="68273" y="117209"/>
                    </a:lnTo>
                    <a:lnTo>
                      <a:pt x="68518" y="117209"/>
                    </a:lnTo>
                    <a:lnTo>
                      <a:pt x="68641" y="117558"/>
                    </a:lnTo>
                    <a:lnTo>
                      <a:pt x="68886" y="117732"/>
                    </a:lnTo>
                    <a:lnTo>
                      <a:pt x="69254" y="118081"/>
                    </a:lnTo>
                    <a:lnTo>
                      <a:pt x="69254" y="118081"/>
                    </a:lnTo>
                    <a:lnTo>
                      <a:pt x="69499" y="118081"/>
                    </a:lnTo>
                    <a:lnTo>
                      <a:pt x="69867" y="117732"/>
                    </a:lnTo>
                    <a:lnTo>
                      <a:pt x="70234" y="117558"/>
                    </a:lnTo>
                    <a:lnTo>
                      <a:pt x="70602" y="117209"/>
                    </a:lnTo>
                    <a:lnTo>
                      <a:pt x="70602" y="117209"/>
                    </a:lnTo>
                    <a:lnTo>
                      <a:pt x="70847" y="117209"/>
                    </a:lnTo>
                    <a:lnTo>
                      <a:pt x="70970" y="117558"/>
                    </a:lnTo>
                    <a:lnTo>
                      <a:pt x="70970" y="118953"/>
                    </a:lnTo>
                    <a:lnTo>
                      <a:pt x="70970" y="118953"/>
                    </a:lnTo>
                    <a:lnTo>
                      <a:pt x="70970" y="119302"/>
                    </a:lnTo>
                    <a:lnTo>
                      <a:pt x="71092" y="119476"/>
                    </a:lnTo>
                    <a:lnTo>
                      <a:pt x="71705" y="120000"/>
                    </a:lnTo>
                    <a:lnTo>
                      <a:pt x="72073" y="119825"/>
                    </a:lnTo>
                    <a:lnTo>
                      <a:pt x="72196" y="119825"/>
                    </a:lnTo>
                    <a:lnTo>
                      <a:pt x="72196" y="119476"/>
                    </a:lnTo>
                    <a:lnTo>
                      <a:pt x="72196" y="119476"/>
                    </a:lnTo>
                    <a:lnTo>
                      <a:pt x="72196" y="118953"/>
                    </a:lnTo>
                    <a:lnTo>
                      <a:pt x="72441" y="118779"/>
                    </a:lnTo>
                    <a:lnTo>
                      <a:pt x="72808" y="118081"/>
                    </a:lnTo>
                    <a:lnTo>
                      <a:pt x="72808" y="118081"/>
                    </a:lnTo>
                    <a:lnTo>
                      <a:pt x="73299" y="117558"/>
                    </a:lnTo>
                    <a:lnTo>
                      <a:pt x="74034" y="117209"/>
                    </a:lnTo>
                    <a:lnTo>
                      <a:pt x="75260" y="117209"/>
                    </a:lnTo>
                    <a:lnTo>
                      <a:pt x="75260" y="117209"/>
                    </a:lnTo>
                    <a:lnTo>
                      <a:pt x="75995" y="117034"/>
                    </a:lnTo>
                    <a:lnTo>
                      <a:pt x="76853" y="116686"/>
                    </a:lnTo>
                    <a:lnTo>
                      <a:pt x="78202" y="115988"/>
                    </a:lnTo>
                    <a:lnTo>
                      <a:pt x="78202" y="115988"/>
                    </a:lnTo>
                    <a:lnTo>
                      <a:pt x="78447" y="115813"/>
                    </a:lnTo>
                    <a:lnTo>
                      <a:pt x="78569" y="115290"/>
                    </a:lnTo>
                    <a:lnTo>
                      <a:pt x="78569" y="114244"/>
                    </a:lnTo>
                    <a:lnTo>
                      <a:pt x="78569" y="114244"/>
                    </a:lnTo>
                    <a:lnTo>
                      <a:pt x="78815" y="113895"/>
                    </a:lnTo>
                    <a:lnTo>
                      <a:pt x="78937" y="114244"/>
                    </a:lnTo>
                    <a:lnTo>
                      <a:pt x="79550" y="114418"/>
                    </a:lnTo>
                    <a:lnTo>
                      <a:pt x="79795" y="114418"/>
                    </a:lnTo>
                    <a:lnTo>
                      <a:pt x="79795" y="114418"/>
                    </a:lnTo>
                    <a:lnTo>
                      <a:pt x="80163" y="114418"/>
                    </a:lnTo>
                    <a:lnTo>
                      <a:pt x="80531" y="113895"/>
                    </a:lnTo>
                    <a:lnTo>
                      <a:pt x="81144" y="113023"/>
                    </a:lnTo>
                    <a:lnTo>
                      <a:pt x="81144" y="113023"/>
                    </a:lnTo>
                    <a:lnTo>
                      <a:pt x="81389" y="112674"/>
                    </a:lnTo>
                    <a:lnTo>
                      <a:pt x="81756" y="113023"/>
                    </a:lnTo>
                    <a:lnTo>
                      <a:pt x="82369" y="113197"/>
                    </a:lnTo>
                    <a:lnTo>
                      <a:pt x="82737" y="113197"/>
                    </a:lnTo>
                    <a:lnTo>
                      <a:pt x="82737" y="113197"/>
                    </a:lnTo>
                    <a:lnTo>
                      <a:pt x="83227" y="113197"/>
                    </a:lnTo>
                    <a:lnTo>
                      <a:pt x="83595" y="113023"/>
                    </a:lnTo>
                    <a:lnTo>
                      <a:pt x="84085" y="112151"/>
                    </a:lnTo>
                    <a:lnTo>
                      <a:pt x="84085" y="112151"/>
                    </a:lnTo>
                    <a:lnTo>
                      <a:pt x="84698" y="111627"/>
                    </a:lnTo>
                    <a:lnTo>
                      <a:pt x="85188" y="111453"/>
                    </a:lnTo>
                    <a:lnTo>
                      <a:pt x="85188" y="111453"/>
                    </a:lnTo>
                    <a:lnTo>
                      <a:pt x="85679" y="111104"/>
                    </a:lnTo>
                    <a:lnTo>
                      <a:pt x="86292" y="110755"/>
                    </a:lnTo>
                    <a:lnTo>
                      <a:pt x="87150" y="109186"/>
                    </a:lnTo>
                    <a:lnTo>
                      <a:pt x="87150" y="109186"/>
                    </a:lnTo>
                    <a:lnTo>
                      <a:pt x="87640" y="108139"/>
                    </a:lnTo>
                    <a:lnTo>
                      <a:pt x="87885" y="107616"/>
                    </a:lnTo>
                    <a:lnTo>
                      <a:pt x="88253" y="107441"/>
                    </a:lnTo>
                    <a:lnTo>
                      <a:pt x="88253" y="107441"/>
                    </a:lnTo>
                    <a:lnTo>
                      <a:pt x="88498" y="107093"/>
                    </a:lnTo>
                    <a:lnTo>
                      <a:pt x="88743" y="106569"/>
                    </a:lnTo>
                    <a:lnTo>
                      <a:pt x="88743" y="105872"/>
                    </a:lnTo>
                    <a:lnTo>
                      <a:pt x="88743" y="105872"/>
                    </a:lnTo>
                    <a:lnTo>
                      <a:pt x="88866" y="105697"/>
                    </a:lnTo>
                    <a:lnTo>
                      <a:pt x="89479" y="105348"/>
                    </a:lnTo>
                    <a:lnTo>
                      <a:pt x="89969" y="104825"/>
                    </a:lnTo>
                    <a:lnTo>
                      <a:pt x="90337" y="104302"/>
                    </a:lnTo>
                    <a:lnTo>
                      <a:pt x="90337" y="104302"/>
                    </a:lnTo>
                    <a:lnTo>
                      <a:pt x="90704" y="103779"/>
                    </a:lnTo>
                    <a:lnTo>
                      <a:pt x="90704" y="103430"/>
                    </a:lnTo>
                    <a:lnTo>
                      <a:pt x="90459" y="103081"/>
                    </a:lnTo>
                    <a:lnTo>
                      <a:pt x="90704" y="102558"/>
                    </a:lnTo>
                    <a:lnTo>
                      <a:pt x="90704" y="102558"/>
                    </a:lnTo>
                    <a:lnTo>
                      <a:pt x="91195" y="100813"/>
                    </a:lnTo>
                    <a:lnTo>
                      <a:pt x="91562" y="98720"/>
                    </a:lnTo>
                    <a:lnTo>
                      <a:pt x="91562" y="98720"/>
                    </a:lnTo>
                    <a:lnTo>
                      <a:pt x="91930" y="98372"/>
                    </a:lnTo>
                    <a:lnTo>
                      <a:pt x="92298" y="97500"/>
                    </a:lnTo>
                    <a:lnTo>
                      <a:pt x="92788" y="97325"/>
                    </a:lnTo>
                    <a:lnTo>
                      <a:pt x="93524" y="96976"/>
                    </a:lnTo>
                    <a:lnTo>
                      <a:pt x="93524" y="96976"/>
                    </a:lnTo>
                    <a:lnTo>
                      <a:pt x="93891" y="96802"/>
                    </a:lnTo>
                    <a:lnTo>
                      <a:pt x="94259" y="96453"/>
                    </a:lnTo>
                    <a:lnTo>
                      <a:pt x="94382" y="96279"/>
                    </a:lnTo>
                    <a:lnTo>
                      <a:pt x="94382" y="95581"/>
                    </a:lnTo>
                    <a:lnTo>
                      <a:pt x="94382" y="95581"/>
                    </a:lnTo>
                    <a:lnTo>
                      <a:pt x="94627" y="94709"/>
                    </a:lnTo>
                    <a:lnTo>
                      <a:pt x="94749" y="94011"/>
                    </a:lnTo>
                    <a:lnTo>
                      <a:pt x="95117" y="93488"/>
                    </a:lnTo>
                    <a:lnTo>
                      <a:pt x="95117" y="93488"/>
                    </a:lnTo>
                    <a:lnTo>
                      <a:pt x="95117" y="92965"/>
                    </a:lnTo>
                    <a:lnTo>
                      <a:pt x="95117" y="92441"/>
                    </a:lnTo>
                    <a:lnTo>
                      <a:pt x="95117" y="91395"/>
                    </a:lnTo>
                    <a:lnTo>
                      <a:pt x="95117" y="91395"/>
                    </a:lnTo>
                    <a:lnTo>
                      <a:pt x="94749" y="91046"/>
                    </a:lnTo>
                    <a:lnTo>
                      <a:pt x="94259" y="90697"/>
                    </a:lnTo>
                    <a:lnTo>
                      <a:pt x="93646" y="90523"/>
                    </a:lnTo>
                    <a:lnTo>
                      <a:pt x="93156" y="90174"/>
                    </a:lnTo>
                    <a:lnTo>
                      <a:pt x="93156" y="90174"/>
                    </a:lnTo>
                    <a:lnTo>
                      <a:pt x="93156" y="90000"/>
                    </a:lnTo>
                    <a:lnTo>
                      <a:pt x="93156" y="89651"/>
                    </a:lnTo>
                    <a:lnTo>
                      <a:pt x="93646" y="88779"/>
                    </a:lnTo>
                    <a:lnTo>
                      <a:pt x="94749" y="87209"/>
                    </a:lnTo>
                    <a:lnTo>
                      <a:pt x="94749" y="87209"/>
                    </a:lnTo>
                    <a:lnTo>
                      <a:pt x="94749" y="86860"/>
                    </a:lnTo>
                    <a:lnTo>
                      <a:pt x="94627" y="86337"/>
                    </a:lnTo>
                    <a:lnTo>
                      <a:pt x="94014" y="85639"/>
                    </a:lnTo>
                    <a:lnTo>
                      <a:pt x="94014" y="85639"/>
                    </a:lnTo>
                    <a:lnTo>
                      <a:pt x="94014" y="85465"/>
                    </a:lnTo>
                    <a:lnTo>
                      <a:pt x="94014" y="85465"/>
                    </a:lnTo>
                    <a:lnTo>
                      <a:pt x="94382" y="84941"/>
                    </a:lnTo>
                    <a:lnTo>
                      <a:pt x="94382" y="84941"/>
                    </a:lnTo>
                    <a:lnTo>
                      <a:pt x="94382" y="84418"/>
                    </a:lnTo>
                    <a:lnTo>
                      <a:pt x="94259" y="83720"/>
                    </a:lnTo>
                    <a:lnTo>
                      <a:pt x="93891" y="82848"/>
                    </a:lnTo>
                    <a:lnTo>
                      <a:pt x="93524" y="82325"/>
                    </a:lnTo>
                    <a:lnTo>
                      <a:pt x="93524" y="82325"/>
                    </a:lnTo>
                    <a:lnTo>
                      <a:pt x="93033" y="81802"/>
                    </a:lnTo>
                    <a:lnTo>
                      <a:pt x="92420" y="81104"/>
                    </a:lnTo>
                    <a:lnTo>
                      <a:pt x="92053" y="80406"/>
                    </a:lnTo>
                    <a:lnTo>
                      <a:pt x="91685" y="79360"/>
                    </a:lnTo>
                    <a:lnTo>
                      <a:pt x="91685" y="79360"/>
                    </a:lnTo>
                    <a:lnTo>
                      <a:pt x="91072" y="77093"/>
                    </a:lnTo>
                    <a:lnTo>
                      <a:pt x="90704" y="75872"/>
                    </a:lnTo>
                    <a:lnTo>
                      <a:pt x="90091" y="75000"/>
                    </a:lnTo>
                    <a:lnTo>
                      <a:pt x="90091" y="75000"/>
                    </a:lnTo>
                    <a:lnTo>
                      <a:pt x="89846" y="74825"/>
                    </a:lnTo>
                    <a:lnTo>
                      <a:pt x="89846" y="74302"/>
                    </a:lnTo>
                    <a:lnTo>
                      <a:pt x="89846" y="73779"/>
                    </a:lnTo>
                    <a:lnTo>
                      <a:pt x="90091" y="73255"/>
                    </a:lnTo>
                    <a:lnTo>
                      <a:pt x="90091" y="73255"/>
                    </a:lnTo>
                    <a:lnTo>
                      <a:pt x="91072" y="72034"/>
                    </a:lnTo>
                    <a:lnTo>
                      <a:pt x="91562" y="70465"/>
                    </a:lnTo>
                    <a:lnTo>
                      <a:pt x="91562" y="70465"/>
                    </a:lnTo>
                    <a:lnTo>
                      <a:pt x="91930" y="69941"/>
                    </a:lnTo>
                    <a:lnTo>
                      <a:pt x="92298" y="69244"/>
                    </a:lnTo>
                    <a:lnTo>
                      <a:pt x="92665" y="69069"/>
                    </a:lnTo>
                    <a:lnTo>
                      <a:pt x="93156" y="68720"/>
                    </a:lnTo>
                    <a:lnTo>
                      <a:pt x="93156" y="68720"/>
                    </a:lnTo>
                    <a:lnTo>
                      <a:pt x="94627" y="68197"/>
                    </a:lnTo>
                    <a:lnTo>
                      <a:pt x="96220" y="67674"/>
                    </a:lnTo>
                    <a:lnTo>
                      <a:pt x="96220" y="67674"/>
                    </a:lnTo>
                    <a:lnTo>
                      <a:pt x="96710" y="67500"/>
                    </a:lnTo>
                    <a:lnTo>
                      <a:pt x="96833" y="66976"/>
                    </a:lnTo>
                    <a:lnTo>
                      <a:pt x="96588" y="66802"/>
                    </a:lnTo>
                    <a:lnTo>
                      <a:pt x="95852" y="66453"/>
                    </a:lnTo>
                    <a:lnTo>
                      <a:pt x="95852" y="66453"/>
                    </a:lnTo>
                    <a:lnTo>
                      <a:pt x="95117" y="66453"/>
                    </a:lnTo>
                    <a:lnTo>
                      <a:pt x="94259" y="65930"/>
                    </a:lnTo>
                    <a:lnTo>
                      <a:pt x="93033" y="65406"/>
                    </a:lnTo>
                    <a:lnTo>
                      <a:pt x="93033" y="65406"/>
                    </a:lnTo>
                    <a:lnTo>
                      <a:pt x="92788" y="65232"/>
                    </a:lnTo>
                    <a:lnTo>
                      <a:pt x="92298" y="65406"/>
                    </a:lnTo>
                    <a:lnTo>
                      <a:pt x="91440" y="65930"/>
                    </a:lnTo>
                    <a:lnTo>
                      <a:pt x="89969" y="66976"/>
                    </a:lnTo>
                    <a:lnTo>
                      <a:pt x="89969" y="66976"/>
                    </a:lnTo>
                    <a:lnTo>
                      <a:pt x="89601" y="66976"/>
                    </a:lnTo>
                    <a:lnTo>
                      <a:pt x="89233" y="66802"/>
                    </a:lnTo>
                    <a:lnTo>
                      <a:pt x="88498" y="65232"/>
                    </a:lnTo>
                    <a:lnTo>
                      <a:pt x="88498" y="65232"/>
                    </a:lnTo>
                    <a:lnTo>
                      <a:pt x="88008" y="64186"/>
                    </a:lnTo>
                    <a:lnTo>
                      <a:pt x="87517" y="63488"/>
                    </a:lnTo>
                    <a:lnTo>
                      <a:pt x="86414" y="61744"/>
                    </a:lnTo>
                    <a:lnTo>
                      <a:pt x="86414" y="61744"/>
                    </a:lnTo>
                    <a:lnTo>
                      <a:pt x="86292" y="61220"/>
                    </a:lnTo>
                    <a:lnTo>
                      <a:pt x="86292" y="60697"/>
                    </a:lnTo>
                    <a:lnTo>
                      <a:pt x="86414" y="60348"/>
                    </a:lnTo>
                    <a:lnTo>
                      <a:pt x="86782" y="59825"/>
                    </a:lnTo>
                    <a:lnTo>
                      <a:pt x="86782" y="59825"/>
                    </a:lnTo>
                    <a:lnTo>
                      <a:pt x="88008" y="59651"/>
                    </a:lnTo>
                    <a:lnTo>
                      <a:pt x="89479" y="59651"/>
                    </a:lnTo>
                    <a:lnTo>
                      <a:pt x="89479" y="59651"/>
                    </a:lnTo>
                    <a:lnTo>
                      <a:pt x="89846" y="59476"/>
                    </a:lnTo>
                    <a:lnTo>
                      <a:pt x="89846" y="58604"/>
                    </a:lnTo>
                    <a:lnTo>
                      <a:pt x="89969" y="58081"/>
                    </a:lnTo>
                    <a:lnTo>
                      <a:pt x="90091" y="57383"/>
                    </a:lnTo>
                    <a:lnTo>
                      <a:pt x="90091" y="57383"/>
                    </a:lnTo>
                    <a:lnTo>
                      <a:pt x="90827" y="56337"/>
                    </a:lnTo>
                    <a:lnTo>
                      <a:pt x="91930" y="55290"/>
                    </a:lnTo>
                    <a:lnTo>
                      <a:pt x="93524" y="53895"/>
                    </a:lnTo>
                    <a:lnTo>
                      <a:pt x="93524" y="53895"/>
                    </a:lnTo>
                    <a:lnTo>
                      <a:pt x="94014" y="53546"/>
                    </a:lnTo>
                    <a:lnTo>
                      <a:pt x="94382" y="53546"/>
                    </a:lnTo>
                    <a:lnTo>
                      <a:pt x="94382" y="53546"/>
                    </a:lnTo>
                    <a:lnTo>
                      <a:pt x="94627" y="53546"/>
                    </a:lnTo>
                    <a:lnTo>
                      <a:pt x="94994" y="53895"/>
                    </a:lnTo>
                    <a:lnTo>
                      <a:pt x="95117" y="54069"/>
                    </a:lnTo>
                    <a:lnTo>
                      <a:pt x="95240" y="54767"/>
                    </a:lnTo>
                    <a:lnTo>
                      <a:pt x="95240" y="54767"/>
                    </a:lnTo>
                    <a:lnTo>
                      <a:pt x="95117" y="55639"/>
                    </a:lnTo>
                    <a:lnTo>
                      <a:pt x="94994" y="56162"/>
                    </a:lnTo>
                    <a:lnTo>
                      <a:pt x="94259" y="57034"/>
                    </a:lnTo>
                    <a:lnTo>
                      <a:pt x="94259" y="57034"/>
                    </a:lnTo>
                    <a:lnTo>
                      <a:pt x="94014" y="57558"/>
                    </a:lnTo>
                    <a:lnTo>
                      <a:pt x="93891" y="57906"/>
                    </a:lnTo>
                    <a:lnTo>
                      <a:pt x="94259" y="58953"/>
                    </a:lnTo>
                    <a:lnTo>
                      <a:pt x="94259" y="58953"/>
                    </a:lnTo>
                    <a:lnTo>
                      <a:pt x="94259" y="59476"/>
                    </a:lnTo>
                    <a:lnTo>
                      <a:pt x="94259" y="59825"/>
                    </a:lnTo>
                    <a:lnTo>
                      <a:pt x="94259" y="60348"/>
                    </a:lnTo>
                    <a:lnTo>
                      <a:pt x="94259" y="60697"/>
                    </a:lnTo>
                    <a:lnTo>
                      <a:pt x="94259" y="60697"/>
                    </a:lnTo>
                    <a:lnTo>
                      <a:pt x="94382" y="60697"/>
                    </a:lnTo>
                    <a:lnTo>
                      <a:pt x="94749" y="60348"/>
                    </a:lnTo>
                    <a:lnTo>
                      <a:pt x="95852" y="59651"/>
                    </a:lnTo>
                    <a:lnTo>
                      <a:pt x="97078" y="58604"/>
                    </a:lnTo>
                    <a:lnTo>
                      <a:pt x="97446" y="58081"/>
                    </a:lnTo>
                    <a:lnTo>
                      <a:pt x="97936" y="58081"/>
                    </a:lnTo>
                    <a:lnTo>
                      <a:pt x="97936" y="58081"/>
                    </a:lnTo>
                    <a:lnTo>
                      <a:pt x="99039" y="57906"/>
                    </a:lnTo>
                    <a:lnTo>
                      <a:pt x="99039" y="57906"/>
                    </a:lnTo>
                    <a:lnTo>
                      <a:pt x="99530" y="56337"/>
                    </a:lnTo>
                    <a:lnTo>
                      <a:pt x="100143" y="55290"/>
                    </a:lnTo>
                    <a:lnTo>
                      <a:pt x="100143" y="55290"/>
                    </a:lnTo>
                    <a:lnTo>
                      <a:pt x="100755" y="54593"/>
                    </a:lnTo>
                    <a:lnTo>
                      <a:pt x="101736" y="54069"/>
                    </a:lnTo>
                    <a:lnTo>
                      <a:pt x="101736" y="54069"/>
                    </a:lnTo>
                    <a:lnTo>
                      <a:pt x="103084" y="53023"/>
                    </a:lnTo>
                    <a:lnTo>
                      <a:pt x="103820" y="52325"/>
                    </a:lnTo>
                    <a:lnTo>
                      <a:pt x="104187" y="51627"/>
                    </a:lnTo>
                    <a:lnTo>
                      <a:pt x="104187" y="51627"/>
                    </a:lnTo>
                    <a:lnTo>
                      <a:pt x="104555" y="50755"/>
                    </a:lnTo>
                    <a:lnTo>
                      <a:pt x="104678" y="50581"/>
                    </a:lnTo>
                    <a:lnTo>
                      <a:pt x="105045" y="50581"/>
                    </a:lnTo>
                    <a:lnTo>
                      <a:pt x="105045" y="50581"/>
                    </a:lnTo>
                    <a:lnTo>
                      <a:pt x="105413" y="50755"/>
                    </a:lnTo>
                    <a:lnTo>
                      <a:pt x="105781" y="51104"/>
                    </a:lnTo>
                    <a:lnTo>
                      <a:pt x="106271" y="51104"/>
                    </a:lnTo>
                    <a:lnTo>
                      <a:pt x="106884" y="50755"/>
                    </a:lnTo>
                    <a:lnTo>
                      <a:pt x="106884" y="50755"/>
                    </a:lnTo>
                    <a:lnTo>
                      <a:pt x="107007" y="50581"/>
                    </a:lnTo>
                    <a:lnTo>
                      <a:pt x="107129" y="50058"/>
                    </a:lnTo>
                    <a:lnTo>
                      <a:pt x="107129" y="49360"/>
                    </a:lnTo>
                    <a:lnTo>
                      <a:pt x="107129" y="48837"/>
                    </a:lnTo>
                    <a:lnTo>
                      <a:pt x="107129" y="48488"/>
                    </a:lnTo>
                    <a:lnTo>
                      <a:pt x="107374" y="48488"/>
                    </a:lnTo>
                    <a:lnTo>
                      <a:pt x="107374" y="48488"/>
                    </a:lnTo>
                    <a:lnTo>
                      <a:pt x="108110" y="48837"/>
                    </a:lnTo>
                    <a:lnTo>
                      <a:pt x="108478" y="48488"/>
                    </a:lnTo>
                    <a:lnTo>
                      <a:pt x="108600" y="48313"/>
                    </a:lnTo>
                    <a:lnTo>
                      <a:pt x="108600" y="48313"/>
                    </a:lnTo>
                    <a:lnTo>
                      <a:pt x="109458" y="47093"/>
                    </a:lnTo>
                    <a:lnTo>
                      <a:pt x="110071" y="46220"/>
                    </a:lnTo>
                    <a:lnTo>
                      <a:pt x="110561" y="45697"/>
                    </a:lnTo>
                    <a:lnTo>
                      <a:pt x="110561" y="45697"/>
                    </a:lnTo>
                    <a:lnTo>
                      <a:pt x="111787" y="45697"/>
                    </a:lnTo>
                    <a:lnTo>
                      <a:pt x="112277" y="45523"/>
                    </a:lnTo>
                    <a:lnTo>
                      <a:pt x="112645" y="45000"/>
                    </a:lnTo>
                    <a:lnTo>
                      <a:pt x="112645" y="45000"/>
                    </a:lnTo>
                    <a:lnTo>
                      <a:pt x="113258" y="42906"/>
                    </a:lnTo>
                    <a:lnTo>
                      <a:pt x="113626" y="41686"/>
                    </a:lnTo>
                    <a:lnTo>
                      <a:pt x="113381" y="40988"/>
                    </a:lnTo>
                    <a:lnTo>
                      <a:pt x="113381" y="40988"/>
                    </a:lnTo>
                    <a:lnTo>
                      <a:pt x="113013" y="39418"/>
                    </a:lnTo>
                    <a:lnTo>
                      <a:pt x="113013" y="38895"/>
                    </a:lnTo>
                    <a:lnTo>
                      <a:pt x="113013" y="38372"/>
                    </a:lnTo>
                    <a:lnTo>
                      <a:pt x="113013" y="38372"/>
                    </a:lnTo>
                    <a:lnTo>
                      <a:pt x="113258" y="38197"/>
                    </a:lnTo>
                    <a:lnTo>
                      <a:pt x="113626" y="37848"/>
                    </a:lnTo>
                    <a:lnTo>
                      <a:pt x="114484" y="37151"/>
                    </a:lnTo>
                    <a:lnTo>
                      <a:pt x="114484" y="37151"/>
                    </a:lnTo>
                    <a:lnTo>
                      <a:pt x="114851" y="37151"/>
                    </a:lnTo>
                    <a:lnTo>
                      <a:pt x="115342" y="37325"/>
                    </a:lnTo>
                    <a:lnTo>
                      <a:pt x="115832" y="37674"/>
                    </a:lnTo>
                    <a:lnTo>
                      <a:pt x="116200" y="37325"/>
                    </a:lnTo>
                    <a:lnTo>
                      <a:pt x="116200" y="37325"/>
                    </a:lnTo>
                    <a:lnTo>
                      <a:pt x="116813" y="36627"/>
                    </a:lnTo>
                    <a:lnTo>
                      <a:pt x="117425" y="35581"/>
                    </a:lnTo>
                    <a:lnTo>
                      <a:pt x="118038" y="34186"/>
                    </a:lnTo>
                    <a:lnTo>
                      <a:pt x="118529" y="32790"/>
                    </a:lnTo>
                    <a:lnTo>
                      <a:pt x="118529" y="32790"/>
                    </a:lnTo>
                    <a:lnTo>
                      <a:pt x="118896" y="31395"/>
                    </a:lnTo>
                    <a:lnTo>
                      <a:pt x="119141" y="29825"/>
                    </a:lnTo>
                    <a:lnTo>
                      <a:pt x="119264" y="27558"/>
                    </a:lnTo>
                    <a:lnTo>
                      <a:pt x="119264" y="27558"/>
                    </a:lnTo>
                    <a:lnTo>
                      <a:pt x="119754" y="25116"/>
                    </a:lnTo>
                    <a:lnTo>
                      <a:pt x="120000" y="24069"/>
                    </a:lnTo>
                    <a:lnTo>
                      <a:pt x="120000" y="23720"/>
                    </a:lnTo>
                    <a:lnTo>
                      <a:pt x="119754" y="23720"/>
                    </a:lnTo>
                    <a:close/>
                    <a:moveTo>
                      <a:pt x="53074" y="68023"/>
                    </a:moveTo>
                    <a:lnTo>
                      <a:pt x="53074" y="68023"/>
                    </a:lnTo>
                    <a:lnTo>
                      <a:pt x="52706" y="68546"/>
                    </a:lnTo>
                    <a:lnTo>
                      <a:pt x="51971" y="68720"/>
                    </a:lnTo>
                    <a:lnTo>
                      <a:pt x="51481" y="68720"/>
                    </a:lnTo>
                    <a:lnTo>
                      <a:pt x="50868" y="68546"/>
                    </a:lnTo>
                    <a:lnTo>
                      <a:pt x="50868" y="68546"/>
                    </a:lnTo>
                    <a:lnTo>
                      <a:pt x="50745" y="68023"/>
                    </a:lnTo>
                    <a:lnTo>
                      <a:pt x="50500" y="67674"/>
                    </a:lnTo>
                    <a:lnTo>
                      <a:pt x="50745" y="66976"/>
                    </a:lnTo>
                    <a:lnTo>
                      <a:pt x="51235" y="66279"/>
                    </a:lnTo>
                    <a:lnTo>
                      <a:pt x="51603" y="66279"/>
                    </a:lnTo>
                    <a:lnTo>
                      <a:pt x="51603" y="66279"/>
                    </a:lnTo>
                    <a:lnTo>
                      <a:pt x="52216" y="66453"/>
                    </a:lnTo>
                    <a:lnTo>
                      <a:pt x="52706" y="66976"/>
                    </a:lnTo>
                    <a:lnTo>
                      <a:pt x="53074" y="67674"/>
                    </a:lnTo>
                    <a:lnTo>
                      <a:pt x="53074" y="68023"/>
                    </a:lnTo>
                    <a:lnTo>
                      <a:pt x="53074" y="6802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Shape 791"/>
              <p:cNvSpPr/>
              <p:nvPr/>
            </p:nvSpPr>
            <p:spPr>
              <a:xfrm>
                <a:off x="6199188" y="3092451"/>
                <a:ext cx="1554300" cy="1092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754" y="23720"/>
                    </a:moveTo>
                    <a:lnTo>
                      <a:pt x="119754" y="23720"/>
                    </a:lnTo>
                    <a:lnTo>
                      <a:pt x="118774" y="24244"/>
                    </a:lnTo>
                    <a:lnTo>
                      <a:pt x="117425" y="24593"/>
                    </a:lnTo>
                    <a:lnTo>
                      <a:pt x="117425" y="24593"/>
                    </a:lnTo>
                    <a:lnTo>
                      <a:pt x="116935" y="24767"/>
                    </a:lnTo>
                    <a:lnTo>
                      <a:pt x="115832" y="25290"/>
                    </a:lnTo>
                    <a:lnTo>
                      <a:pt x="114974" y="25813"/>
                    </a:lnTo>
                    <a:lnTo>
                      <a:pt x="114239" y="25988"/>
                    </a:lnTo>
                    <a:lnTo>
                      <a:pt x="114239" y="25988"/>
                    </a:lnTo>
                    <a:lnTo>
                      <a:pt x="113748" y="25988"/>
                    </a:lnTo>
                    <a:lnTo>
                      <a:pt x="113258" y="25465"/>
                    </a:lnTo>
                    <a:lnTo>
                      <a:pt x="112645" y="25116"/>
                    </a:lnTo>
                    <a:lnTo>
                      <a:pt x="112277" y="24593"/>
                    </a:lnTo>
                    <a:lnTo>
                      <a:pt x="112277" y="24593"/>
                    </a:lnTo>
                    <a:lnTo>
                      <a:pt x="112277" y="23023"/>
                    </a:lnTo>
                    <a:lnTo>
                      <a:pt x="112155" y="22325"/>
                    </a:lnTo>
                    <a:lnTo>
                      <a:pt x="112032" y="21802"/>
                    </a:lnTo>
                    <a:lnTo>
                      <a:pt x="112032" y="21802"/>
                    </a:lnTo>
                    <a:lnTo>
                      <a:pt x="109703" y="19186"/>
                    </a:lnTo>
                    <a:lnTo>
                      <a:pt x="109703" y="19186"/>
                    </a:lnTo>
                    <a:lnTo>
                      <a:pt x="108600" y="17965"/>
                    </a:lnTo>
                    <a:lnTo>
                      <a:pt x="107129" y="17267"/>
                    </a:lnTo>
                    <a:lnTo>
                      <a:pt x="107129" y="17267"/>
                    </a:lnTo>
                    <a:lnTo>
                      <a:pt x="106271" y="16744"/>
                    </a:lnTo>
                    <a:lnTo>
                      <a:pt x="105903" y="16220"/>
                    </a:lnTo>
                    <a:lnTo>
                      <a:pt x="105903" y="15348"/>
                    </a:lnTo>
                    <a:lnTo>
                      <a:pt x="105903" y="15348"/>
                    </a:lnTo>
                    <a:lnTo>
                      <a:pt x="105781" y="14476"/>
                    </a:lnTo>
                    <a:lnTo>
                      <a:pt x="105413" y="13081"/>
                    </a:lnTo>
                    <a:lnTo>
                      <a:pt x="105045" y="11860"/>
                    </a:lnTo>
                    <a:lnTo>
                      <a:pt x="104923" y="11162"/>
                    </a:lnTo>
                    <a:lnTo>
                      <a:pt x="104923" y="11162"/>
                    </a:lnTo>
                    <a:lnTo>
                      <a:pt x="104923" y="10116"/>
                    </a:lnTo>
                    <a:lnTo>
                      <a:pt x="104923" y="9593"/>
                    </a:lnTo>
                    <a:lnTo>
                      <a:pt x="104678" y="9069"/>
                    </a:lnTo>
                    <a:lnTo>
                      <a:pt x="104678" y="9069"/>
                    </a:lnTo>
                    <a:lnTo>
                      <a:pt x="102962" y="4883"/>
                    </a:lnTo>
                    <a:lnTo>
                      <a:pt x="101859" y="2616"/>
                    </a:lnTo>
                    <a:lnTo>
                      <a:pt x="101491" y="1569"/>
                    </a:lnTo>
                    <a:lnTo>
                      <a:pt x="101001" y="1046"/>
                    </a:lnTo>
                    <a:lnTo>
                      <a:pt x="101001" y="1046"/>
                    </a:lnTo>
                    <a:lnTo>
                      <a:pt x="100388" y="697"/>
                    </a:lnTo>
                    <a:lnTo>
                      <a:pt x="100143" y="1046"/>
                    </a:lnTo>
                    <a:lnTo>
                      <a:pt x="99775" y="1046"/>
                    </a:lnTo>
                    <a:lnTo>
                      <a:pt x="99407" y="1046"/>
                    </a:lnTo>
                    <a:lnTo>
                      <a:pt x="99407" y="1046"/>
                    </a:lnTo>
                    <a:lnTo>
                      <a:pt x="98304" y="348"/>
                    </a:lnTo>
                    <a:lnTo>
                      <a:pt x="97201" y="0"/>
                    </a:lnTo>
                    <a:lnTo>
                      <a:pt x="97201" y="0"/>
                    </a:lnTo>
                    <a:lnTo>
                      <a:pt x="94627" y="348"/>
                    </a:lnTo>
                    <a:lnTo>
                      <a:pt x="91562" y="697"/>
                    </a:lnTo>
                    <a:lnTo>
                      <a:pt x="91562" y="697"/>
                    </a:lnTo>
                    <a:lnTo>
                      <a:pt x="91072" y="1569"/>
                    </a:lnTo>
                    <a:lnTo>
                      <a:pt x="90337" y="2616"/>
                    </a:lnTo>
                    <a:lnTo>
                      <a:pt x="89846" y="3488"/>
                    </a:lnTo>
                    <a:lnTo>
                      <a:pt x="89846" y="4011"/>
                    </a:lnTo>
                    <a:lnTo>
                      <a:pt x="89846" y="4360"/>
                    </a:lnTo>
                    <a:lnTo>
                      <a:pt x="89846" y="4360"/>
                    </a:lnTo>
                    <a:lnTo>
                      <a:pt x="90459" y="4883"/>
                    </a:lnTo>
                    <a:lnTo>
                      <a:pt x="90827" y="5058"/>
                    </a:lnTo>
                    <a:lnTo>
                      <a:pt x="90827" y="5581"/>
                    </a:lnTo>
                    <a:lnTo>
                      <a:pt x="90827" y="5581"/>
                    </a:lnTo>
                    <a:lnTo>
                      <a:pt x="90827" y="6279"/>
                    </a:lnTo>
                    <a:lnTo>
                      <a:pt x="90704" y="7151"/>
                    </a:lnTo>
                    <a:lnTo>
                      <a:pt x="90459" y="7674"/>
                    </a:lnTo>
                    <a:lnTo>
                      <a:pt x="90704" y="8023"/>
                    </a:lnTo>
                    <a:lnTo>
                      <a:pt x="90704" y="8023"/>
                    </a:lnTo>
                    <a:lnTo>
                      <a:pt x="91072" y="8546"/>
                    </a:lnTo>
                    <a:lnTo>
                      <a:pt x="90827" y="9069"/>
                    </a:lnTo>
                    <a:lnTo>
                      <a:pt x="90827" y="9069"/>
                    </a:lnTo>
                    <a:lnTo>
                      <a:pt x="89969" y="10813"/>
                    </a:lnTo>
                    <a:lnTo>
                      <a:pt x="89233" y="12732"/>
                    </a:lnTo>
                    <a:lnTo>
                      <a:pt x="89233" y="12732"/>
                    </a:lnTo>
                    <a:lnTo>
                      <a:pt x="89111" y="14476"/>
                    </a:lnTo>
                    <a:lnTo>
                      <a:pt x="88743" y="15697"/>
                    </a:lnTo>
                    <a:lnTo>
                      <a:pt x="88743" y="15697"/>
                    </a:lnTo>
                    <a:lnTo>
                      <a:pt x="87885" y="16918"/>
                    </a:lnTo>
                    <a:lnTo>
                      <a:pt x="86782" y="17965"/>
                    </a:lnTo>
                    <a:lnTo>
                      <a:pt x="86782" y="17965"/>
                    </a:lnTo>
                    <a:lnTo>
                      <a:pt x="85556" y="17965"/>
                    </a:lnTo>
                    <a:lnTo>
                      <a:pt x="84085" y="17441"/>
                    </a:lnTo>
                    <a:lnTo>
                      <a:pt x="84085" y="17441"/>
                    </a:lnTo>
                    <a:lnTo>
                      <a:pt x="83227" y="20232"/>
                    </a:lnTo>
                    <a:lnTo>
                      <a:pt x="83105" y="21802"/>
                    </a:lnTo>
                    <a:lnTo>
                      <a:pt x="83105" y="22674"/>
                    </a:lnTo>
                    <a:lnTo>
                      <a:pt x="83105" y="22674"/>
                    </a:lnTo>
                    <a:lnTo>
                      <a:pt x="83350" y="24244"/>
                    </a:lnTo>
                    <a:lnTo>
                      <a:pt x="83718" y="25465"/>
                    </a:lnTo>
                    <a:lnTo>
                      <a:pt x="84085" y="26511"/>
                    </a:lnTo>
                    <a:lnTo>
                      <a:pt x="84330" y="26860"/>
                    </a:lnTo>
                    <a:lnTo>
                      <a:pt x="84453" y="26860"/>
                    </a:lnTo>
                    <a:lnTo>
                      <a:pt x="84453" y="26860"/>
                    </a:lnTo>
                    <a:lnTo>
                      <a:pt x="84943" y="26511"/>
                    </a:lnTo>
                    <a:lnTo>
                      <a:pt x="85679" y="25988"/>
                    </a:lnTo>
                    <a:lnTo>
                      <a:pt x="86414" y="25465"/>
                    </a:lnTo>
                    <a:lnTo>
                      <a:pt x="86782" y="25290"/>
                    </a:lnTo>
                    <a:lnTo>
                      <a:pt x="87272" y="25290"/>
                    </a:lnTo>
                    <a:lnTo>
                      <a:pt x="87272" y="25290"/>
                    </a:lnTo>
                    <a:lnTo>
                      <a:pt x="88866" y="25988"/>
                    </a:lnTo>
                    <a:lnTo>
                      <a:pt x="89846" y="26511"/>
                    </a:lnTo>
                    <a:lnTo>
                      <a:pt x="90091" y="26860"/>
                    </a:lnTo>
                    <a:lnTo>
                      <a:pt x="90091" y="26860"/>
                    </a:lnTo>
                    <a:lnTo>
                      <a:pt x="90091" y="27732"/>
                    </a:lnTo>
                    <a:lnTo>
                      <a:pt x="90091" y="29127"/>
                    </a:lnTo>
                    <a:lnTo>
                      <a:pt x="89969" y="30348"/>
                    </a:lnTo>
                    <a:lnTo>
                      <a:pt x="89846" y="30872"/>
                    </a:lnTo>
                    <a:lnTo>
                      <a:pt x="89479" y="31046"/>
                    </a:lnTo>
                    <a:lnTo>
                      <a:pt x="89479" y="31046"/>
                    </a:lnTo>
                    <a:lnTo>
                      <a:pt x="88743" y="31395"/>
                    </a:lnTo>
                    <a:lnTo>
                      <a:pt x="87885" y="31395"/>
                    </a:lnTo>
                    <a:lnTo>
                      <a:pt x="86905" y="31569"/>
                    </a:lnTo>
                    <a:lnTo>
                      <a:pt x="86292" y="31918"/>
                    </a:lnTo>
                    <a:lnTo>
                      <a:pt x="86292" y="31918"/>
                    </a:lnTo>
                    <a:lnTo>
                      <a:pt x="83595" y="34709"/>
                    </a:lnTo>
                    <a:lnTo>
                      <a:pt x="81756" y="36104"/>
                    </a:lnTo>
                    <a:lnTo>
                      <a:pt x="81144" y="36453"/>
                    </a:lnTo>
                    <a:lnTo>
                      <a:pt x="80776" y="36453"/>
                    </a:lnTo>
                    <a:lnTo>
                      <a:pt x="80776" y="36453"/>
                    </a:lnTo>
                    <a:lnTo>
                      <a:pt x="80163" y="36104"/>
                    </a:lnTo>
                    <a:lnTo>
                      <a:pt x="80040" y="35581"/>
                    </a:lnTo>
                    <a:lnTo>
                      <a:pt x="79550" y="34709"/>
                    </a:lnTo>
                    <a:lnTo>
                      <a:pt x="78937" y="33313"/>
                    </a:lnTo>
                    <a:lnTo>
                      <a:pt x="78815" y="32790"/>
                    </a:lnTo>
                    <a:lnTo>
                      <a:pt x="78569" y="32790"/>
                    </a:lnTo>
                    <a:lnTo>
                      <a:pt x="78569" y="32790"/>
                    </a:lnTo>
                    <a:lnTo>
                      <a:pt x="78079" y="32616"/>
                    </a:lnTo>
                    <a:lnTo>
                      <a:pt x="77711" y="33139"/>
                    </a:lnTo>
                    <a:lnTo>
                      <a:pt x="77344" y="33662"/>
                    </a:lnTo>
                    <a:lnTo>
                      <a:pt x="76976" y="34360"/>
                    </a:lnTo>
                    <a:lnTo>
                      <a:pt x="76976" y="34360"/>
                    </a:lnTo>
                    <a:lnTo>
                      <a:pt x="75995" y="36627"/>
                    </a:lnTo>
                    <a:lnTo>
                      <a:pt x="74157" y="39941"/>
                    </a:lnTo>
                    <a:lnTo>
                      <a:pt x="72073" y="43255"/>
                    </a:lnTo>
                    <a:lnTo>
                      <a:pt x="71092" y="44302"/>
                    </a:lnTo>
                    <a:lnTo>
                      <a:pt x="70480" y="44651"/>
                    </a:lnTo>
                    <a:lnTo>
                      <a:pt x="70480" y="44651"/>
                    </a:lnTo>
                    <a:lnTo>
                      <a:pt x="68273" y="45174"/>
                    </a:lnTo>
                    <a:lnTo>
                      <a:pt x="67660" y="45523"/>
                    </a:lnTo>
                    <a:lnTo>
                      <a:pt x="66680" y="46046"/>
                    </a:lnTo>
                    <a:lnTo>
                      <a:pt x="66680" y="46046"/>
                    </a:lnTo>
                    <a:lnTo>
                      <a:pt x="64964" y="47093"/>
                    </a:lnTo>
                    <a:lnTo>
                      <a:pt x="62145" y="48313"/>
                    </a:lnTo>
                    <a:lnTo>
                      <a:pt x="59448" y="49011"/>
                    </a:lnTo>
                    <a:lnTo>
                      <a:pt x="58345" y="49360"/>
                    </a:lnTo>
                    <a:lnTo>
                      <a:pt x="57487" y="49360"/>
                    </a:lnTo>
                    <a:lnTo>
                      <a:pt x="57487" y="49360"/>
                    </a:lnTo>
                    <a:lnTo>
                      <a:pt x="57119" y="49011"/>
                    </a:lnTo>
                    <a:lnTo>
                      <a:pt x="56629" y="48488"/>
                    </a:lnTo>
                    <a:lnTo>
                      <a:pt x="55893" y="47790"/>
                    </a:lnTo>
                    <a:lnTo>
                      <a:pt x="55035" y="47093"/>
                    </a:lnTo>
                    <a:lnTo>
                      <a:pt x="54668" y="46744"/>
                    </a:lnTo>
                    <a:lnTo>
                      <a:pt x="53932" y="46569"/>
                    </a:lnTo>
                    <a:lnTo>
                      <a:pt x="53932" y="46569"/>
                    </a:lnTo>
                    <a:lnTo>
                      <a:pt x="52216" y="46569"/>
                    </a:lnTo>
                    <a:lnTo>
                      <a:pt x="51235" y="45697"/>
                    </a:lnTo>
                    <a:lnTo>
                      <a:pt x="51235" y="45697"/>
                    </a:lnTo>
                    <a:lnTo>
                      <a:pt x="50500" y="45523"/>
                    </a:lnTo>
                    <a:lnTo>
                      <a:pt x="49887" y="45174"/>
                    </a:lnTo>
                    <a:lnTo>
                      <a:pt x="48907" y="45174"/>
                    </a:lnTo>
                    <a:lnTo>
                      <a:pt x="48294" y="45523"/>
                    </a:lnTo>
                    <a:lnTo>
                      <a:pt x="48294" y="45523"/>
                    </a:lnTo>
                    <a:lnTo>
                      <a:pt x="47191" y="45697"/>
                    </a:lnTo>
                    <a:lnTo>
                      <a:pt x="45352" y="46220"/>
                    </a:lnTo>
                    <a:lnTo>
                      <a:pt x="43758" y="46220"/>
                    </a:lnTo>
                    <a:lnTo>
                      <a:pt x="43146" y="46220"/>
                    </a:lnTo>
                    <a:lnTo>
                      <a:pt x="42778" y="46046"/>
                    </a:lnTo>
                    <a:lnTo>
                      <a:pt x="42778" y="46046"/>
                    </a:lnTo>
                    <a:lnTo>
                      <a:pt x="41552" y="44302"/>
                    </a:lnTo>
                    <a:lnTo>
                      <a:pt x="40939" y="43255"/>
                    </a:lnTo>
                    <a:lnTo>
                      <a:pt x="40939" y="42732"/>
                    </a:lnTo>
                    <a:lnTo>
                      <a:pt x="40939" y="42383"/>
                    </a:lnTo>
                    <a:lnTo>
                      <a:pt x="40939" y="42383"/>
                    </a:lnTo>
                    <a:lnTo>
                      <a:pt x="41552" y="41162"/>
                    </a:lnTo>
                    <a:lnTo>
                      <a:pt x="41797" y="40639"/>
                    </a:lnTo>
                    <a:lnTo>
                      <a:pt x="41797" y="40465"/>
                    </a:lnTo>
                    <a:lnTo>
                      <a:pt x="41797" y="40465"/>
                    </a:lnTo>
                    <a:lnTo>
                      <a:pt x="41184" y="39767"/>
                    </a:lnTo>
                    <a:lnTo>
                      <a:pt x="40204" y="38895"/>
                    </a:lnTo>
                    <a:lnTo>
                      <a:pt x="40204" y="38895"/>
                    </a:lnTo>
                    <a:lnTo>
                      <a:pt x="39591" y="38720"/>
                    </a:lnTo>
                    <a:lnTo>
                      <a:pt x="38365" y="38372"/>
                    </a:lnTo>
                    <a:lnTo>
                      <a:pt x="37262" y="37848"/>
                    </a:lnTo>
                    <a:lnTo>
                      <a:pt x="37017" y="37848"/>
                    </a:lnTo>
                    <a:lnTo>
                      <a:pt x="36894" y="37325"/>
                    </a:lnTo>
                    <a:lnTo>
                      <a:pt x="36894" y="37325"/>
                    </a:lnTo>
                    <a:lnTo>
                      <a:pt x="36649" y="33837"/>
                    </a:lnTo>
                    <a:lnTo>
                      <a:pt x="36527" y="31395"/>
                    </a:lnTo>
                    <a:lnTo>
                      <a:pt x="36404" y="30523"/>
                    </a:lnTo>
                    <a:lnTo>
                      <a:pt x="36036" y="29825"/>
                    </a:lnTo>
                    <a:lnTo>
                      <a:pt x="36036" y="29825"/>
                    </a:lnTo>
                    <a:lnTo>
                      <a:pt x="34933" y="28779"/>
                    </a:lnTo>
                    <a:lnTo>
                      <a:pt x="33340" y="27558"/>
                    </a:lnTo>
                    <a:lnTo>
                      <a:pt x="32604" y="26860"/>
                    </a:lnTo>
                    <a:lnTo>
                      <a:pt x="32114" y="26337"/>
                    </a:lnTo>
                    <a:lnTo>
                      <a:pt x="31869" y="25465"/>
                    </a:lnTo>
                    <a:lnTo>
                      <a:pt x="31869" y="25116"/>
                    </a:lnTo>
                    <a:lnTo>
                      <a:pt x="31869" y="25116"/>
                    </a:lnTo>
                    <a:lnTo>
                      <a:pt x="32604" y="23546"/>
                    </a:lnTo>
                    <a:lnTo>
                      <a:pt x="32604" y="23023"/>
                    </a:lnTo>
                    <a:lnTo>
                      <a:pt x="32482" y="22500"/>
                    </a:lnTo>
                    <a:lnTo>
                      <a:pt x="32482" y="22500"/>
                    </a:lnTo>
                    <a:lnTo>
                      <a:pt x="31869" y="21976"/>
                    </a:lnTo>
                    <a:lnTo>
                      <a:pt x="31256" y="21453"/>
                    </a:lnTo>
                    <a:lnTo>
                      <a:pt x="30520" y="20755"/>
                    </a:lnTo>
                    <a:lnTo>
                      <a:pt x="30153" y="20232"/>
                    </a:lnTo>
                    <a:lnTo>
                      <a:pt x="30153" y="20232"/>
                    </a:lnTo>
                    <a:lnTo>
                      <a:pt x="29908" y="19011"/>
                    </a:lnTo>
                    <a:lnTo>
                      <a:pt x="29908" y="19011"/>
                    </a:lnTo>
                    <a:lnTo>
                      <a:pt x="29417" y="19186"/>
                    </a:lnTo>
                    <a:lnTo>
                      <a:pt x="29050" y="19186"/>
                    </a:lnTo>
                    <a:lnTo>
                      <a:pt x="29050" y="19186"/>
                    </a:lnTo>
                    <a:lnTo>
                      <a:pt x="28682" y="19186"/>
                    </a:lnTo>
                    <a:lnTo>
                      <a:pt x="28314" y="19534"/>
                    </a:lnTo>
                    <a:lnTo>
                      <a:pt x="28069" y="19709"/>
                    </a:lnTo>
                    <a:lnTo>
                      <a:pt x="27456" y="20058"/>
                    </a:lnTo>
                    <a:lnTo>
                      <a:pt x="27456" y="20058"/>
                    </a:lnTo>
                    <a:lnTo>
                      <a:pt x="27334" y="20755"/>
                    </a:lnTo>
                    <a:lnTo>
                      <a:pt x="26966" y="20930"/>
                    </a:lnTo>
                    <a:lnTo>
                      <a:pt x="26966" y="20930"/>
                    </a:lnTo>
                    <a:lnTo>
                      <a:pt x="26108" y="21453"/>
                    </a:lnTo>
                    <a:lnTo>
                      <a:pt x="25495" y="21976"/>
                    </a:lnTo>
                    <a:lnTo>
                      <a:pt x="25127" y="22500"/>
                    </a:lnTo>
                    <a:lnTo>
                      <a:pt x="25127" y="22500"/>
                    </a:lnTo>
                    <a:lnTo>
                      <a:pt x="24147" y="23720"/>
                    </a:lnTo>
                    <a:lnTo>
                      <a:pt x="23534" y="24244"/>
                    </a:lnTo>
                    <a:lnTo>
                      <a:pt x="23411" y="25116"/>
                    </a:lnTo>
                    <a:lnTo>
                      <a:pt x="23411" y="25116"/>
                    </a:lnTo>
                    <a:lnTo>
                      <a:pt x="23411" y="26860"/>
                    </a:lnTo>
                    <a:lnTo>
                      <a:pt x="23534" y="28081"/>
                    </a:lnTo>
                    <a:lnTo>
                      <a:pt x="23411" y="28604"/>
                    </a:lnTo>
                    <a:lnTo>
                      <a:pt x="23411" y="28604"/>
                    </a:lnTo>
                    <a:lnTo>
                      <a:pt x="23166" y="29127"/>
                    </a:lnTo>
                    <a:lnTo>
                      <a:pt x="22921" y="29127"/>
                    </a:lnTo>
                    <a:lnTo>
                      <a:pt x="21940" y="29302"/>
                    </a:lnTo>
                    <a:lnTo>
                      <a:pt x="21940" y="29302"/>
                    </a:lnTo>
                    <a:lnTo>
                      <a:pt x="20592" y="29651"/>
                    </a:lnTo>
                    <a:lnTo>
                      <a:pt x="19856" y="29825"/>
                    </a:lnTo>
                    <a:lnTo>
                      <a:pt x="19366" y="29651"/>
                    </a:lnTo>
                    <a:lnTo>
                      <a:pt x="19366" y="29651"/>
                    </a:lnTo>
                    <a:lnTo>
                      <a:pt x="18631" y="29127"/>
                    </a:lnTo>
                    <a:lnTo>
                      <a:pt x="18386" y="29127"/>
                    </a:lnTo>
                    <a:lnTo>
                      <a:pt x="18018" y="29651"/>
                    </a:lnTo>
                    <a:lnTo>
                      <a:pt x="18018" y="29651"/>
                    </a:lnTo>
                    <a:lnTo>
                      <a:pt x="17895" y="30523"/>
                    </a:lnTo>
                    <a:lnTo>
                      <a:pt x="17773" y="31395"/>
                    </a:lnTo>
                    <a:lnTo>
                      <a:pt x="17528" y="31918"/>
                    </a:lnTo>
                    <a:lnTo>
                      <a:pt x="17528" y="32441"/>
                    </a:lnTo>
                    <a:lnTo>
                      <a:pt x="17528" y="32441"/>
                    </a:lnTo>
                    <a:lnTo>
                      <a:pt x="17160" y="33139"/>
                    </a:lnTo>
                    <a:lnTo>
                      <a:pt x="17037" y="33662"/>
                    </a:lnTo>
                    <a:lnTo>
                      <a:pt x="17160" y="34186"/>
                    </a:lnTo>
                    <a:lnTo>
                      <a:pt x="17160" y="34186"/>
                    </a:lnTo>
                    <a:lnTo>
                      <a:pt x="17528" y="35058"/>
                    </a:lnTo>
                    <a:lnTo>
                      <a:pt x="17528" y="35406"/>
                    </a:lnTo>
                    <a:lnTo>
                      <a:pt x="17160" y="35930"/>
                    </a:lnTo>
                    <a:lnTo>
                      <a:pt x="17160" y="35930"/>
                    </a:lnTo>
                    <a:lnTo>
                      <a:pt x="16424" y="35930"/>
                    </a:lnTo>
                    <a:lnTo>
                      <a:pt x="15812" y="36104"/>
                    </a:lnTo>
                    <a:lnTo>
                      <a:pt x="15076" y="36104"/>
                    </a:lnTo>
                    <a:lnTo>
                      <a:pt x="14463" y="36104"/>
                    </a:lnTo>
                    <a:lnTo>
                      <a:pt x="14463" y="36104"/>
                    </a:lnTo>
                    <a:lnTo>
                      <a:pt x="13850" y="36976"/>
                    </a:lnTo>
                    <a:lnTo>
                      <a:pt x="13483" y="37325"/>
                    </a:lnTo>
                    <a:lnTo>
                      <a:pt x="13115" y="37848"/>
                    </a:lnTo>
                    <a:lnTo>
                      <a:pt x="13115" y="37848"/>
                    </a:lnTo>
                    <a:lnTo>
                      <a:pt x="13115" y="38372"/>
                    </a:lnTo>
                    <a:lnTo>
                      <a:pt x="13115" y="39244"/>
                    </a:lnTo>
                    <a:lnTo>
                      <a:pt x="13237" y="40465"/>
                    </a:lnTo>
                    <a:lnTo>
                      <a:pt x="13237" y="40465"/>
                    </a:lnTo>
                    <a:lnTo>
                      <a:pt x="13483" y="42906"/>
                    </a:lnTo>
                    <a:lnTo>
                      <a:pt x="13483" y="44476"/>
                    </a:lnTo>
                    <a:lnTo>
                      <a:pt x="13237" y="45174"/>
                    </a:lnTo>
                    <a:lnTo>
                      <a:pt x="13237" y="45523"/>
                    </a:lnTo>
                    <a:lnTo>
                      <a:pt x="13237" y="45523"/>
                    </a:lnTo>
                    <a:lnTo>
                      <a:pt x="12870" y="45697"/>
                    </a:lnTo>
                    <a:lnTo>
                      <a:pt x="12747" y="46569"/>
                    </a:lnTo>
                    <a:lnTo>
                      <a:pt x="12625" y="48313"/>
                    </a:lnTo>
                    <a:lnTo>
                      <a:pt x="12625" y="48313"/>
                    </a:lnTo>
                    <a:lnTo>
                      <a:pt x="12625" y="49011"/>
                    </a:lnTo>
                    <a:lnTo>
                      <a:pt x="12257" y="49360"/>
                    </a:lnTo>
                    <a:lnTo>
                      <a:pt x="11276" y="49709"/>
                    </a:lnTo>
                    <a:lnTo>
                      <a:pt x="11276" y="49709"/>
                    </a:lnTo>
                    <a:lnTo>
                      <a:pt x="10663" y="50232"/>
                    </a:lnTo>
                    <a:lnTo>
                      <a:pt x="10051" y="51104"/>
                    </a:lnTo>
                    <a:lnTo>
                      <a:pt x="9315" y="51802"/>
                    </a:lnTo>
                    <a:lnTo>
                      <a:pt x="9070" y="51976"/>
                    </a:lnTo>
                    <a:lnTo>
                      <a:pt x="9070" y="51976"/>
                    </a:lnTo>
                    <a:lnTo>
                      <a:pt x="7722" y="52500"/>
                    </a:lnTo>
                    <a:lnTo>
                      <a:pt x="7109" y="53023"/>
                    </a:lnTo>
                    <a:lnTo>
                      <a:pt x="6496" y="53546"/>
                    </a:lnTo>
                    <a:lnTo>
                      <a:pt x="6496" y="53546"/>
                    </a:lnTo>
                    <a:lnTo>
                      <a:pt x="6128" y="54418"/>
                    </a:lnTo>
                    <a:lnTo>
                      <a:pt x="6006" y="54767"/>
                    </a:lnTo>
                    <a:lnTo>
                      <a:pt x="5638" y="55639"/>
                    </a:lnTo>
                    <a:lnTo>
                      <a:pt x="5270" y="55813"/>
                    </a:lnTo>
                    <a:lnTo>
                      <a:pt x="5270" y="55813"/>
                    </a:lnTo>
                    <a:lnTo>
                      <a:pt x="4167" y="55639"/>
                    </a:lnTo>
                    <a:lnTo>
                      <a:pt x="3677" y="55116"/>
                    </a:lnTo>
                    <a:lnTo>
                      <a:pt x="3677" y="55116"/>
                    </a:lnTo>
                    <a:lnTo>
                      <a:pt x="3554" y="54767"/>
                    </a:lnTo>
                    <a:lnTo>
                      <a:pt x="3186" y="54767"/>
                    </a:lnTo>
                    <a:lnTo>
                      <a:pt x="2941" y="55116"/>
                    </a:lnTo>
                    <a:lnTo>
                      <a:pt x="2574" y="55639"/>
                    </a:lnTo>
                    <a:lnTo>
                      <a:pt x="2574" y="55639"/>
                    </a:lnTo>
                    <a:lnTo>
                      <a:pt x="2451" y="56162"/>
                    </a:lnTo>
                    <a:lnTo>
                      <a:pt x="2083" y="56162"/>
                    </a:lnTo>
                    <a:lnTo>
                      <a:pt x="1593" y="56337"/>
                    </a:lnTo>
                    <a:lnTo>
                      <a:pt x="1593" y="56337"/>
                    </a:lnTo>
                    <a:lnTo>
                      <a:pt x="980" y="56686"/>
                    </a:lnTo>
                    <a:lnTo>
                      <a:pt x="858" y="57034"/>
                    </a:lnTo>
                    <a:lnTo>
                      <a:pt x="490" y="57906"/>
                    </a:lnTo>
                    <a:lnTo>
                      <a:pt x="367" y="58081"/>
                    </a:lnTo>
                    <a:lnTo>
                      <a:pt x="367" y="58081"/>
                    </a:lnTo>
                    <a:lnTo>
                      <a:pt x="122" y="58430"/>
                    </a:lnTo>
                    <a:lnTo>
                      <a:pt x="0" y="58953"/>
                    </a:lnTo>
                    <a:lnTo>
                      <a:pt x="122" y="59127"/>
                    </a:lnTo>
                    <a:lnTo>
                      <a:pt x="490" y="59651"/>
                    </a:lnTo>
                    <a:lnTo>
                      <a:pt x="490" y="59651"/>
                    </a:lnTo>
                    <a:lnTo>
                      <a:pt x="1225" y="60174"/>
                    </a:lnTo>
                    <a:lnTo>
                      <a:pt x="1716" y="60697"/>
                    </a:lnTo>
                    <a:lnTo>
                      <a:pt x="2083" y="61395"/>
                    </a:lnTo>
                    <a:lnTo>
                      <a:pt x="2451" y="62093"/>
                    </a:lnTo>
                    <a:lnTo>
                      <a:pt x="2451" y="62093"/>
                    </a:lnTo>
                    <a:lnTo>
                      <a:pt x="2451" y="62965"/>
                    </a:lnTo>
                    <a:lnTo>
                      <a:pt x="2574" y="63662"/>
                    </a:lnTo>
                    <a:lnTo>
                      <a:pt x="2451" y="64360"/>
                    </a:lnTo>
                    <a:lnTo>
                      <a:pt x="2328" y="65232"/>
                    </a:lnTo>
                    <a:lnTo>
                      <a:pt x="2328" y="65232"/>
                    </a:lnTo>
                    <a:lnTo>
                      <a:pt x="2083" y="65406"/>
                    </a:lnTo>
                    <a:lnTo>
                      <a:pt x="1716" y="65406"/>
                    </a:lnTo>
                    <a:lnTo>
                      <a:pt x="1593" y="65755"/>
                    </a:lnTo>
                    <a:lnTo>
                      <a:pt x="1348" y="65930"/>
                    </a:lnTo>
                    <a:lnTo>
                      <a:pt x="1348" y="65930"/>
                    </a:lnTo>
                    <a:lnTo>
                      <a:pt x="980" y="66802"/>
                    </a:lnTo>
                    <a:lnTo>
                      <a:pt x="980" y="66976"/>
                    </a:lnTo>
                    <a:lnTo>
                      <a:pt x="1225" y="67500"/>
                    </a:lnTo>
                    <a:lnTo>
                      <a:pt x="1225" y="67500"/>
                    </a:lnTo>
                    <a:lnTo>
                      <a:pt x="1716" y="68023"/>
                    </a:lnTo>
                    <a:lnTo>
                      <a:pt x="2328" y="68720"/>
                    </a:lnTo>
                    <a:lnTo>
                      <a:pt x="2451" y="69418"/>
                    </a:lnTo>
                    <a:lnTo>
                      <a:pt x="2819" y="70290"/>
                    </a:lnTo>
                    <a:lnTo>
                      <a:pt x="2819" y="70290"/>
                    </a:lnTo>
                    <a:lnTo>
                      <a:pt x="2819" y="70813"/>
                    </a:lnTo>
                    <a:lnTo>
                      <a:pt x="2941" y="70988"/>
                    </a:lnTo>
                    <a:lnTo>
                      <a:pt x="3554" y="70988"/>
                    </a:lnTo>
                    <a:lnTo>
                      <a:pt x="4780" y="70813"/>
                    </a:lnTo>
                    <a:lnTo>
                      <a:pt x="4780" y="70813"/>
                    </a:lnTo>
                    <a:lnTo>
                      <a:pt x="5270" y="70988"/>
                    </a:lnTo>
                    <a:lnTo>
                      <a:pt x="5760" y="71337"/>
                    </a:lnTo>
                    <a:lnTo>
                      <a:pt x="6496" y="72034"/>
                    </a:lnTo>
                    <a:lnTo>
                      <a:pt x="7477" y="73604"/>
                    </a:lnTo>
                    <a:lnTo>
                      <a:pt x="7477" y="73604"/>
                    </a:lnTo>
                    <a:lnTo>
                      <a:pt x="8089" y="74476"/>
                    </a:lnTo>
                    <a:lnTo>
                      <a:pt x="8702" y="74825"/>
                    </a:lnTo>
                    <a:lnTo>
                      <a:pt x="9070" y="74825"/>
                    </a:lnTo>
                    <a:lnTo>
                      <a:pt x="9560" y="74825"/>
                    </a:lnTo>
                    <a:lnTo>
                      <a:pt x="9560" y="74825"/>
                    </a:lnTo>
                    <a:lnTo>
                      <a:pt x="10663" y="75523"/>
                    </a:lnTo>
                    <a:lnTo>
                      <a:pt x="10296" y="75348"/>
                    </a:lnTo>
                    <a:lnTo>
                      <a:pt x="9928" y="75348"/>
                    </a:lnTo>
                    <a:lnTo>
                      <a:pt x="9315" y="75523"/>
                    </a:lnTo>
                    <a:lnTo>
                      <a:pt x="8702" y="75872"/>
                    </a:lnTo>
                    <a:lnTo>
                      <a:pt x="7967" y="76744"/>
                    </a:lnTo>
                    <a:lnTo>
                      <a:pt x="7967" y="76744"/>
                    </a:lnTo>
                    <a:lnTo>
                      <a:pt x="7599" y="77267"/>
                    </a:lnTo>
                    <a:lnTo>
                      <a:pt x="7477" y="77790"/>
                    </a:lnTo>
                    <a:lnTo>
                      <a:pt x="7477" y="79360"/>
                    </a:lnTo>
                    <a:lnTo>
                      <a:pt x="7599" y="80930"/>
                    </a:lnTo>
                    <a:lnTo>
                      <a:pt x="7722" y="82674"/>
                    </a:lnTo>
                    <a:lnTo>
                      <a:pt x="8702" y="85465"/>
                    </a:lnTo>
                    <a:lnTo>
                      <a:pt x="9560" y="87209"/>
                    </a:lnTo>
                    <a:lnTo>
                      <a:pt x="9560" y="87209"/>
                    </a:lnTo>
                    <a:lnTo>
                      <a:pt x="10051" y="87906"/>
                    </a:lnTo>
                    <a:lnTo>
                      <a:pt x="10663" y="88255"/>
                    </a:lnTo>
                    <a:lnTo>
                      <a:pt x="11276" y="87906"/>
                    </a:lnTo>
                    <a:lnTo>
                      <a:pt x="11889" y="87906"/>
                    </a:lnTo>
                    <a:lnTo>
                      <a:pt x="12747" y="87383"/>
                    </a:lnTo>
                    <a:lnTo>
                      <a:pt x="13237" y="87732"/>
                    </a:lnTo>
                    <a:lnTo>
                      <a:pt x="13483" y="87906"/>
                    </a:lnTo>
                    <a:lnTo>
                      <a:pt x="13483" y="87906"/>
                    </a:lnTo>
                    <a:lnTo>
                      <a:pt x="13605" y="88430"/>
                    </a:lnTo>
                    <a:lnTo>
                      <a:pt x="13237" y="88953"/>
                    </a:lnTo>
                    <a:lnTo>
                      <a:pt x="12870" y="89476"/>
                    </a:lnTo>
                    <a:lnTo>
                      <a:pt x="12747" y="90174"/>
                    </a:lnTo>
                    <a:lnTo>
                      <a:pt x="12747" y="90174"/>
                    </a:lnTo>
                    <a:lnTo>
                      <a:pt x="12379" y="91395"/>
                    </a:lnTo>
                    <a:lnTo>
                      <a:pt x="12257" y="91918"/>
                    </a:lnTo>
                    <a:lnTo>
                      <a:pt x="12257" y="92441"/>
                    </a:lnTo>
                    <a:lnTo>
                      <a:pt x="12257" y="92965"/>
                    </a:lnTo>
                    <a:lnTo>
                      <a:pt x="12257" y="92965"/>
                    </a:lnTo>
                    <a:lnTo>
                      <a:pt x="12625" y="94186"/>
                    </a:lnTo>
                    <a:lnTo>
                      <a:pt x="13115" y="95058"/>
                    </a:lnTo>
                    <a:lnTo>
                      <a:pt x="13973" y="95755"/>
                    </a:lnTo>
                    <a:lnTo>
                      <a:pt x="14708" y="96279"/>
                    </a:lnTo>
                    <a:lnTo>
                      <a:pt x="16302" y="97325"/>
                    </a:lnTo>
                    <a:lnTo>
                      <a:pt x="16792" y="97500"/>
                    </a:lnTo>
                    <a:lnTo>
                      <a:pt x="17160" y="98023"/>
                    </a:lnTo>
                    <a:lnTo>
                      <a:pt x="17160" y="98023"/>
                    </a:lnTo>
                    <a:lnTo>
                      <a:pt x="17528" y="98372"/>
                    </a:lnTo>
                    <a:lnTo>
                      <a:pt x="18263" y="98023"/>
                    </a:lnTo>
                    <a:lnTo>
                      <a:pt x="20224" y="97500"/>
                    </a:lnTo>
                    <a:lnTo>
                      <a:pt x="22185" y="96453"/>
                    </a:lnTo>
                    <a:lnTo>
                      <a:pt x="23166" y="96104"/>
                    </a:lnTo>
                    <a:lnTo>
                      <a:pt x="23166" y="96104"/>
                    </a:lnTo>
                    <a:lnTo>
                      <a:pt x="25127" y="96976"/>
                    </a:lnTo>
                    <a:lnTo>
                      <a:pt x="26230" y="97500"/>
                    </a:lnTo>
                    <a:lnTo>
                      <a:pt x="27088" y="97848"/>
                    </a:lnTo>
                    <a:lnTo>
                      <a:pt x="27088" y="97848"/>
                    </a:lnTo>
                    <a:lnTo>
                      <a:pt x="28682" y="96976"/>
                    </a:lnTo>
                    <a:lnTo>
                      <a:pt x="29908" y="96279"/>
                    </a:lnTo>
                    <a:lnTo>
                      <a:pt x="29908" y="96279"/>
                    </a:lnTo>
                    <a:lnTo>
                      <a:pt x="30643" y="96104"/>
                    </a:lnTo>
                    <a:lnTo>
                      <a:pt x="31501" y="96104"/>
                    </a:lnTo>
                    <a:lnTo>
                      <a:pt x="32604" y="96104"/>
                    </a:lnTo>
                    <a:lnTo>
                      <a:pt x="33462" y="96279"/>
                    </a:lnTo>
                    <a:lnTo>
                      <a:pt x="33462" y="96279"/>
                    </a:lnTo>
                    <a:lnTo>
                      <a:pt x="34198" y="96279"/>
                    </a:lnTo>
                    <a:lnTo>
                      <a:pt x="34811" y="96279"/>
                    </a:lnTo>
                    <a:lnTo>
                      <a:pt x="35669" y="95581"/>
                    </a:lnTo>
                    <a:lnTo>
                      <a:pt x="35669" y="95581"/>
                    </a:lnTo>
                    <a:lnTo>
                      <a:pt x="36894" y="94534"/>
                    </a:lnTo>
                    <a:lnTo>
                      <a:pt x="37630" y="94011"/>
                    </a:lnTo>
                    <a:lnTo>
                      <a:pt x="37997" y="94011"/>
                    </a:lnTo>
                    <a:lnTo>
                      <a:pt x="38120" y="94186"/>
                    </a:lnTo>
                    <a:lnTo>
                      <a:pt x="38120" y="94186"/>
                    </a:lnTo>
                    <a:lnTo>
                      <a:pt x="38488" y="95232"/>
                    </a:lnTo>
                    <a:lnTo>
                      <a:pt x="38610" y="95581"/>
                    </a:lnTo>
                    <a:lnTo>
                      <a:pt x="38855" y="96104"/>
                    </a:lnTo>
                    <a:lnTo>
                      <a:pt x="38855" y="96104"/>
                    </a:lnTo>
                    <a:lnTo>
                      <a:pt x="39346" y="96279"/>
                    </a:lnTo>
                    <a:lnTo>
                      <a:pt x="39959" y="96279"/>
                    </a:lnTo>
                    <a:lnTo>
                      <a:pt x="41552" y="96279"/>
                    </a:lnTo>
                    <a:lnTo>
                      <a:pt x="41552" y="96279"/>
                    </a:lnTo>
                    <a:lnTo>
                      <a:pt x="42900" y="96104"/>
                    </a:lnTo>
                    <a:lnTo>
                      <a:pt x="43636" y="95755"/>
                    </a:lnTo>
                    <a:lnTo>
                      <a:pt x="44004" y="96104"/>
                    </a:lnTo>
                    <a:lnTo>
                      <a:pt x="44004" y="96104"/>
                    </a:lnTo>
                    <a:lnTo>
                      <a:pt x="44371" y="96104"/>
                    </a:lnTo>
                    <a:lnTo>
                      <a:pt x="44862" y="96104"/>
                    </a:lnTo>
                    <a:lnTo>
                      <a:pt x="45597" y="95581"/>
                    </a:lnTo>
                    <a:lnTo>
                      <a:pt x="46332" y="95058"/>
                    </a:lnTo>
                    <a:lnTo>
                      <a:pt x="46332" y="95058"/>
                    </a:lnTo>
                    <a:lnTo>
                      <a:pt x="47313" y="94011"/>
                    </a:lnTo>
                    <a:lnTo>
                      <a:pt x="47926" y="93662"/>
                    </a:lnTo>
                    <a:lnTo>
                      <a:pt x="48049" y="93662"/>
                    </a:lnTo>
                    <a:lnTo>
                      <a:pt x="48049" y="93662"/>
                    </a:lnTo>
                    <a:lnTo>
                      <a:pt x="48294" y="94709"/>
                    </a:lnTo>
                    <a:lnTo>
                      <a:pt x="48416" y="96453"/>
                    </a:lnTo>
                    <a:lnTo>
                      <a:pt x="48661" y="98372"/>
                    </a:lnTo>
                    <a:lnTo>
                      <a:pt x="48784" y="99069"/>
                    </a:lnTo>
                    <a:lnTo>
                      <a:pt x="48784" y="99069"/>
                    </a:lnTo>
                    <a:lnTo>
                      <a:pt x="49152" y="100290"/>
                    </a:lnTo>
                    <a:lnTo>
                      <a:pt x="49152" y="101162"/>
                    </a:lnTo>
                    <a:lnTo>
                      <a:pt x="49152" y="101860"/>
                    </a:lnTo>
                    <a:lnTo>
                      <a:pt x="49152" y="101860"/>
                    </a:lnTo>
                    <a:lnTo>
                      <a:pt x="48784" y="102558"/>
                    </a:lnTo>
                    <a:lnTo>
                      <a:pt x="48294" y="103604"/>
                    </a:lnTo>
                    <a:lnTo>
                      <a:pt x="47558" y="104825"/>
                    </a:lnTo>
                    <a:lnTo>
                      <a:pt x="47313" y="105697"/>
                    </a:lnTo>
                    <a:lnTo>
                      <a:pt x="47313" y="105697"/>
                    </a:lnTo>
                    <a:lnTo>
                      <a:pt x="47191" y="106918"/>
                    </a:lnTo>
                    <a:lnTo>
                      <a:pt x="47313" y="107441"/>
                    </a:lnTo>
                    <a:lnTo>
                      <a:pt x="47558" y="107965"/>
                    </a:lnTo>
                    <a:lnTo>
                      <a:pt x="47558" y="107965"/>
                    </a:lnTo>
                    <a:lnTo>
                      <a:pt x="48416" y="108662"/>
                    </a:lnTo>
                    <a:lnTo>
                      <a:pt x="48907" y="109186"/>
                    </a:lnTo>
                    <a:lnTo>
                      <a:pt x="49274" y="109883"/>
                    </a:lnTo>
                    <a:lnTo>
                      <a:pt x="49274" y="109883"/>
                    </a:lnTo>
                    <a:lnTo>
                      <a:pt x="49642" y="110930"/>
                    </a:lnTo>
                    <a:lnTo>
                      <a:pt x="50255" y="111976"/>
                    </a:lnTo>
                    <a:lnTo>
                      <a:pt x="50500" y="112674"/>
                    </a:lnTo>
                    <a:lnTo>
                      <a:pt x="50500" y="113197"/>
                    </a:lnTo>
                    <a:lnTo>
                      <a:pt x="50500" y="113197"/>
                    </a:lnTo>
                    <a:lnTo>
                      <a:pt x="50010" y="114418"/>
                    </a:lnTo>
                    <a:lnTo>
                      <a:pt x="49887" y="115290"/>
                    </a:lnTo>
                    <a:lnTo>
                      <a:pt x="50010" y="115465"/>
                    </a:lnTo>
                    <a:lnTo>
                      <a:pt x="50010" y="115813"/>
                    </a:lnTo>
                    <a:lnTo>
                      <a:pt x="50010" y="115813"/>
                    </a:lnTo>
                    <a:lnTo>
                      <a:pt x="51235" y="116511"/>
                    </a:lnTo>
                    <a:lnTo>
                      <a:pt x="51848" y="116511"/>
                    </a:lnTo>
                    <a:lnTo>
                      <a:pt x="52339" y="116511"/>
                    </a:lnTo>
                    <a:lnTo>
                      <a:pt x="52339" y="116511"/>
                    </a:lnTo>
                    <a:lnTo>
                      <a:pt x="53197" y="115813"/>
                    </a:lnTo>
                    <a:lnTo>
                      <a:pt x="53564" y="115813"/>
                    </a:lnTo>
                    <a:lnTo>
                      <a:pt x="53810" y="116162"/>
                    </a:lnTo>
                    <a:lnTo>
                      <a:pt x="53810" y="116162"/>
                    </a:lnTo>
                    <a:lnTo>
                      <a:pt x="53932" y="117034"/>
                    </a:lnTo>
                    <a:lnTo>
                      <a:pt x="54422" y="118081"/>
                    </a:lnTo>
                    <a:lnTo>
                      <a:pt x="55035" y="118430"/>
                    </a:lnTo>
                    <a:lnTo>
                      <a:pt x="55403" y="118430"/>
                    </a:lnTo>
                    <a:lnTo>
                      <a:pt x="55403" y="118255"/>
                    </a:lnTo>
                    <a:lnTo>
                      <a:pt x="55403" y="118255"/>
                    </a:lnTo>
                    <a:lnTo>
                      <a:pt x="55403" y="117034"/>
                    </a:lnTo>
                    <a:lnTo>
                      <a:pt x="55403" y="115290"/>
                    </a:lnTo>
                    <a:lnTo>
                      <a:pt x="55403" y="113895"/>
                    </a:lnTo>
                    <a:lnTo>
                      <a:pt x="55526" y="113720"/>
                    </a:lnTo>
                    <a:lnTo>
                      <a:pt x="55648" y="113720"/>
                    </a:lnTo>
                    <a:lnTo>
                      <a:pt x="55648" y="113720"/>
                    </a:lnTo>
                    <a:lnTo>
                      <a:pt x="56384" y="114767"/>
                    </a:lnTo>
                    <a:lnTo>
                      <a:pt x="56629" y="114767"/>
                    </a:lnTo>
                    <a:lnTo>
                      <a:pt x="56629" y="114418"/>
                    </a:lnTo>
                    <a:lnTo>
                      <a:pt x="56629" y="114418"/>
                    </a:lnTo>
                    <a:lnTo>
                      <a:pt x="56996" y="113720"/>
                    </a:lnTo>
                    <a:lnTo>
                      <a:pt x="57119" y="113372"/>
                    </a:lnTo>
                    <a:lnTo>
                      <a:pt x="57487" y="113720"/>
                    </a:lnTo>
                    <a:lnTo>
                      <a:pt x="57487" y="113720"/>
                    </a:lnTo>
                    <a:lnTo>
                      <a:pt x="57854" y="113720"/>
                    </a:lnTo>
                    <a:lnTo>
                      <a:pt x="57977" y="113720"/>
                    </a:lnTo>
                    <a:lnTo>
                      <a:pt x="58712" y="113720"/>
                    </a:lnTo>
                    <a:lnTo>
                      <a:pt x="58712" y="113720"/>
                    </a:lnTo>
                    <a:lnTo>
                      <a:pt x="59080" y="113895"/>
                    </a:lnTo>
                    <a:lnTo>
                      <a:pt x="59448" y="114244"/>
                    </a:lnTo>
                    <a:lnTo>
                      <a:pt x="59816" y="114418"/>
                    </a:lnTo>
                    <a:lnTo>
                      <a:pt x="60306" y="114244"/>
                    </a:lnTo>
                    <a:lnTo>
                      <a:pt x="60306" y="114244"/>
                    </a:lnTo>
                    <a:lnTo>
                      <a:pt x="60551" y="114244"/>
                    </a:lnTo>
                    <a:lnTo>
                      <a:pt x="60674" y="113720"/>
                    </a:lnTo>
                    <a:lnTo>
                      <a:pt x="61041" y="113023"/>
                    </a:lnTo>
                    <a:lnTo>
                      <a:pt x="61041" y="112151"/>
                    </a:lnTo>
                    <a:lnTo>
                      <a:pt x="61164" y="111976"/>
                    </a:lnTo>
                    <a:lnTo>
                      <a:pt x="61409" y="111976"/>
                    </a:lnTo>
                    <a:lnTo>
                      <a:pt x="61409" y="111976"/>
                    </a:lnTo>
                    <a:lnTo>
                      <a:pt x="62145" y="111976"/>
                    </a:lnTo>
                    <a:lnTo>
                      <a:pt x="63125" y="112500"/>
                    </a:lnTo>
                    <a:lnTo>
                      <a:pt x="64106" y="113197"/>
                    </a:lnTo>
                    <a:lnTo>
                      <a:pt x="64351" y="113372"/>
                    </a:lnTo>
                    <a:lnTo>
                      <a:pt x="64351" y="113720"/>
                    </a:lnTo>
                    <a:lnTo>
                      <a:pt x="64351" y="113720"/>
                    </a:lnTo>
                    <a:lnTo>
                      <a:pt x="64596" y="114767"/>
                    </a:lnTo>
                    <a:lnTo>
                      <a:pt x="64719" y="115290"/>
                    </a:lnTo>
                    <a:lnTo>
                      <a:pt x="65086" y="115813"/>
                    </a:lnTo>
                    <a:lnTo>
                      <a:pt x="65086" y="115813"/>
                    </a:lnTo>
                    <a:lnTo>
                      <a:pt x="66557" y="116511"/>
                    </a:lnTo>
                    <a:lnTo>
                      <a:pt x="67293" y="117034"/>
                    </a:lnTo>
                    <a:lnTo>
                      <a:pt x="67906" y="117558"/>
                    </a:lnTo>
                    <a:lnTo>
                      <a:pt x="67906" y="117558"/>
                    </a:lnTo>
                    <a:lnTo>
                      <a:pt x="68273" y="117209"/>
                    </a:lnTo>
                    <a:lnTo>
                      <a:pt x="68273" y="117209"/>
                    </a:lnTo>
                    <a:lnTo>
                      <a:pt x="68518" y="117209"/>
                    </a:lnTo>
                    <a:lnTo>
                      <a:pt x="68641" y="117558"/>
                    </a:lnTo>
                    <a:lnTo>
                      <a:pt x="68886" y="117732"/>
                    </a:lnTo>
                    <a:lnTo>
                      <a:pt x="69254" y="118081"/>
                    </a:lnTo>
                    <a:lnTo>
                      <a:pt x="69254" y="118081"/>
                    </a:lnTo>
                    <a:lnTo>
                      <a:pt x="69499" y="118081"/>
                    </a:lnTo>
                    <a:lnTo>
                      <a:pt x="69867" y="117732"/>
                    </a:lnTo>
                    <a:lnTo>
                      <a:pt x="70234" y="117558"/>
                    </a:lnTo>
                    <a:lnTo>
                      <a:pt x="70602" y="117209"/>
                    </a:lnTo>
                    <a:lnTo>
                      <a:pt x="70602" y="117209"/>
                    </a:lnTo>
                    <a:lnTo>
                      <a:pt x="70847" y="117209"/>
                    </a:lnTo>
                    <a:lnTo>
                      <a:pt x="70970" y="117558"/>
                    </a:lnTo>
                    <a:lnTo>
                      <a:pt x="70970" y="118953"/>
                    </a:lnTo>
                    <a:lnTo>
                      <a:pt x="70970" y="118953"/>
                    </a:lnTo>
                    <a:lnTo>
                      <a:pt x="70970" y="119302"/>
                    </a:lnTo>
                    <a:lnTo>
                      <a:pt x="71092" y="119476"/>
                    </a:lnTo>
                    <a:lnTo>
                      <a:pt x="71705" y="120000"/>
                    </a:lnTo>
                    <a:lnTo>
                      <a:pt x="72073" y="119825"/>
                    </a:lnTo>
                    <a:lnTo>
                      <a:pt x="72196" y="119825"/>
                    </a:lnTo>
                    <a:lnTo>
                      <a:pt x="72196" y="119476"/>
                    </a:lnTo>
                    <a:lnTo>
                      <a:pt x="72196" y="119476"/>
                    </a:lnTo>
                    <a:lnTo>
                      <a:pt x="72196" y="118953"/>
                    </a:lnTo>
                    <a:lnTo>
                      <a:pt x="72441" y="118779"/>
                    </a:lnTo>
                    <a:lnTo>
                      <a:pt x="72808" y="118081"/>
                    </a:lnTo>
                    <a:lnTo>
                      <a:pt x="72808" y="118081"/>
                    </a:lnTo>
                    <a:lnTo>
                      <a:pt x="73299" y="117558"/>
                    </a:lnTo>
                    <a:lnTo>
                      <a:pt x="74034" y="117209"/>
                    </a:lnTo>
                    <a:lnTo>
                      <a:pt x="75260" y="117209"/>
                    </a:lnTo>
                    <a:lnTo>
                      <a:pt x="75260" y="117209"/>
                    </a:lnTo>
                    <a:lnTo>
                      <a:pt x="75995" y="117034"/>
                    </a:lnTo>
                    <a:lnTo>
                      <a:pt x="76853" y="116686"/>
                    </a:lnTo>
                    <a:lnTo>
                      <a:pt x="78202" y="115988"/>
                    </a:lnTo>
                    <a:lnTo>
                      <a:pt x="78202" y="115988"/>
                    </a:lnTo>
                    <a:lnTo>
                      <a:pt x="78447" y="115813"/>
                    </a:lnTo>
                    <a:lnTo>
                      <a:pt x="78569" y="115290"/>
                    </a:lnTo>
                    <a:lnTo>
                      <a:pt x="78569" y="114244"/>
                    </a:lnTo>
                    <a:lnTo>
                      <a:pt x="78569" y="114244"/>
                    </a:lnTo>
                    <a:lnTo>
                      <a:pt x="78815" y="113895"/>
                    </a:lnTo>
                    <a:lnTo>
                      <a:pt x="78937" y="114244"/>
                    </a:lnTo>
                    <a:lnTo>
                      <a:pt x="79550" y="114418"/>
                    </a:lnTo>
                    <a:lnTo>
                      <a:pt x="79795" y="114418"/>
                    </a:lnTo>
                    <a:lnTo>
                      <a:pt x="79795" y="114418"/>
                    </a:lnTo>
                    <a:lnTo>
                      <a:pt x="80163" y="114418"/>
                    </a:lnTo>
                    <a:lnTo>
                      <a:pt x="80531" y="113895"/>
                    </a:lnTo>
                    <a:lnTo>
                      <a:pt x="81144" y="113023"/>
                    </a:lnTo>
                    <a:lnTo>
                      <a:pt x="81144" y="113023"/>
                    </a:lnTo>
                    <a:lnTo>
                      <a:pt x="81389" y="112674"/>
                    </a:lnTo>
                    <a:lnTo>
                      <a:pt x="81756" y="113023"/>
                    </a:lnTo>
                    <a:lnTo>
                      <a:pt x="82369" y="113197"/>
                    </a:lnTo>
                    <a:lnTo>
                      <a:pt x="82737" y="113197"/>
                    </a:lnTo>
                    <a:lnTo>
                      <a:pt x="82737" y="113197"/>
                    </a:lnTo>
                    <a:lnTo>
                      <a:pt x="83227" y="113197"/>
                    </a:lnTo>
                    <a:lnTo>
                      <a:pt x="83595" y="113023"/>
                    </a:lnTo>
                    <a:lnTo>
                      <a:pt x="84085" y="112151"/>
                    </a:lnTo>
                    <a:lnTo>
                      <a:pt x="84085" y="112151"/>
                    </a:lnTo>
                    <a:lnTo>
                      <a:pt x="84698" y="111627"/>
                    </a:lnTo>
                    <a:lnTo>
                      <a:pt x="85188" y="111453"/>
                    </a:lnTo>
                    <a:lnTo>
                      <a:pt x="85188" y="111453"/>
                    </a:lnTo>
                    <a:lnTo>
                      <a:pt x="85679" y="111104"/>
                    </a:lnTo>
                    <a:lnTo>
                      <a:pt x="86292" y="110755"/>
                    </a:lnTo>
                    <a:lnTo>
                      <a:pt x="87150" y="109186"/>
                    </a:lnTo>
                    <a:lnTo>
                      <a:pt x="87150" y="109186"/>
                    </a:lnTo>
                    <a:lnTo>
                      <a:pt x="87640" y="108139"/>
                    </a:lnTo>
                    <a:lnTo>
                      <a:pt x="87885" y="107616"/>
                    </a:lnTo>
                    <a:lnTo>
                      <a:pt x="88253" y="107441"/>
                    </a:lnTo>
                    <a:lnTo>
                      <a:pt x="88253" y="107441"/>
                    </a:lnTo>
                    <a:lnTo>
                      <a:pt x="88498" y="107093"/>
                    </a:lnTo>
                    <a:lnTo>
                      <a:pt x="88743" y="106569"/>
                    </a:lnTo>
                    <a:lnTo>
                      <a:pt x="88743" y="105872"/>
                    </a:lnTo>
                    <a:lnTo>
                      <a:pt x="88743" y="105872"/>
                    </a:lnTo>
                    <a:lnTo>
                      <a:pt x="88866" y="105697"/>
                    </a:lnTo>
                    <a:lnTo>
                      <a:pt x="89479" y="105348"/>
                    </a:lnTo>
                    <a:lnTo>
                      <a:pt x="89969" y="104825"/>
                    </a:lnTo>
                    <a:lnTo>
                      <a:pt x="90337" y="104302"/>
                    </a:lnTo>
                    <a:lnTo>
                      <a:pt x="90337" y="104302"/>
                    </a:lnTo>
                    <a:lnTo>
                      <a:pt x="90704" y="103779"/>
                    </a:lnTo>
                    <a:lnTo>
                      <a:pt x="90704" y="103430"/>
                    </a:lnTo>
                    <a:lnTo>
                      <a:pt x="90459" y="103081"/>
                    </a:lnTo>
                    <a:lnTo>
                      <a:pt x="90704" y="102558"/>
                    </a:lnTo>
                    <a:lnTo>
                      <a:pt x="90704" y="102558"/>
                    </a:lnTo>
                    <a:lnTo>
                      <a:pt x="91195" y="100813"/>
                    </a:lnTo>
                    <a:lnTo>
                      <a:pt x="91562" y="98720"/>
                    </a:lnTo>
                    <a:lnTo>
                      <a:pt x="91562" y="98720"/>
                    </a:lnTo>
                    <a:lnTo>
                      <a:pt x="91930" y="98372"/>
                    </a:lnTo>
                    <a:lnTo>
                      <a:pt x="92298" y="97500"/>
                    </a:lnTo>
                    <a:lnTo>
                      <a:pt x="92788" y="97325"/>
                    </a:lnTo>
                    <a:lnTo>
                      <a:pt x="93524" y="96976"/>
                    </a:lnTo>
                    <a:lnTo>
                      <a:pt x="93524" y="96976"/>
                    </a:lnTo>
                    <a:lnTo>
                      <a:pt x="93891" y="96802"/>
                    </a:lnTo>
                    <a:lnTo>
                      <a:pt x="94259" y="96453"/>
                    </a:lnTo>
                    <a:lnTo>
                      <a:pt x="94382" y="96279"/>
                    </a:lnTo>
                    <a:lnTo>
                      <a:pt x="94382" y="95581"/>
                    </a:lnTo>
                    <a:lnTo>
                      <a:pt x="94382" y="95581"/>
                    </a:lnTo>
                    <a:lnTo>
                      <a:pt x="94627" y="94709"/>
                    </a:lnTo>
                    <a:lnTo>
                      <a:pt x="94749" y="94011"/>
                    </a:lnTo>
                    <a:lnTo>
                      <a:pt x="95117" y="93488"/>
                    </a:lnTo>
                    <a:lnTo>
                      <a:pt x="95117" y="93488"/>
                    </a:lnTo>
                    <a:lnTo>
                      <a:pt x="95117" y="92965"/>
                    </a:lnTo>
                    <a:lnTo>
                      <a:pt x="95117" y="92441"/>
                    </a:lnTo>
                    <a:lnTo>
                      <a:pt x="95117" y="91395"/>
                    </a:lnTo>
                    <a:lnTo>
                      <a:pt x="95117" y="91395"/>
                    </a:lnTo>
                    <a:lnTo>
                      <a:pt x="94749" y="91046"/>
                    </a:lnTo>
                    <a:lnTo>
                      <a:pt x="94259" y="90697"/>
                    </a:lnTo>
                    <a:lnTo>
                      <a:pt x="93646" y="90523"/>
                    </a:lnTo>
                    <a:lnTo>
                      <a:pt x="93156" y="90174"/>
                    </a:lnTo>
                    <a:lnTo>
                      <a:pt x="93156" y="90174"/>
                    </a:lnTo>
                    <a:lnTo>
                      <a:pt x="93156" y="90000"/>
                    </a:lnTo>
                    <a:lnTo>
                      <a:pt x="93156" y="89651"/>
                    </a:lnTo>
                    <a:lnTo>
                      <a:pt x="93646" y="88779"/>
                    </a:lnTo>
                    <a:lnTo>
                      <a:pt x="94749" y="87209"/>
                    </a:lnTo>
                    <a:lnTo>
                      <a:pt x="94749" y="87209"/>
                    </a:lnTo>
                    <a:lnTo>
                      <a:pt x="94749" y="86860"/>
                    </a:lnTo>
                    <a:lnTo>
                      <a:pt x="94627" y="86337"/>
                    </a:lnTo>
                    <a:lnTo>
                      <a:pt x="94014" y="85639"/>
                    </a:lnTo>
                    <a:lnTo>
                      <a:pt x="94014" y="85639"/>
                    </a:lnTo>
                    <a:lnTo>
                      <a:pt x="94014" y="85465"/>
                    </a:lnTo>
                    <a:lnTo>
                      <a:pt x="94014" y="85465"/>
                    </a:lnTo>
                    <a:lnTo>
                      <a:pt x="94382" y="84941"/>
                    </a:lnTo>
                    <a:lnTo>
                      <a:pt x="94382" y="84941"/>
                    </a:lnTo>
                    <a:lnTo>
                      <a:pt x="94382" y="84418"/>
                    </a:lnTo>
                    <a:lnTo>
                      <a:pt x="94259" y="83720"/>
                    </a:lnTo>
                    <a:lnTo>
                      <a:pt x="93891" y="82848"/>
                    </a:lnTo>
                    <a:lnTo>
                      <a:pt x="93524" y="82325"/>
                    </a:lnTo>
                    <a:lnTo>
                      <a:pt x="93524" y="82325"/>
                    </a:lnTo>
                    <a:lnTo>
                      <a:pt x="93033" y="81802"/>
                    </a:lnTo>
                    <a:lnTo>
                      <a:pt x="92420" y="81104"/>
                    </a:lnTo>
                    <a:lnTo>
                      <a:pt x="92053" y="80406"/>
                    </a:lnTo>
                    <a:lnTo>
                      <a:pt x="91685" y="79360"/>
                    </a:lnTo>
                    <a:lnTo>
                      <a:pt x="91685" y="79360"/>
                    </a:lnTo>
                    <a:lnTo>
                      <a:pt x="91072" y="77093"/>
                    </a:lnTo>
                    <a:lnTo>
                      <a:pt x="90704" y="75872"/>
                    </a:lnTo>
                    <a:lnTo>
                      <a:pt x="90091" y="75000"/>
                    </a:lnTo>
                    <a:lnTo>
                      <a:pt x="90091" y="75000"/>
                    </a:lnTo>
                    <a:lnTo>
                      <a:pt x="89846" y="74825"/>
                    </a:lnTo>
                    <a:lnTo>
                      <a:pt x="89846" y="74302"/>
                    </a:lnTo>
                    <a:lnTo>
                      <a:pt x="89846" y="73779"/>
                    </a:lnTo>
                    <a:lnTo>
                      <a:pt x="90091" y="73255"/>
                    </a:lnTo>
                    <a:lnTo>
                      <a:pt x="90091" y="73255"/>
                    </a:lnTo>
                    <a:lnTo>
                      <a:pt x="91072" y="72034"/>
                    </a:lnTo>
                    <a:lnTo>
                      <a:pt x="91562" y="70465"/>
                    </a:lnTo>
                    <a:lnTo>
                      <a:pt x="91562" y="70465"/>
                    </a:lnTo>
                    <a:lnTo>
                      <a:pt x="91930" y="69941"/>
                    </a:lnTo>
                    <a:lnTo>
                      <a:pt x="92298" y="69244"/>
                    </a:lnTo>
                    <a:lnTo>
                      <a:pt x="92665" y="69069"/>
                    </a:lnTo>
                    <a:lnTo>
                      <a:pt x="93156" y="68720"/>
                    </a:lnTo>
                    <a:lnTo>
                      <a:pt x="93156" y="68720"/>
                    </a:lnTo>
                    <a:lnTo>
                      <a:pt x="94627" y="68197"/>
                    </a:lnTo>
                    <a:lnTo>
                      <a:pt x="96220" y="67674"/>
                    </a:lnTo>
                    <a:lnTo>
                      <a:pt x="96220" y="67674"/>
                    </a:lnTo>
                    <a:lnTo>
                      <a:pt x="96710" y="67500"/>
                    </a:lnTo>
                    <a:lnTo>
                      <a:pt x="96833" y="66976"/>
                    </a:lnTo>
                    <a:lnTo>
                      <a:pt x="96588" y="66802"/>
                    </a:lnTo>
                    <a:lnTo>
                      <a:pt x="95852" y="66453"/>
                    </a:lnTo>
                    <a:lnTo>
                      <a:pt x="95852" y="66453"/>
                    </a:lnTo>
                    <a:lnTo>
                      <a:pt x="95117" y="66453"/>
                    </a:lnTo>
                    <a:lnTo>
                      <a:pt x="94259" y="65930"/>
                    </a:lnTo>
                    <a:lnTo>
                      <a:pt x="93033" y="65406"/>
                    </a:lnTo>
                    <a:lnTo>
                      <a:pt x="93033" y="65406"/>
                    </a:lnTo>
                    <a:lnTo>
                      <a:pt x="92788" y="65232"/>
                    </a:lnTo>
                    <a:lnTo>
                      <a:pt x="92298" y="65406"/>
                    </a:lnTo>
                    <a:lnTo>
                      <a:pt x="91440" y="65930"/>
                    </a:lnTo>
                    <a:lnTo>
                      <a:pt x="89969" y="66976"/>
                    </a:lnTo>
                    <a:lnTo>
                      <a:pt x="89969" y="66976"/>
                    </a:lnTo>
                    <a:lnTo>
                      <a:pt x="89601" y="66976"/>
                    </a:lnTo>
                    <a:lnTo>
                      <a:pt x="89233" y="66802"/>
                    </a:lnTo>
                    <a:lnTo>
                      <a:pt x="88498" y="65232"/>
                    </a:lnTo>
                    <a:lnTo>
                      <a:pt x="88498" y="65232"/>
                    </a:lnTo>
                    <a:lnTo>
                      <a:pt x="88008" y="64186"/>
                    </a:lnTo>
                    <a:lnTo>
                      <a:pt x="87517" y="63488"/>
                    </a:lnTo>
                    <a:lnTo>
                      <a:pt x="86414" y="61744"/>
                    </a:lnTo>
                    <a:lnTo>
                      <a:pt x="86414" y="61744"/>
                    </a:lnTo>
                    <a:lnTo>
                      <a:pt x="86292" y="61220"/>
                    </a:lnTo>
                    <a:lnTo>
                      <a:pt x="86292" y="60697"/>
                    </a:lnTo>
                    <a:lnTo>
                      <a:pt x="86414" y="60348"/>
                    </a:lnTo>
                    <a:lnTo>
                      <a:pt x="86782" y="59825"/>
                    </a:lnTo>
                    <a:lnTo>
                      <a:pt x="86782" y="59825"/>
                    </a:lnTo>
                    <a:lnTo>
                      <a:pt x="88008" y="59651"/>
                    </a:lnTo>
                    <a:lnTo>
                      <a:pt x="89479" y="59651"/>
                    </a:lnTo>
                    <a:lnTo>
                      <a:pt x="89479" y="59651"/>
                    </a:lnTo>
                    <a:lnTo>
                      <a:pt x="89846" y="59476"/>
                    </a:lnTo>
                    <a:lnTo>
                      <a:pt x="89846" y="58604"/>
                    </a:lnTo>
                    <a:lnTo>
                      <a:pt x="89969" y="58081"/>
                    </a:lnTo>
                    <a:lnTo>
                      <a:pt x="90091" y="57383"/>
                    </a:lnTo>
                    <a:lnTo>
                      <a:pt x="90091" y="57383"/>
                    </a:lnTo>
                    <a:lnTo>
                      <a:pt x="90827" y="56337"/>
                    </a:lnTo>
                    <a:lnTo>
                      <a:pt x="91930" y="55290"/>
                    </a:lnTo>
                    <a:lnTo>
                      <a:pt x="93524" y="53895"/>
                    </a:lnTo>
                    <a:lnTo>
                      <a:pt x="93524" y="53895"/>
                    </a:lnTo>
                    <a:lnTo>
                      <a:pt x="94014" y="53546"/>
                    </a:lnTo>
                    <a:lnTo>
                      <a:pt x="94382" y="53546"/>
                    </a:lnTo>
                    <a:lnTo>
                      <a:pt x="94382" y="53546"/>
                    </a:lnTo>
                    <a:lnTo>
                      <a:pt x="94627" y="53546"/>
                    </a:lnTo>
                    <a:lnTo>
                      <a:pt x="94994" y="53895"/>
                    </a:lnTo>
                    <a:lnTo>
                      <a:pt x="95117" y="54069"/>
                    </a:lnTo>
                    <a:lnTo>
                      <a:pt x="95240" y="54767"/>
                    </a:lnTo>
                    <a:lnTo>
                      <a:pt x="95240" y="54767"/>
                    </a:lnTo>
                    <a:lnTo>
                      <a:pt x="95117" y="55639"/>
                    </a:lnTo>
                    <a:lnTo>
                      <a:pt x="94994" y="56162"/>
                    </a:lnTo>
                    <a:lnTo>
                      <a:pt x="94259" y="57034"/>
                    </a:lnTo>
                    <a:lnTo>
                      <a:pt x="94259" y="57034"/>
                    </a:lnTo>
                    <a:lnTo>
                      <a:pt x="94014" y="57558"/>
                    </a:lnTo>
                    <a:lnTo>
                      <a:pt x="93891" y="57906"/>
                    </a:lnTo>
                    <a:lnTo>
                      <a:pt x="94259" y="58953"/>
                    </a:lnTo>
                    <a:lnTo>
                      <a:pt x="94259" y="58953"/>
                    </a:lnTo>
                    <a:lnTo>
                      <a:pt x="94259" y="59476"/>
                    </a:lnTo>
                    <a:lnTo>
                      <a:pt x="94259" y="59825"/>
                    </a:lnTo>
                    <a:lnTo>
                      <a:pt x="94259" y="60348"/>
                    </a:lnTo>
                    <a:lnTo>
                      <a:pt x="94259" y="60697"/>
                    </a:lnTo>
                    <a:lnTo>
                      <a:pt x="94259" y="60697"/>
                    </a:lnTo>
                    <a:lnTo>
                      <a:pt x="94382" y="60697"/>
                    </a:lnTo>
                    <a:lnTo>
                      <a:pt x="94749" y="60348"/>
                    </a:lnTo>
                    <a:lnTo>
                      <a:pt x="95852" y="59651"/>
                    </a:lnTo>
                    <a:lnTo>
                      <a:pt x="97078" y="58604"/>
                    </a:lnTo>
                    <a:lnTo>
                      <a:pt x="97446" y="58081"/>
                    </a:lnTo>
                    <a:lnTo>
                      <a:pt x="97936" y="58081"/>
                    </a:lnTo>
                    <a:lnTo>
                      <a:pt x="97936" y="58081"/>
                    </a:lnTo>
                    <a:lnTo>
                      <a:pt x="99039" y="57906"/>
                    </a:lnTo>
                    <a:lnTo>
                      <a:pt x="99039" y="57906"/>
                    </a:lnTo>
                    <a:lnTo>
                      <a:pt x="99530" y="56337"/>
                    </a:lnTo>
                    <a:lnTo>
                      <a:pt x="100143" y="55290"/>
                    </a:lnTo>
                    <a:lnTo>
                      <a:pt x="100143" y="55290"/>
                    </a:lnTo>
                    <a:lnTo>
                      <a:pt x="100755" y="54593"/>
                    </a:lnTo>
                    <a:lnTo>
                      <a:pt x="101736" y="54069"/>
                    </a:lnTo>
                    <a:lnTo>
                      <a:pt x="101736" y="54069"/>
                    </a:lnTo>
                    <a:lnTo>
                      <a:pt x="103084" y="53023"/>
                    </a:lnTo>
                    <a:lnTo>
                      <a:pt x="103820" y="52325"/>
                    </a:lnTo>
                    <a:lnTo>
                      <a:pt x="104187" y="51627"/>
                    </a:lnTo>
                    <a:lnTo>
                      <a:pt x="104187" y="51627"/>
                    </a:lnTo>
                    <a:lnTo>
                      <a:pt x="104555" y="50755"/>
                    </a:lnTo>
                    <a:lnTo>
                      <a:pt x="104678" y="50581"/>
                    </a:lnTo>
                    <a:lnTo>
                      <a:pt x="105045" y="50581"/>
                    </a:lnTo>
                    <a:lnTo>
                      <a:pt x="105045" y="50581"/>
                    </a:lnTo>
                    <a:lnTo>
                      <a:pt x="105413" y="50755"/>
                    </a:lnTo>
                    <a:lnTo>
                      <a:pt x="105781" y="51104"/>
                    </a:lnTo>
                    <a:lnTo>
                      <a:pt x="106271" y="51104"/>
                    </a:lnTo>
                    <a:lnTo>
                      <a:pt x="106884" y="50755"/>
                    </a:lnTo>
                    <a:lnTo>
                      <a:pt x="106884" y="50755"/>
                    </a:lnTo>
                    <a:lnTo>
                      <a:pt x="107007" y="50581"/>
                    </a:lnTo>
                    <a:lnTo>
                      <a:pt x="107129" y="50058"/>
                    </a:lnTo>
                    <a:lnTo>
                      <a:pt x="107129" y="49360"/>
                    </a:lnTo>
                    <a:lnTo>
                      <a:pt x="107129" y="48837"/>
                    </a:lnTo>
                    <a:lnTo>
                      <a:pt x="107129" y="48488"/>
                    </a:lnTo>
                    <a:lnTo>
                      <a:pt x="107374" y="48488"/>
                    </a:lnTo>
                    <a:lnTo>
                      <a:pt x="107374" y="48488"/>
                    </a:lnTo>
                    <a:lnTo>
                      <a:pt x="108110" y="48837"/>
                    </a:lnTo>
                    <a:lnTo>
                      <a:pt x="108478" y="48488"/>
                    </a:lnTo>
                    <a:lnTo>
                      <a:pt x="108600" y="48313"/>
                    </a:lnTo>
                    <a:lnTo>
                      <a:pt x="108600" y="48313"/>
                    </a:lnTo>
                    <a:lnTo>
                      <a:pt x="109458" y="47093"/>
                    </a:lnTo>
                    <a:lnTo>
                      <a:pt x="110071" y="46220"/>
                    </a:lnTo>
                    <a:lnTo>
                      <a:pt x="110561" y="45697"/>
                    </a:lnTo>
                    <a:lnTo>
                      <a:pt x="110561" y="45697"/>
                    </a:lnTo>
                    <a:lnTo>
                      <a:pt x="111787" y="45697"/>
                    </a:lnTo>
                    <a:lnTo>
                      <a:pt x="112277" y="45523"/>
                    </a:lnTo>
                    <a:lnTo>
                      <a:pt x="112645" y="45000"/>
                    </a:lnTo>
                    <a:lnTo>
                      <a:pt x="112645" y="45000"/>
                    </a:lnTo>
                    <a:lnTo>
                      <a:pt x="113258" y="42906"/>
                    </a:lnTo>
                    <a:lnTo>
                      <a:pt x="113626" y="41686"/>
                    </a:lnTo>
                    <a:lnTo>
                      <a:pt x="113381" y="40988"/>
                    </a:lnTo>
                    <a:lnTo>
                      <a:pt x="113381" y="40988"/>
                    </a:lnTo>
                    <a:lnTo>
                      <a:pt x="113013" y="39418"/>
                    </a:lnTo>
                    <a:lnTo>
                      <a:pt x="113013" y="38895"/>
                    </a:lnTo>
                    <a:lnTo>
                      <a:pt x="113013" y="38372"/>
                    </a:lnTo>
                    <a:lnTo>
                      <a:pt x="113013" y="38372"/>
                    </a:lnTo>
                    <a:lnTo>
                      <a:pt x="113258" y="38197"/>
                    </a:lnTo>
                    <a:lnTo>
                      <a:pt x="113626" y="37848"/>
                    </a:lnTo>
                    <a:lnTo>
                      <a:pt x="114484" y="37151"/>
                    </a:lnTo>
                    <a:lnTo>
                      <a:pt x="114484" y="37151"/>
                    </a:lnTo>
                    <a:lnTo>
                      <a:pt x="114851" y="37151"/>
                    </a:lnTo>
                    <a:lnTo>
                      <a:pt x="115342" y="37325"/>
                    </a:lnTo>
                    <a:lnTo>
                      <a:pt x="115832" y="37674"/>
                    </a:lnTo>
                    <a:lnTo>
                      <a:pt x="116200" y="37325"/>
                    </a:lnTo>
                    <a:lnTo>
                      <a:pt x="116200" y="37325"/>
                    </a:lnTo>
                    <a:lnTo>
                      <a:pt x="116813" y="36627"/>
                    </a:lnTo>
                    <a:lnTo>
                      <a:pt x="117425" y="35581"/>
                    </a:lnTo>
                    <a:lnTo>
                      <a:pt x="118038" y="34186"/>
                    </a:lnTo>
                    <a:lnTo>
                      <a:pt x="118529" y="32790"/>
                    </a:lnTo>
                    <a:lnTo>
                      <a:pt x="118529" y="32790"/>
                    </a:lnTo>
                    <a:lnTo>
                      <a:pt x="118896" y="31395"/>
                    </a:lnTo>
                    <a:lnTo>
                      <a:pt x="119141" y="29825"/>
                    </a:lnTo>
                    <a:lnTo>
                      <a:pt x="119264" y="27558"/>
                    </a:lnTo>
                    <a:lnTo>
                      <a:pt x="119264" y="27558"/>
                    </a:lnTo>
                    <a:lnTo>
                      <a:pt x="119754" y="25116"/>
                    </a:lnTo>
                    <a:lnTo>
                      <a:pt x="120000" y="24069"/>
                    </a:lnTo>
                    <a:lnTo>
                      <a:pt x="120000" y="23720"/>
                    </a:lnTo>
                    <a:lnTo>
                      <a:pt x="119754" y="2372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Shape 792"/>
              <p:cNvSpPr/>
              <p:nvPr/>
            </p:nvSpPr>
            <p:spPr>
              <a:xfrm>
                <a:off x="6853238" y="3695701"/>
                <a:ext cx="33300" cy="22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5714"/>
                    </a:moveTo>
                    <a:lnTo>
                      <a:pt x="120000" y="85714"/>
                    </a:lnTo>
                    <a:lnTo>
                      <a:pt x="102857" y="111428"/>
                    </a:lnTo>
                    <a:lnTo>
                      <a:pt x="68571" y="119999"/>
                    </a:lnTo>
                    <a:lnTo>
                      <a:pt x="45714" y="119999"/>
                    </a:lnTo>
                    <a:lnTo>
                      <a:pt x="17142" y="111428"/>
                    </a:lnTo>
                    <a:lnTo>
                      <a:pt x="17142" y="111428"/>
                    </a:lnTo>
                    <a:lnTo>
                      <a:pt x="11428" y="85714"/>
                    </a:lnTo>
                    <a:lnTo>
                      <a:pt x="0" y="68571"/>
                    </a:lnTo>
                    <a:lnTo>
                      <a:pt x="11428" y="34285"/>
                    </a:lnTo>
                    <a:lnTo>
                      <a:pt x="34285" y="0"/>
                    </a:lnTo>
                    <a:lnTo>
                      <a:pt x="51428" y="0"/>
                    </a:lnTo>
                    <a:lnTo>
                      <a:pt x="51428" y="0"/>
                    </a:lnTo>
                    <a:lnTo>
                      <a:pt x="80000" y="8571"/>
                    </a:lnTo>
                    <a:lnTo>
                      <a:pt x="102857" y="34285"/>
                    </a:lnTo>
                    <a:lnTo>
                      <a:pt x="120000" y="68571"/>
                    </a:lnTo>
                    <a:lnTo>
                      <a:pt x="120000" y="85714"/>
                    </a:lnTo>
                    <a:lnTo>
                      <a:pt x="120000" y="85714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Shape 793"/>
              <p:cNvSpPr/>
              <p:nvPr/>
            </p:nvSpPr>
            <p:spPr>
              <a:xfrm>
                <a:off x="6302375" y="4062414"/>
                <a:ext cx="168300" cy="163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735" y="97864"/>
                    </a:moveTo>
                    <a:lnTo>
                      <a:pt x="18113" y="100194"/>
                    </a:lnTo>
                    <a:lnTo>
                      <a:pt x="12452" y="96699"/>
                    </a:lnTo>
                    <a:lnTo>
                      <a:pt x="12452" y="96699"/>
                    </a:lnTo>
                    <a:lnTo>
                      <a:pt x="12452" y="94368"/>
                    </a:lnTo>
                    <a:lnTo>
                      <a:pt x="15849" y="92038"/>
                    </a:lnTo>
                    <a:lnTo>
                      <a:pt x="12452" y="88543"/>
                    </a:lnTo>
                    <a:lnTo>
                      <a:pt x="12452" y="86213"/>
                    </a:lnTo>
                    <a:lnTo>
                      <a:pt x="14716" y="81553"/>
                    </a:lnTo>
                    <a:lnTo>
                      <a:pt x="26037" y="76893"/>
                    </a:lnTo>
                    <a:lnTo>
                      <a:pt x="24905" y="73398"/>
                    </a:lnTo>
                    <a:lnTo>
                      <a:pt x="15849" y="71067"/>
                    </a:lnTo>
                    <a:lnTo>
                      <a:pt x="15849" y="71067"/>
                    </a:lnTo>
                    <a:lnTo>
                      <a:pt x="14716" y="66407"/>
                    </a:lnTo>
                    <a:lnTo>
                      <a:pt x="10188" y="64077"/>
                    </a:lnTo>
                    <a:lnTo>
                      <a:pt x="3396" y="58252"/>
                    </a:lnTo>
                    <a:lnTo>
                      <a:pt x="3396" y="55922"/>
                    </a:lnTo>
                    <a:lnTo>
                      <a:pt x="7924" y="51262"/>
                    </a:lnTo>
                    <a:lnTo>
                      <a:pt x="4528" y="45436"/>
                    </a:lnTo>
                    <a:lnTo>
                      <a:pt x="4528" y="44271"/>
                    </a:lnTo>
                    <a:lnTo>
                      <a:pt x="7924" y="40776"/>
                    </a:lnTo>
                    <a:lnTo>
                      <a:pt x="3396" y="39611"/>
                    </a:lnTo>
                    <a:lnTo>
                      <a:pt x="1132" y="37281"/>
                    </a:lnTo>
                    <a:lnTo>
                      <a:pt x="3396" y="36116"/>
                    </a:lnTo>
                    <a:lnTo>
                      <a:pt x="1132" y="33786"/>
                    </a:lnTo>
                    <a:lnTo>
                      <a:pt x="0" y="32621"/>
                    </a:lnTo>
                    <a:lnTo>
                      <a:pt x="3396" y="25631"/>
                    </a:lnTo>
                    <a:lnTo>
                      <a:pt x="3396" y="24466"/>
                    </a:lnTo>
                    <a:lnTo>
                      <a:pt x="10188" y="22135"/>
                    </a:lnTo>
                    <a:lnTo>
                      <a:pt x="30566" y="29126"/>
                    </a:lnTo>
                    <a:lnTo>
                      <a:pt x="44150" y="24466"/>
                    </a:lnTo>
                    <a:lnTo>
                      <a:pt x="48679" y="25631"/>
                    </a:lnTo>
                    <a:lnTo>
                      <a:pt x="52075" y="18640"/>
                    </a:lnTo>
                    <a:lnTo>
                      <a:pt x="62264" y="12815"/>
                    </a:lnTo>
                    <a:lnTo>
                      <a:pt x="90566" y="0"/>
                    </a:lnTo>
                    <a:lnTo>
                      <a:pt x="90566" y="0"/>
                    </a:lnTo>
                    <a:lnTo>
                      <a:pt x="90566" y="0"/>
                    </a:lnTo>
                    <a:lnTo>
                      <a:pt x="101886" y="9320"/>
                    </a:lnTo>
                    <a:lnTo>
                      <a:pt x="103018" y="9320"/>
                    </a:lnTo>
                    <a:lnTo>
                      <a:pt x="103018" y="12815"/>
                    </a:lnTo>
                    <a:lnTo>
                      <a:pt x="106415" y="10485"/>
                    </a:lnTo>
                    <a:lnTo>
                      <a:pt x="107547" y="10485"/>
                    </a:lnTo>
                    <a:lnTo>
                      <a:pt x="107547" y="10485"/>
                    </a:lnTo>
                    <a:lnTo>
                      <a:pt x="107547" y="12815"/>
                    </a:lnTo>
                    <a:lnTo>
                      <a:pt x="103018" y="27961"/>
                    </a:lnTo>
                    <a:lnTo>
                      <a:pt x="96226" y="33786"/>
                    </a:lnTo>
                    <a:lnTo>
                      <a:pt x="95094" y="39611"/>
                    </a:lnTo>
                    <a:lnTo>
                      <a:pt x="95094" y="40776"/>
                    </a:lnTo>
                    <a:lnTo>
                      <a:pt x="84905" y="43106"/>
                    </a:lnTo>
                    <a:lnTo>
                      <a:pt x="87169" y="52427"/>
                    </a:lnTo>
                    <a:lnTo>
                      <a:pt x="92830" y="58252"/>
                    </a:lnTo>
                    <a:lnTo>
                      <a:pt x="92830" y="58252"/>
                    </a:lnTo>
                    <a:lnTo>
                      <a:pt x="96226" y="66407"/>
                    </a:lnTo>
                    <a:lnTo>
                      <a:pt x="95094" y="67572"/>
                    </a:lnTo>
                    <a:lnTo>
                      <a:pt x="87169" y="74563"/>
                    </a:lnTo>
                    <a:lnTo>
                      <a:pt x="84905" y="74563"/>
                    </a:lnTo>
                    <a:lnTo>
                      <a:pt x="84905" y="74563"/>
                    </a:lnTo>
                    <a:lnTo>
                      <a:pt x="84905" y="74563"/>
                    </a:lnTo>
                    <a:lnTo>
                      <a:pt x="81509" y="69902"/>
                    </a:lnTo>
                    <a:lnTo>
                      <a:pt x="78113" y="71067"/>
                    </a:lnTo>
                    <a:lnTo>
                      <a:pt x="83773" y="81553"/>
                    </a:lnTo>
                    <a:lnTo>
                      <a:pt x="81509" y="92038"/>
                    </a:lnTo>
                    <a:lnTo>
                      <a:pt x="87169" y="100194"/>
                    </a:lnTo>
                    <a:lnTo>
                      <a:pt x="92830" y="97864"/>
                    </a:lnTo>
                    <a:lnTo>
                      <a:pt x="120000" y="115339"/>
                    </a:lnTo>
                    <a:lnTo>
                      <a:pt x="120000" y="115339"/>
                    </a:lnTo>
                    <a:lnTo>
                      <a:pt x="120000" y="116504"/>
                    </a:lnTo>
                    <a:lnTo>
                      <a:pt x="81509" y="120000"/>
                    </a:lnTo>
                    <a:lnTo>
                      <a:pt x="57735" y="9786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Shape 794"/>
              <p:cNvSpPr/>
              <p:nvPr/>
            </p:nvSpPr>
            <p:spPr>
              <a:xfrm>
                <a:off x="6302375" y="4062414"/>
                <a:ext cx="169800" cy="163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196" y="97864"/>
                    </a:moveTo>
                    <a:lnTo>
                      <a:pt x="57196" y="96699"/>
                    </a:lnTo>
                    <a:lnTo>
                      <a:pt x="17943" y="97864"/>
                    </a:lnTo>
                    <a:lnTo>
                      <a:pt x="12336" y="96699"/>
                    </a:lnTo>
                    <a:lnTo>
                      <a:pt x="12336" y="96699"/>
                    </a:lnTo>
                    <a:lnTo>
                      <a:pt x="12336" y="96699"/>
                    </a:lnTo>
                    <a:lnTo>
                      <a:pt x="15700" y="92038"/>
                    </a:lnTo>
                    <a:lnTo>
                      <a:pt x="15700" y="92038"/>
                    </a:lnTo>
                    <a:lnTo>
                      <a:pt x="12336" y="88543"/>
                    </a:lnTo>
                    <a:lnTo>
                      <a:pt x="12336" y="88543"/>
                    </a:lnTo>
                    <a:lnTo>
                      <a:pt x="15700" y="82718"/>
                    </a:lnTo>
                    <a:lnTo>
                      <a:pt x="26915" y="76893"/>
                    </a:lnTo>
                    <a:lnTo>
                      <a:pt x="24672" y="73398"/>
                    </a:lnTo>
                    <a:lnTo>
                      <a:pt x="24672" y="71067"/>
                    </a:lnTo>
                    <a:lnTo>
                      <a:pt x="17943" y="71067"/>
                    </a:lnTo>
                    <a:lnTo>
                      <a:pt x="15700" y="71067"/>
                    </a:lnTo>
                    <a:lnTo>
                      <a:pt x="15700" y="66407"/>
                    </a:lnTo>
                    <a:lnTo>
                      <a:pt x="15700" y="64077"/>
                    </a:lnTo>
                    <a:lnTo>
                      <a:pt x="10093" y="62912"/>
                    </a:lnTo>
                    <a:lnTo>
                      <a:pt x="4485" y="58252"/>
                    </a:lnTo>
                    <a:lnTo>
                      <a:pt x="3364" y="55922"/>
                    </a:lnTo>
                    <a:lnTo>
                      <a:pt x="7850" y="51262"/>
                    </a:lnTo>
                    <a:lnTo>
                      <a:pt x="4485" y="45436"/>
                    </a:lnTo>
                    <a:lnTo>
                      <a:pt x="4485" y="45436"/>
                    </a:lnTo>
                    <a:lnTo>
                      <a:pt x="7850" y="43106"/>
                    </a:lnTo>
                    <a:lnTo>
                      <a:pt x="7850" y="40776"/>
                    </a:lnTo>
                    <a:lnTo>
                      <a:pt x="3364" y="39611"/>
                    </a:lnTo>
                    <a:lnTo>
                      <a:pt x="3364" y="37281"/>
                    </a:lnTo>
                    <a:lnTo>
                      <a:pt x="4485" y="36116"/>
                    </a:lnTo>
                    <a:lnTo>
                      <a:pt x="4485" y="33786"/>
                    </a:lnTo>
                    <a:lnTo>
                      <a:pt x="1121" y="33786"/>
                    </a:lnTo>
                    <a:lnTo>
                      <a:pt x="1121" y="32621"/>
                    </a:lnTo>
                    <a:lnTo>
                      <a:pt x="3364" y="25631"/>
                    </a:lnTo>
                    <a:lnTo>
                      <a:pt x="4485" y="25631"/>
                    </a:lnTo>
                    <a:lnTo>
                      <a:pt x="10093" y="24466"/>
                    </a:lnTo>
                    <a:lnTo>
                      <a:pt x="30280" y="29126"/>
                    </a:lnTo>
                    <a:lnTo>
                      <a:pt x="43738" y="25631"/>
                    </a:lnTo>
                    <a:lnTo>
                      <a:pt x="48224" y="25631"/>
                    </a:lnTo>
                    <a:lnTo>
                      <a:pt x="50467" y="25631"/>
                    </a:lnTo>
                    <a:lnTo>
                      <a:pt x="53831" y="18640"/>
                    </a:lnTo>
                    <a:lnTo>
                      <a:pt x="62803" y="12815"/>
                    </a:lnTo>
                    <a:lnTo>
                      <a:pt x="89719" y="0"/>
                    </a:lnTo>
                    <a:lnTo>
                      <a:pt x="89719" y="0"/>
                    </a:lnTo>
                    <a:lnTo>
                      <a:pt x="89719" y="0"/>
                    </a:lnTo>
                    <a:lnTo>
                      <a:pt x="100934" y="9320"/>
                    </a:lnTo>
                    <a:lnTo>
                      <a:pt x="100934" y="9320"/>
                    </a:lnTo>
                    <a:lnTo>
                      <a:pt x="102056" y="12815"/>
                    </a:lnTo>
                    <a:lnTo>
                      <a:pt x="102056" y="12815"/>
                    </a:lnTo>
                    <a:lnTo>
                      <a:pt x="106542" y="10485"/>
                    </a:lnTo>
                    <a:lnTo>
                      <a:pt x="106542" y="10485"/>
                    </a:lnTo>
                    <a:lnTo>
                      <a:pt x="106542" y="10485"/>
                    </a:lnTo>
                    <a:lnTo>
                      <a:pt x="106542" y="12815"/>
                    </a:lnTo>
                    <a:lnTo>
                      <a:pt x="102056" y="25631"/>
                    </a:lnTo>
                    <a:lnTo>
                      <a:pt x="94205" y="32621"/>
                    </a:lnTo>
                    <a:lnTo>
                      <a:pt x="94205" y="39611"/>
                    </a:lnTo>
                    <a:lnTo>
                      <a:pt x="94205" y="40776"/>
                    </a:lnTo>
                    <a:lnTo>
                      <a:pt x="84112" y="40776"/>
                    </a:lnTo>
                    <a:lnTo>
                      <a:pt x="84112" y="54757"/>
                    </a:lnTo>
                    <a:lnTo>
                      <a:pt x="91962" y="58252"/>
                    </a:lnTo>
                    <a:lnTo>
                      <a:pt x="91962" y="58252"/>
                    </a:lnTo>
                    <a:lnTo>
                      <a:pt x="94205" y="66407"/>
                    </a:lnTo>
                    <a:lnTo>
                      <a:pt x="94205" y="66407"/>
                    </a:lnTo>
                    <a:lnTo>
                      <a:pt x="84112" y="74563"/>
                    </a:lnTo>
                    <a:lnTo>
                      <a:pt x="84112" y="74563"/>
                    </a:lnTo>
                    <a:lnTo>
                      <a:pt x="84112" y="74563"/>
                    </a:lnTo>
                    <a:lnTo>
                      <a:pt x="84112" y="74563"/>
                    </a:lnTo>
                    <a:lnTo>
                      <a:pt x="84112" y="74563"/>
                    </a:lnTo>
                    <a:lnTo>
                      <a:pt x="84112" y="74563"/>
                    </a:lnTo>
                    <a:lnTo>
                      <a:pt x="80747" y="67572"/>
                    </a:lnTo>
                    <a:lnTo>
                      <a:pt x="77383" y="71067"/>
                    </a:lnTo>
                    <a:lnTo>
                      <a:pt x="76261" y="71067"/>
                    </a:lnTo>
                    <a:lnTo>
                      <a:pt x="80747" y="81553"/>
                    </a:lnTo>
                    <a:lnTo>
                      <a:pt x="80747" y="92038"/>
                    </a:lnTo>
                    <a:lnTo>
                      <a:pt x="84112" y="100194"/>
                    </a:lnTo>
                    <a:lnTo>
                      <a:pt x="91962" y="100194"/>
                    </a:lnTo>
                    <a:lnTo>
                      <a:pt x="118878" y="115339"/>
                    </a:lnTo>
                    <a:lnTo>
                      <a:pt x="118878" y="115339"/>
                    </a:lnTo>
                    <a:lnTo>
                      <a:pt x="118878" y="115339"/>
                    </a:lnTo>
                    <a:lnTo>
                      <a:pt x="80747" y="118834"/>
                    </a:lnTo>
                    <a:lnTo>
                      <a:pt x="57196" y="96699"/>
                    </a:lnTo>
                    <a:lnTo>
                      <a:pt x="57196" y="96699"/>
                    </a:lnTo>
                    <a:lnTo>
                      <a:pt x="57196" y="97864"/>
                    </a:lnTo>
                    <a:lnTo>
                      <a:pt x="57196" y="97864"/>
                    </a:lnTo>
                    <a:lnTo>
                      <a:pt x="79626" y="120000"/>
                    </a:lnTo>
                    <a:lnTo>
                      <a:pt x="118878" y="116504"/>
                    </a:lnTo>
                    <a:lnTo>
                      <a:pt x="120000" y="115339"/>
                    </a:lnTo>
                    <a:lnTo>
                      <a:pt x="120000" y="115339"/>
                    </a:lnTo>
                    <a:lnTo>
                      <a:pt x="118878" y="113009"/>
                    </a:lnTo>
                    <a:lnTo>
                      <a:pt x="118878" y="113009"/>
                    </a:lnTo>
                    <a:lnTo>
                      <a:pt x="91962" y="97864"/>
                    </a:lnTo>
                    <a:lnTo>
                      <a:pt x="86355" y="97864"/>
                    </a:lnTo>
                    <a:lnTo>
                      <a:pt x="82990" y="92038"/>
                    </a:lnTo>
                    <a:lnTo>
                      <a:pt x="82990" y="81553"/>
                    </a:lnTo>
                    <a:lnTo>
                      <a:pt x="77383" y="71067"/>
                    </a:lnTo>
                    <a:lnTo>
                      <a:pt x="79626" y="69902"/>
                    </a:lnTo>
                    <a:lnTo>
                      <a:pt x="82990" y="74563"/>
                    </a:lnTo>
                    <a:lnTo>
                      <a:pt x="84112" y="76893"/>
                    </a:lnTo>
                    <a:lnTo>
                      <a:pt x="84112" y="76893"/>
                    </a:lnTo>
                    <a:lnTo>
                      <a:pt x="84112" y="76893"/>
                    </a:lnTo>
                    <a:lnTo>
                      <a:pt x="84112" y="76893"/>
                    </a:lnTo>
                    <a:lnTo>
                      <a:pt x="86355" y="76893"/>
                    </a:lnTo>
                    <a:lnTo>
                      <a:pt x="86355" y="76893"/>
                    </a:lnTo>
                    <a:lnTo>
                      <a:pt x="95327" y="67572"/>
                    </a:lnTo>
                    <a:lnTo>
                      <a:pt x="95327" y="66407"/>
                    </a:lnTo>
                    <a:lnTo>
                      <a:pt x="95327" y="66407"/>
                    </a:lnTo>
                    <a:lnTo>
                      <a:pt x="94205" y="58252"/>
                    </a:lnTo>
                    <a:lnTo>
                      <a:pt x="91962" y="58252"/>
                    </a:lnTo>
                    <a:lnTo>
                      <a:pt x="91962" y="55922"/>
                    </a:lnTo>
                    <a:lnTo>
                      <a:pt x="86355" y="52427"/>
                    </a:lnTo>
                    <a:lnTo>
                      <a:pt x="86355" y="43106"/>
                    </a:lnTo>
                    <a:lnTo>
                      <a:pt x="94205" y="40776"/>
                    </a:lnTo>
                    <a:lnTo>
                      <a:pt x="95327" y="40776"/>
                    </a:lnTo>
                    <a:lnTo>
                      <a:pt x="95327" y="40776"/>
                    </a:lnTo>
                    <a:lnTo>
                      <a:pt x="95327" y="33786"/>
                    </a:lnTo>
                    <a:lnTo>
                      <a:pt x="104299" y="27961"/>
                    </a:lnTo>
                    <a:lnTo>
                      <a:pt x="108785" y="12815"/>
                    </a:lnTo>
                    <a:lnTo>
                      <a:pt x="106542" y="10485"/>
                    </a:lnTo>
                    <a:lnTo>
                      <a:pt x="106542" y="10485"/>
                    </a:lnTo>
                    <a:lnTo>
                      <a:pt x="106542" y="10485"/>
                    </a:lnTo>
                    <a:lnTo>
                      <a:pt x="106542" y="9320"/>
                    </a:lnTo>
                    <a:lnTo>
                      <a:pt x="105420" y="10485"/>
                    </a:lnTo>
                    <a:lnTo>
                      <a:pt x="105420" y="10485"/>
                    </a:lnTo>
                    <a:lnTo>
                      <a:pt x="102056" y="10485"/>
                    </a:lnTo>
                    <a:lnTo>
                      <a:pt x="102056" y="9320"/>
                    </a:lnTo>
                    <a:lnTo>
                      <a:pt x="102056" y="9320"/>
                    </a:lnTo>
                    <a:lnTo>
                      <a:pt x="102056" y="6990"/>
                    </a:lnTo>
                    <a:lnTo>
                      <a:pt x="102056" y="6990"/>
                    </a:lnTo>
                    <a:lnTo>
                      <a:pt x="90841" y="0"/>
                    </a:lnTo>
                    <a:lnTo>
                      <a:pt x="89719" y="0"/>
                    </a:lnTo>
                    <a:lnTo>
                      <a:pt x="89719" y="0"/>
                    </a:lnTo>
                    <a:lnTo>
                      <a:pt x="89719" y="0"/>
                    </a:lnTo>
                    <a:lnTo>
                      <a:pt x="89719" y="0"/>
                    </a:lnTo>
                    <a:lnTo>
                      <a:pt x="61682" y="10485"/>
                    </a:lnTo>
                    <a:lnTo>
                      <a:pt x="51588" y="18640"/>
                    </a:lnTo>
                    <a:lnTo>
                      <a:pt x="48224" y="24466"/>
                    </a:lnTo>
                    <a:lnTo>
                      <a:pt x="43738" y="24466"/>
                    </a:lnTo>
                    <a:lnTo>
                      <a:pt x="43738" y="24466"/>
                    </a:lnTo>
                    <a:lnTo>
                      <a:pt x="30280" y="27961"/>
                    </a:lnTo>
                    <a:lnTo>
                      <a:pt x="10093" y="22135"/>
                    </a:lnTo>
                    <a:lnTo>
                      <a:pt x="3364" y="24466"/>
                    </a:lnTo>
                    <a:lnTo>
                      <a:pt x="3364" y="24466"/>
                    </a:lnTo>
                    <a:lnTo>
                      <a:pt x="3364" y="24466"/>
                    </a:lnTo>
                    <a:lnTo>
                      <a:pt x="3364" y="25631"/>
                    </a:lnTo>
                    <a:lnTo>
                      <a:pt x="0" y="32621"/>
                    </a:lnTo>
                    <a:lnTo>
                      <a:pt x="0" y="33786"/>
                    </a:lnTo>
                    <a:lnTo>
                      <a:pt x="0" y="33786"/>
                    </a:lnTo>
                    <a:lnTo>
                      <a:pt x="3364" y="36116"/>
                    </a:lnTo>
                    <a:lnTo>
                      <a:pt x="1121" y="37281"/>
                    </a:lnTo>
                    <a:lnTo>
                      <a:pt x="1121" y="37281"/>
                    </a:lnTo>
                    <a:lnTo>
                      <a:pt x="1121" y="39611"/>
                    </a:lnTo>
                    <a:lnTo>
                      <a:pt x="1121" y="39611"/>
                    </a:lnTo>
                    <a:lnTo>
                      <a:pt x="6728" y="43106"/>
                    </a:lnTo>
                    <a:lnTo>
                      <a:pt x="3364" y="44271"/>
                    </a:lnTo>
                    <a:lnTo>
                      <a:pt x="3364" y="44271"/>
                    </a:lnTo>
                    <a:lnTo>
                      <a:pt x="3364" y="45436"/>
                    </a:lnTo>
                    <a:lnTo>
                      <a:pt x="3364" y="45436"/>
                    </a:lnTo>
                    <a:lnTo>
                      <a:pt x="6728" y="51262"/>
                    </a:lnTo>
                    <a:lnTo>
                      <a:pt x="3364" y="55922"/>
                    </a:lnTo>
                    <a:lnTo>
                      <a:pt x="3364" y="58252"/>
                    </a:lnTo>
                    <a:lnTo>
                      <a:pt x="3364" y="58252"/>
                    </a:lnTo>
                    <a:lnTo>
                      <a:pt x="10093" y="64077"/>
                    </a:lnTo>
                    <a:lnTo>
                      <a:pt x="14579" y="66407"/>
                    </a:lnTo>
                    <a:lnTo>
                      <a:pt x="14579" y="71067"/>
                    </a:lnTo>
                    <a:lnTo>
                      <a:pt x="14579" y="71067"/>
                    </a:lnTo>
                    <a:lnTo>
                      <a:pt x="15700" y="73398"/>
                    </a:lnTo>
                    <a:lnTo>
                      <a:pt x="15700" y="73398"/>
                    </a:lnTo>
                    <a:lnTo>
                      <a:pt x="24672" y="73398"/>
                    </a:lnTo>
                    <a:lnTo>
                      <a:pt x="25794" y="76893"/>
                    </a:lnTo>
                    <a:lnTo>
                      <a:pt x="14579" y="81553"/>
                    </a:lnTo>
                    <a:lnTo>
                      <a:pt x="12336" y="86213"/>
                    </a:lnTo>
                    <a:lnTo>
                      <a:pt x="12336" y="88543"/>
                    </a:lnTo>
                    <a:lnTo>
                      <a:pt x="12336" y="88543"/>
                    </a:lnTo>
                    <a:lnTo>
                      <a:pt x="14579" y="92038"/>
                    </a:lnTo>
                    <a:lnTo>
                      <a:pt x="12336" y="94368"/>
                    </a:lnTo>
                    <a:lnTo>
                      <a:pt x="12336" y="94368"/>
                    </a:lnTo>
                    <a:lnTo>
                      <a:pt x="11214" y="96699"/>
                    </a:lnTo>
                    <a:lnTo>
                      <a:pt x="11214" y="96699"/>
                    </a:lnTo>
                    <a:lnTo>
                      <a:pt x="12336" y="96699"/>
                    </a:lnTo>
                    <a:lnTo>
                      <a:pt x="12336" y="96699"/>
                    </a:lnTo>
                    <a:lnTo>
                      <a:pt x="15700" y="100194"/>
                    </a:lnTo>
                    <a:lnTo>
                      <a:pt x="17943" y="100194"/>
                    </a:lnTo>
                    <a:lnTo>
                      <a:pt x="57196" y="97864"/>
                    </a:lnTo>
                    <a:lnTo>
                      <a:pt x="57196" y="97864"/>
                    </a:lnTo>
                    <a:lnTo>
                      <a:pt x="57196" y="97864"/>
                    </a:lnTo>
                    <a:lnTo>
                      <a:pt x="57196" y="9786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Shape 795"/>
              <p:cNvSpPr/>
              <p:nvPr/>
            </p:nvSpPr>
            <p:spPr>
              <a:xfrm>
                <a:off x="6954838" y="4665663"/>
                <a:ext cx="207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461" y="80000"/>
                    </a:moveTo>
                    <a:lnTo>
                      <a:pt x="18461" y="80000"/>
                    </a:lnTo>
                    <a:lnTo>
                      <a:pt x="0" y="120000"/>
                    </a:lnTo>
                    <a:lnTo>
                      <a:pt x="27692" y="120000"/>
                    </a:lnTo>
                    <a:lnTo>
                      <a:pt x="27692" y="120000"/>
                    </a:lnTo>
                    <a:lnTo>
                      <a:pt x="27692" y="93333"/>
                    </a:lnTo>
                    <a:lnTo>
                      <a:pt x="18461" y="80000"/>
                    </a:lnTo>
                    <a:close/>
                    <a:moveTo>
                      <a:pt x="46153" y="40000"/>
                    </a:moveTo>
                    <a:lnTo>
                      <a:pt x="46153" y="40000"/>
                    </a:lnTo>
                    <a:lnTo>
                      <a:pt x="27692" y="53333"/>
                    </a:lnTo>
                    <a:lnTo>
                      <a:pt x="46153" y="93333"/>
                    </a:lnTo>
                    <a:lnTo>
                      <a:pt x="46153" y="93333"/>
                    </a:lnTo>
                    <a:lnTo>
                      <a:pt x="55384" y="80000"/>
                    </a:lnTo>
                    <a:lnTo>
                      <a:pt x="46153" y="40000"/>
                    </a:lnTo>
                    <a:close/>
                    <a:moveTo>
                      <a:pt x="83076" y="13333"/>
                    </a:moveTo>
                    <a:lnTo>
                      <a:pt x="83076" y="13333"/>
                    </a:lnTo>
                    <a:lnTo>
                      <a:pt x="55384" y="40000"/>
                    </a:lnTo>
                    <a:lnTo>
                      <a:pt x="64615" y="53333"/>
                    </a:lnTo>
                    <a:lnTo>
                      <a:pt x="64615" y="53333"/>
                    </a:lnTo>
                    <a:lnTo>
                      <a:pt x="92307" y="40000"/>
                    </a:lnTo>
                    <a:lnTo>
                      <a:pt x="83076" y="13333"/>
                    </a:lnTo>
                    <a:close/>
                    <a:moveTo>
                      <a:pt x="110769" y="0"/>
                    </a:moveTo>
                    <a:lnTo>
                      <a:pt x="110769" y="0"/>
                    </a:lnTo>
                    <a:lnTo>
                      <a:pt x="92307" y="0"/>
                    </a:lnTo>
                    <a:lnTo>
                      <a:pt x="92307" y="40000"/>
                    </a:lnTo>
                    <a:lnTo>
                      <a:pt x="92307" y="40000"/>
                    </a:lnTo>
                    <a:lnTo>
                      <a:pt x="120000" y="13333"/>
                    </a:lnTo>
                    <a:lnTo>
                      <a:pt x="110769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Shape 796"/>
              <p:cNvSpPr/>
              <p:nvPr/>
            </p:nvSpPr>
            <p:spPr>
              <a:xfrm>
                <a:off x="7129463" y="4613276"/>
                <a:ext cx="189000" cy="84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84" y="113207"/>
                    </a:moveTo>
                    <a:lnTo>
                      <a:pt x="10084" y="113207"/>
                    </a:lnTo>
                    <a:lnTo>
                      <a:pt x="3025" y="97358"/>
                    </a:lnTo>
                    <a:lnTo>
                      <a:pt x="0" y="104150"/>
                    </a:lnTo>
                    <a:lnTo>
                      <a:pt x="0" y="104150"/>
                    </a:lnTo>
                    <a:lnTo>
                      <a:pt x="5042" y="110943"/>
                    </a:lnTo>
                    <a:lnTo>
                      <a:pt x="9075" y="117735"/>
                    </a:lnTo>
                    <a:lnTo>
                      <a:pt x="10084" y="113207"/>
                    </a:lnTo>
                    <a:close/>
                    <a:moveTo>
                      <a:pt x="23193" y="113207"/>
                    </a:moveTo>
                    <a:lnTo>
                      <a:pt x="23193" y="113207"/>
                    </a:lnTo>
                    <a:lnTo>
                      <a:pt x="16134" y="117735"/>
                    </a:lnTo>
                    <a:lnTo>
                      <a:pt x="15126" y="113207"/>
                    </a:lnTo>
                    <a:lnTo>
                      <a:pt x="15126" y="113207"/>
                    </a:lnTo>
                    <a:lnTo>
                      <a:pt x="15126" y="120000"/>
                    </a:lnTo>
                    <a:lnTo>
                      <a:pt x="15126" y="120000"/>
                    </a:lnTo>
                    <a:lnTo>
                      <a:pt x="16134" y="120000"/>
                    </a:lnTo>
                    <a:lnTo>
                      <a:pt x="16134" y="120000"/>
                    </a:lnTo>
                    <a:lnTo>
                      <a:pt x="25210" y="117735"/>
                    </a:lnTo>
                    <a:lnTo>
                      <a:pt x="23193" y="113207"/>
                    </a:lnTo>
                    <a:close/>
                    <a:moveTo>
                      <a:pt x="36302" y="95094"/>
                    </a:moveTo>
                    <a:lnTo>
                      <a:pt x="36302" y="95094"/>
                    </a:lnTo>
                    <a:lnTo>
                      <a:pt x="28235" y="110943"/>
                    </a:lnTo>
                    <a:lnTo>
                      <a:pt x="29243" y="113207"/>
                    </a:lnTo>
                    <a:lnTo>
                      <a:pt x="29243" y="113207"/>
                    </a:lnTo>
                    <a:lnTo>
                      <a:pt x="38319" y="99622"/>
                    </a:lnTo>
                    <a:lnTo>
                      <a:pt x="36302" y="95094"/>
                    </a:lnTo>
                    <a:close/>
                    <a:moveTo>
                      <a:pt x="52436" y="99622"/>
                    </a:moveTo>
                    <a:lnTo>
                      <a:pt x="52436" y="99622"/>
                    </a:lnTo>
                    <a:lnTo>
                      <a:pt x="47394" y="95094"/>
                    </a:lnTo>
                    <a:lnTo>
                      <a:pt x="42352" y="90566"/>
                    </a:lnTo>
                    <a:lnTo>
                      <a:pt x="42352" y="97358"/>
                    </a:lnTo>
                    <a:lnTo>
                      <a:pt x="42352" y="97358"/>
                    </a:lnTo>
                    <a:lnTo>
                      <a:pt x="47394" y="99622"/>
                    </a:lnTo>
                    <a:lnTo>
                      <a:pt x="51428" y="106415"/>
                    </a:lnTo>
                    <a:lnTo>
                      <a:pt x="52436" y="99622"/>
                    </a:lnTo>
                    <a:close/>
                    <a:moveTo>
                      <a:pt x="64537" y="97358"/>
                    </a:moveTo>
                    <a:lnTo>
                      <a:pt x="64537" y="97358"/>
                    </a:lnTo>
                    <a:lnTo>
                      <a:pt x="61512" y="104150"/>
                    </a:lnTo>
                    <a:lnTo>
                      <a:pt x="61512" y="104150"/>
                    </a:lnTo>
                    <a:lnTo>
                      <a:pt x="58487" y="106415"/>
                    </a:lnTo>
                    <a:lnTo>
                      <a:pt x="58487" y="106415"/>
                    </a:lnTo>
                    <a:lnTo>
                      <a:pt x="58487" y="106415"/>
                    </a:lnTo>
                    <a:lnTo>
                      <a:pt x="57478" y="104150"/>
                    </a:lnTo>
                    <a:lnTo>
                      <a:pt x="55462" y="110943"/>
                    </a:lnTo>
                    <a:lnTo>
                      <a:pt x="55462" y="110943"/>
                    </a:lnTo>
                    <a:lnTo>
                      <a:pt x="58487" y="110943"/>
                    </a:lnTo>
                    <a:lnTo>
                      <a:pt x="58487" y="110943"/>
                    </a:lnTo>
                    <a:lnTo>
                      <a:pt x="58487" y="110943"/>
                    </a:lnTo>
                    <a:lnTo>
                      <a:pt x="63529" y="110943"/>
                    </a:lnTo>
                    <a:lnTo>
                      <a:pt x="63529" y="110943"/>
                    </a:lnTo>
                    <a:lnTo>
                      <a:pt x="65546" y="104150"/>
                    </a:lnTo>
                    <a:lnTo>
                      <a:pt x="64537" y="97358"/>
                    </a:lnTo>
                    <a:close/>
                    <a:moveTo>
                      <a:pt x="74621" y="74716"/>
                    </a:moveTo>
                    <a:lnTo>
                      <a:pt x="74621" y="74716"/>
                    </a:lnTo>
                    <a:lnTo>
                      <a:pt x="68571" y="90566"/>
                    </a:lnTo>
                    <a:lnTo>
                      <a:pt x="70588" y="95094"/>
                    </a:lnTo>
                    <a:lnTo>
                      <a:pt x="70588" y="95094"/>
                    </a:lnTo>
                    <a:lnTo>
                      <a:pt x="76638" y="76981"/>
                    </a:lnTo>
                    <a:lnTo>
                      <a:pt x="74621" y="74716"/>
                    </a:lnTo>
                    <a:close/>
                    <a:moveTo>
                      <a:pt x="81680" y="45283"/>
                    </a:moveTo>
                    <a:lnTo>
                      <a:pt x="81680" y="45283"/>
                    </a:lnTo>
                    <a:lnTo>
                      <a:pt x="77647" y="65660"/>
                    </a:lnTo>
                    <a:lnTo>
                      <a:pt x="80672" y="67924"/>
                    </a:lnTo>
                    <a:lnTo>
                      <a:pt x="80672" y="67924"/>
                    </a:lnTo>
                    <a:lnTo>
                      <a:pt x="84705" y="47547"/>
                    </a:lnTo>
                    <a:lnTo>
                      <a:pt x="81680" y="45283"/>
                    </a:lnTo>
                    <a:close/>
                    <a:moveTo>
                      <a:pt x="90756" y="11320"/>
                    </a:moveTo>
                    <a:lnTo>
                      <a:pt x="90756" y="11320"/>
                    </a:lnTo>
                    <a:lnTo>
                      <a:pt x="86722" y="22641"/>
                    </a:lnTo>
                    <a:lnTo>
                      <a:pt x="84705" y="33962"/>
                    </a:lnTo>
                    <a:lnTo>
                      <a:pt x="86722" y="33962"/>
                    </a:lnTo>
                    <a:lnTo>
                      <a:pt x="86722" y="33962"/>
                    </a:lnTo>
                    <a:lnTo>
                      <a:pt x="89747" y="24905"/>
                    </a:lnTo>
                    <a:lnTo>
                      <a:pt x="92773" y="18113"/>
                    </a:lnTo>
                    <a:lnTo>
                      <a:pt x="90756" y="11320"/>
                    </a:lnTo>
                    <a:close/>
                    <a:moveTo>
                      <a:pt x="105882" y="0"/>
                    </a:moveTo>
                    <a:lnTo>
                      <a:pt x="103865" y="0"/>
                    </a:lnTo>
                    <a:lnTo>
                      <a:pt x="103865" y="0"/>
                    </a:lnTo>
                    <a:lnTo>
                      <a:pt x="100840" y="0"/>
                    </a:lnTo>
                    <a:lnTo>
                      <a:pt x="100840" y="0"/>
                    </a:lnTo>
                    <a:lnTo>
                      <a:pt x="93781" y="4528"/>
                    </a:lnTo>
                    <a:lnTo>
                      <a:pt x="94789" y="11320"/>
                    </a:lnTo>
                    <a:lnTo>
                      <a:pt x="94789" y="11320"/>
                    </a:lnTo>
                    <a:lnTo>
                      <a:pt x="102857" y="4528"/>
                    </a:lnTo>
                    <a:lnTo>
                      <a:pt x="102857" y="4528"/>
                    </a:lnTo>
                    <a:lnTo>
                      <a:pt x="103865" y="4528"/>
                    </a:lnTo>
                    <a:lnTo>
                      <a:pt x="103865" y="4528"/>
                    </a:lnTo>
                    <a:lnTo>
                      <a:pt x="105882" y="0"/>
                    </a:lnTo>
                    <a:close/>
                    <a:moveTo>
                      <a:pt x="120000" y="2264"/>
                    </a:moveTo>
                    <a:lnTo>
                      <a:pt x="120000" y="2264"/>
                    </a:lnTo>
                    <a:lnTo>
                      <a:pt x="109915" y="0"/>
                    </a:lnTo>
                    <a:lnTo>
                      <a:pt x="109915" y="4528"/>
                    </a:lnTo>
                    <a:lnTo>
                      <a:pt x="109915" y="4528"/>
                    </a:lnTo>
                    <a:lnTo>
                      <a:pt x="120000" y="9056"/>
                    </a:lnTo>
                    <a:lnTo>
                      <a:pt x="120000" y="226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Shape 797"/>
              <p:cNvSpPr/>
              <p:nvPr/>
            </p:nvSpPr>
            <p:spPr>
              <a:xfrm>
                <a:off x="6877050" y="4552951"/>
                <a:ext cx="414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461" y="40000"/>
                    </a:moveTo>
                    <a:lnTo>
                      <a:pt x="18461" y="40000"/>
                    </a:lnTo>
                    <a:lnTo>
                      <a:pt x="0" y="40000"/>
                    </a:lnTo>
                    <a:lnTo>
                      <a:pt x="0" y="53333"/>
                    </a:lnTo>
                    <a:lnTo>
                      <a:pt x="0" y="53333"/>
                    </a:lnTo>
                    <a:lnTo>
                      <a:pt x="13846" y="80000"/>
                    </a:lnTo>
                    <a:lnTo>
                      <a:pt x="18461" y="40000"/>
                    </a:lnTo>
                    <a:close/>
                    <a:moveTo>
                      <a:pt x="55384" y="80000"/>
                    </a:moveTo>
                    <a:lnTo>
                      <a:pt x="55384" y="80000"/>
                    </a:lnTo>
                    <a:lnTo>
                      <a:pt x="27692" y="40000"/>
                    </a:lnTo>
                    <a:lnTo>
                      <a:pt x="27692" y="80000"/>
                    </a:lnTo>
                    <a:lnTo>
                      <a:pt x="27692" y="80000"/>
                    </a:lnTo>
                    <a:lnTo>
                      <a:pt x="46153" y="93333"/>
                    </a:lnTo>
                    <a:lnTo>
                      <a:pt x="55384" y="80000"/>
                    </a:lnTo>
                    <a:close/>
                    <a:moveTo>
                      <a:pt x="78461" y="53333"/>
                    </a:moveTo>
                    <a:lnTo>
                      <a:pt x="78461" y="53333"/>
                    </a:lnTo>
                    <a:lnTo>
                      <a:pt x="60000" y="80000"/>
                    </a:lnTo>
                    <a:lnTo>
                      <a:pt x="60000" y="120000"/>
                    </a:lnTo>
                    <a:lnTo>
                      <a:pt x="60000" y="120000"/>
                    </a:lnTo>
                    <a:lnTo>
                      <a:pt x="87692" y="80000"/>
                    </a:lnTo>
                    <a:lnTo>
                      <a:pt x="78461" y="53333"/>
                    </a:lnTo>
                    <a:close/>
                    <a:moveTo>
                      <a:pt x="115384" y="0"/>
                    </a:moveTo>
                    <a:lnTo>
                      <a:pt x="115384" y="0"/>
                    </a:lnTo>
                    <a:lnTo>
                      <a:pt x="92307" y="40000"/>
                    </a:lnTo>
                    <a:lnTo>
                      <a:pt x="92307" y="80000"/>
                    </a:lnTo>
                    <a:lnTo>
                      <a:pt x="92307" y="80000"/>
                    </a:lnTo>
                    <a:lnTo>
                      <a:pt x="120000" y="40000"/>
                    </a:lnTo>
                    <a:lnTo>
                      <a:pt x="11538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Shape 798"/>
              <p:cNvSpPr/>
              <p:nvPr/>
            </p:nvSpPr>
            <p:spPr>
              <a:xfrm>
                <a:off x="5508625" y="3028951"/>
                <a:ext cx="2246400" cy="59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74" y="69032"/>
                    </a:moveTo>
                    <a:lnTo>
                      <a:pt x="2374" y="69032"/>
                    </a:lnTo>
                    <a:lnTo>
                      <a:pt x="2883" y="71290"/>
                    </a:lnTo>
                    <a:lnTo>
                      <a:pt x="2968" y="70967"/>
                    </a:lnTo>
                    <a:lnTo>
                      <a:pt x="2968" y="70967"/>
                    </a:lnTo>
                    <a:lnTo>
                      <a:pt x="2628" y="68387"/>
                    </a:lnTo>
                    <a:lnTo>
                      <a:pt x="2374" y="69032"/>
                    </a:lnTo>
                    <a:close/>
                    <a:moveTo>
                      <a:pt x="2459" y="64193"/>
                    </a:moveTo>
                    <a:lnTo>
                      <a:pt x="2459" y="64193"/>
                    </a:lnTo>
                    <a:lnTo>
                      <a:pt x="2374" y="67096"/>
                    </a:lnTo>
                    <a:lnTo>
                      <a:pt x="2459" y="67741"/>
                    </a:lnTo>
                    <a:lnTo>
                      <a:pt x="2459" y="67741"/>
                    </a:lnTo>
                    <a:lnTo>
                      <a:pt x="2713" y="64193"/>
                    </a:lnTo>
                    <a:lnTo>
                      <a:pt x="2459" y="64193"/>
                    </a:lnTo>
                    <a:close/>
                    <a:moveTo>
                      <a:pt x="1696" y="61935"/>
                    </a:moveTo>
                    <a:lnTo>
                      <a:pt x="1696" y="61935"/>
                    </a:lnTo>
                    <a:lnTo>
                      <a:pt x="2204" y="62580"/>
                    </a:lnTo>
                    <a:lnTo>
                      <a:pt x="2204" y="62580"/>
                    </a:lnTo>
                    <a:lnTo>
                      <a:pt x="2459" y="62903"/>
                    </a:lnTo>
                    <a:lnTo>
                      <a:pt x="2628" y="62580"/>
                    </a:lnTo>
                    <a:lnTo>
                      <a:pt x="2628" y="62580"/>
                    </a:lnTo>
                    <a:lnTo>
                      <a:pt x="2459" y="61935"/>
                    </a:lnTo>
                    <a:lnTo>
                      <a:pt x="2374" y="61612"/>
                    </a:lnTo>
                    <a:lnTo>
                      <a:pt x="2374" y="61612"/>
                    </a:lnTo>
                    <a:lnTo>
                      <a:pt x="1696" y="61612"/>
                    </a:lnTo>
                    <a:lnTo>
                      <a:pt x="1696" y="61935"/>
                    </a:lnTo>
                    <a:close/>
                    <a:moveTo>
                      <a:pt x="593" y="59354"/>
                    </a:moveTo>
                    <a:lnTo>
                      <a:pt x="593" y="59354"/>
                    </a:lnTo>
                    <a:lnTo>
                      <a:pt x="848" y="60645"/>
                    </a:lnTo>
                    <a:lnTo>
                      <a:pt x="1272" y="61612"/>
                    </a:lnTo>
                    <a:lnTo>
                      <a:pt x="1356" y="60645"/>
                    </a:lnTo>
                    <a:lnTo>
                      <a:pt x="1356" y="60645"/>
                    </a:lnTo>
                    <a:lnTo>
                      <a:pt x="1102" y="59677"/>
                    </a:lnTo>
                    <a:lnTo>
                      <a:pt x="848" y="58709"/>
                    </a:lnTo>
                    <a:lnTo>
                      <a:pt x="593" y="59354"/>
                    </a:lnTo>
                    <a:close/>
                    <a:moveTo>
                      <a:pt x="0" y="54516"/>
                    </a:moveTo>
                    <a:lnTo>
                      <a:pt x="0" y="54516"/>
                    </a:lnTo>
                    <a:lnTo>
                      <a:pt x="0" y="55806"/>
                    </a:lnTo>
                    <a:lnTo>
                      <a:pt x="254" y="56774"/>
                    </a:lnTo>
                    <a:lnTo>
                      <a:pt x="254" y="56774"/>
                    </a:lnTo>
                    <a:lnTo>
                      <a:pt x="424" y="57741"/>
                    </a:lnTo>
                    <a:lnTo>
                      <a:pt x="593" y="57419"/>
                    </a:lnTo>
                    <a:lnTo>
                      <a:pt x="593" y="57419"/>
                    </a:lnTo>
                    <a:lnTo>
                      <a:pt x="424" y="55806"/>
                    </a:lnTo>
                    <a:lnTo>
                      <a:pt x="424" y="55806"/>
                    </a:lnTo>
                    <a:lnTo>
                      <a:pt x="254" y="54516"/>
                    </a:lnTo>
                    <a:lnTo>
                      <a:pt x="0" y="54516"/>
                    </a:lnTo>
                    <a:close/>
                    <a:moveTo>
                      <a:pt x="169" y="50000"/>
                    </a:moveTo>
                    <a:lnTo>
                      <a:pt x="169" y="50000"/>
                    </a:lnTo>
                    <a:lnTo>
                      <a:pt x="0" y="53225"/>
                    </a:lnTo>
                    <a:lnTo>
                      <a:pt x="169" y="53225"/>
                    </a:lnTo>
                    <a:lnTo>
                      <a:pt x="169" y="53225"/>
                    </a:lnTo>
                    <a:lnTo>
                      <a:pt x="424" y="50000"/>
                    </a:lnTo>
                    <a:lnTo>
                      <a:pt x="169" y="50000"/>
                    </a:lnTo>
                    <a:close/>
                    <a:moveTo>
                      <a:pt x="763" y="45161"/>
                    </a:moveTo>
                    <a:lnTo>
                      <a:pt x="763" y="45161"/>
                    </a:lnTo>
                    <a:lnTo>
                      <a:pt x="254" y="48064"/>
                    </a:lnTo>
                    <a:lnTo>
                      <a:pt x="254" y="48064"/>
                    </a:lnTo>
                    <a:lnTo>
                      <a:pt x="508" y="48387"/>
                    </a:lnTo>
                    <a:lnTo>
                      <a:pt x="508" y="48064"/>
                    </a:lnTo>
                    <a:lnTo>
                      <a:pt x="508" y="48064"/>
                    </a:lnTo>
                    <a:lnTo>
                      <a:pt x="848" y="45806"/>
                    </a:lnTo>
                    <a:lnTo>
                      <a:pt x="763" y="45161"/>
                    </a:lnTo>
                    <a:close/>
                    <a:moveTo>
                      <a:pt x="1526" y="40967"/>
                    </a:moveTo>
                    <a:lnTo>
                      <a:pt x="1526" y="40967"/>
                    </a:lnTo>
                    <a:lnTo>
                      <a:pt x="1017" y="43870"/>
                    </a:lnTo>
                    <a:lnTo>
                      <a:pt x="1102" y="44193"/>
                    </a:lnTo>
                    <a:lnTo>
                      <a:pt x="1102" y="44193"/>
                    </a:lnTo>
                    <a:lnTo>
                      <a:pt x="1611" y="41290"/>
                    </a:lnTo>
                    <a:lnTo>
                      <a:pt x="1526" y="40967"/>
                    </a:lnTo>
                    <a:close/>
                    <a:moveTo>
                      <a:pt x="1696" y="36774"/>
                    </a:moveTo>
                    <a:lnTo>
                      <a:pt x="1696" y="36774"/>
                    </a:lnTo>
                    <a:lnTo>
                      <a:pt x="1611" y="40000"/>
                    </a:lnTo>
                    <a:lnTo>
                      <a:pt x="1865" y="40000"/>
                    </a:lnTo>
                    <a:lnTo>
                      <a:pt x="1865" y="40000"/>
                    </a:lnTo>
                    <a:lnTo>
                      <a:pt x="1950" y="36774"/>
                    </a:lnTo>
                    <a:lnTo>
                      <a:pt x="1696" y="36774"/>
                    </a:lnTo>
                    <a:close/>
                    <a:moveTo>
                      <a:pt x="2883" y="33870"/>
                    </a:moveTo>
                    <a:lnTo>
                      <a:pt x="2883" y="33870"/>
                    </a:lnTo>
                    <a:lnTo>
                      <a:pt x="2374" y="33870"/>
                    </a:lnTo>
                    <a:lnTo>
                      <a:pt x="1950" y="34838"/>
                    </a:lnTo>
                    <a:lnTo>
                      <a:pt x="1950" y="34838"/>
                    </a:lnTo>
                    <a:lnTo>
                      <a:pt x="2120" y="35483"/>
                    </a:lnTo>
                    <a:lnTo>
                      <a:pt x="2204" y="35483"/>
                    </a:lnTo>
                    <a:lnTo>
                      <a:pt x="2204" y="35483"/>
                    </a:lnTo>
                    <a:lnTo>
                      <a:pt x="2459" y="34838"/>
                    </a:lnTo>
                    <a:lnTo>
                      <a:pt x="2883" y="34838"/>
                    </a:lnTo>
                    <a:lnTo>
                      <a:pt x="2883" y="33870"/>
                    </a:lnTo>
                    <a:close/>
                    <a:moveTo>
                      <a:pt x="4155" y="33870"/>
                    </a:moveTo>
                    <a:lnTo>
                      <a:pt x="4155" y="33870"/>
                    </a:lnTo>
                    <a:lnTo>
                      <a:pt x="3307" y="33870"/>
                    </a:lnTo>
                    <a:lnTo>
                      <a:pt x="3307" y="34516"/>
                    </a:lnTo>
                    <a:lnTo>
                      <a:pt x="3307" y="34516"/>
                    </a:lnTo>
                    <a:lnTo>
                      <a:pt x="4155" y="34516"/>
                    </a:lnTo>
                    <a:lnTo>
                      <a:pt x="4155" y="33870"/>
                    </a:lnTo>
                    <a:close/>
                    <a:moveTo>
                      <a:pt x="5088" y="31612"/>
                    </a:moveTo>
                    <a:lnTo>
                      <a:pt x="5088" y="31612"/>
                    </a:lnTo>
                    <a:lnTo>
                      <a:pt x="4833" y="32903"/>
                    </a:lnTo>
                    <a:lnTo>
                      <a:pt x="4579" y="33548"/>
                    </a:lnTo>
                    <a:lnTo>
                      <a:pt x="4579" y="34516"/>
                    </a:lnTo>
                    <a:lnTo>
                      <a:pt x="4579" y="34516"/>
                    </a:lnTo>
                    <a:lnTo>
                      <a:pt x="4833" y="33870"/>
                    </a:lnTo>
                    <a:lnTo>
                      <a:pt x="4918" y="33548"/>
                    </a:lnTo>
                    <a:lnTo>
                      <a:pt x="5257" y="32258"/>
                    </a:lnTo>
                    <a:lnTo>
                      <a:pt x="5088" y="31612"/>
                    </a:lnTo>
                    <a:close/>
                    <a:moveTo>
                      <a:pt x="5512" y="27096"/>
                    </a:moveTo>
                    <a:lnTo>
                      <a:pt x="5512" y="27096"/>
                    </a:lnTo>
                    <a:lnTo>
                      <a:pt x="5173" y="30322"/>
                    </a:lnTo>
                    <a:lnTo>
                      <a:pt x="5427" y="30322"/>
                    </a:lnTo>
                    <a:lnTo>
                      <a:pt x="5427" y="30322"/>
                    </a:lnTo>
                    <a:lnTo>
                      <a:pt x="5681" y="27419"/>
                    </a:lnTo>
                    <a:lnTo>
                      <a:pt x="5512" y="27096"/>
                    </a:lnTo>
                    <a:close/>
                    <a:moveTo>
                      <a:pt x="6869" y="26451"/>
                    </a:moveTo>
                    <a:lnTo>
                      <a:pt x="6869" y="26451"/>
                    </a:lnTo>
                    <a:lnTo>
                      <a:pt x="6190" y="26129"/>
                    </a:lnTo>
                    <a:lnTo>
                      <a:pt x="6190" y="26129"/>
                    </a:lnTo>
                    <a:lnTo>
                      <a:pt x="6021" y="26129"/>
                    </a:lnTo>
                    <a:lnTo>
                      <a:pt x="6021" y="27096"/>
                    </a:lnTo>
                    <a:lnTo>
                      <a:pt x="6190" y="27096"/>
                    </a:lnTo>
                    <a:lnTo>
                      <a:pt x="6190" y="27096"/>
                    </a:lnTo>
                    <a:lnTo>
                      <a:pt x="6869" y="27096"/>
                    </a:lnTo>
                    <a:lnTo>
                      <a:pt x="6869" y="26451"/>
                    </a:lnTo>
                    <a:close/>
                    <a:moveTo>
                      <a:pt x="7971" y="26129"/>
                    </a:moveTo>
                    <a:lnTo>
                      <a:pt x="7971" y="26129"/>
                    </a:lnTo>
                    <a:lnTo>
                      <a:pt x="7717" y="26451"/>
                    </a:lnTo>
                    <a:lnTo>
                      <a:pt x="7547" y="26451"/>
                    </a:lnTo>
                    <a:lnTo>
                      <a:pt x="7547" y="26451"/>
                    </a:lnTo>
                    <a:lnTo>
                      <a:pt x="7547" y="26451"/>
                    </a:lnTo>
                    <a:lnTo>
                      <a:pt x="7293" y="26451"/>
                    </a:lnTo>
                    <a:lnTo>
                      <a:pt x="7293" y="27419"/>
                    </a:lnTo>
                    <a:lnTo>
                      <a:pt x="7293" y="27419"/>
                    </a:lnTo>
                    <a:lnTo>
                      <a:pt x="7547" y="27419"/>
                    </a:lnTo>
                    <a:lnTo>
                      <a:pt x="7547" y="27419"/>
                    </a:lnTo>
                    <a:lnTo>
                      <a:pt x="7547" y="27419"/>
                    </a:lnTo>
                    <a:lnTo>
                      <a:pt x="7886" y="27096"/>
                    </a:lnTo>
                    <a:lnTo>
                      <a:pt x="8141" y="26451"/>
                    </a:lnTo>
                    <a:lnTo>
                      <a:pt x="7971" y="26129"/>
                    </a:lnTo>
                    <a:close/>
                    <a:moveTo>
                      <a:pt x="9074" y="27096"/>
                    </a:moveTo>
                    <a:lnTo>
                      <a:pt x="9074" y="27096"/>
                    </a:lnTo>
                    <a:lnTo>
                      <a:pt x="8819" y="25483"/>
                    </a:lnTo>
                    <a:lnTo>
                      <a:pt x="8819" y="25483"/>
                    </a:lnTo>
                    <a:lnTo>
                      <a:pt x="8734" y="25161"/>
                    </a:lnTo>
                    <a:lnTo>
                      <a:pt x="8734" y="25161"/>
                    </a:lnTo>
                    <a:lnTo>
                      <a:pt x="8650" y="24516"/>
                    </a:lnTo>
                    <a:lnTo>
                      <a:pt x="8650" y="24516"/>
                    </a:lnTo>
                    <a:lnTo>
                      <a:pt x="8395" y="25161"/>
                    </a:lnTo>
                    <a:lnTo>
                      <a:pt x="8480" y="25483"/>
                    </a:lnTo>
                    <a:lnTo>
                      <a:pt x="8650" y="25483"/>
                    </a:lnTo>
                    <a:lnTo>
                      <a:pt x="8650" y="25483"/>
                    </a:lnTo>
                    <a:lnTo>
                      <a:pt x="8650" y="25483"/>
                    </a:lnTo>
                    <a:lnTo>
                      <a:pt x="8734" y="26129"/>
                    </a:lnTo>
                    <a:lnTo>
                      <a:pt x="8734" y="26129"/>
                    </a:lnTo>
                    <a:lnTo>
                      <a:pt x="8989" y="27419"/>
                    </a:lnTo>
                    <a:lnTo>
                      <a:pt x="9074" y="27096"/>
                    </a:lnTo>
                    <a:close/>
                    <a:moveTo>
                      <a:pt x="9837" y="31290"/>
                    </a:moveTo>
                    <a:lnTo>
                      <a:pt x="9837" y="31290"/>
                    </a:lnTo>
                    <a:lnTo>
                      <a:pt x="9328" y="28387"/>
                    </a:lnTo>
                    <a:lnTo>
                      <a:pt x="9243" y="28709"/>
                    </a:lnTo>
                    <a:lnTo>
                      <a:pt x="9243" y="28709"/>
                    </a:lnTo>
                    <a:lnTo>
                      <a:pt x="9752" y="31612"/>
                    </a:lnTo>
                    <a:lnTo>
                      <a:pt x="9837" y="31290"/>
                    </a:lnTo>
                    <a:close/>
                    <a:moveTo>
                      <a:pt x="10855" y="33870"/>
                    </a:moveTo>
                    <a:lnTo>
                      <a:pt x="10855" y="33870"/>
                    </a:lnTo>
                    <a:lnTo>
                      <a:pt x="10431" y="33548"/>
                    </a:lnTo>
                    <a:lnTo>
                      <a:pt x="10091" y="32258"/>
                    </a:lnTo>
                    <a:lnTo>
                      <a:pt x="10007" y="32903"/>
                    </a:lnTo>
                    <a:lnTo>
                      <a:pt x="10007" y="32903"/>
                    </a:lnTo>
                    <a:lnTo>
                      <a:pt x="10346" y="33870"/>
                    </a:lnTo>
                    <a:lnTo>
                      <a:pt x="10685" y="34838"/>
                    </a:lnTo>
                    <a:lnTo>
                      <a:pt x="10855" y="33870"/>
                    </a:lnTo>
                    <a:close/>
                    <a:moveTo>
                      <a:pt x="11533" y="32258"/>
                    </a:moveTo>
                    <a:lnTo>
                      <a:pt x="11533" y="32258"/>
                    </a:lnTo>
                    <a:lnTo>
                      <a:pt x="11448" y="32903"/>
                    </a:lnTo>
                    <a:lnTo>
                      <a:pt x="11448" y="32903"/>
                    </a:lnTo>
                    <a:lnTo>
                      <a:pt x="11109" y="33870"/>
                    </a:lnTo>
                    <a:lnTo>
                      <a:pt x="11194" y="34838"/>
                    </a:lnTo>
                    <a:lnTo>
                      <a:pt x="11194" y="34838"/>
                    </a:lnTo>
                    <a:lnTo>
                      <a:pt x="11448" y="34516"/>
                    </a:lnTo>
                    <a:lnTo>
                      <a:pt x="11533" y="33548"/>
                    </a:lnTo>
                    <a:lnTo>
                      <a:pt x="11533" y="33548"/>
                    </a:lnTo>
                    <a:lnTo>
                      <a:pt x="11787" y="32258"/>
                    </a:lnTo>
                    <a:lnTo>
                      <a:pt x="11533" y="32258"/>
                    </a:lnTo>
                    <a:close/>
                    <a:moveTo>
                      <a:pt x="12296" y="27741"/>
                    </a:moveTo>
                    <a:lnTo>
                      <a:pt x="12212" y="27741"/>
                    </a:lnTo>
                    <a:lnTo>
                      <a:pt x="12212" y="27741"/>
                    </a:lnTo>
                    <a:lnTo>
                      <a:pt x="11957" y="28387"/>
                    </a:lnTo>
                    <a:lnTo>
                      <a:pt x="11787" y="28709"/>
                    </a:lnTo>
                    <a:lnTo>
                      <a:pt x="11787" y="28709"/>
                    </a:lnTo>
                    <a:lnTo>
                      <a:pt x="11703" y="29354"/>
                    </a:lnTo>
                    <a:lnTo>
                      <a:pt x="11533" y="30322"/>
                    </a:lnTo>
                    <a:lnTo>
                      <a:pt x="11533" y="30322"/>
                    </a:lnTo>
                    <a:lnTo>
                      <a:pt x="11787" y="30322"/>
                    </a:lnTo>
                    <a:lnTo>
                      <a:pt x="11787" y="30322"/>
                    </a:lnTo>
                    <a:lnTo>
                      <a:pt x="11787" y="30322"/>
                    </a:lnTo>
                    <a:lnTo>
                      <a:pt x="11957" y="29354"/>
                    </a:lnTo>
                    <a:lnTo>
                      <a:pt x="11957" y="29354"/>
                    </a:lnTo>
                    <a:lnTo>
                      <a:pt x="12212" y="28709"/>
                    </a:lnTo>
                    <a:lnTo>
                      <a:pt x="12296" y="28709"/>
                    </a:lnTo>
                    <a:lnTo>
                      <a:pt x="12296" y="27741"/>
                    </a:lnTo>
                    <a:close/>
                    <a:moveTo>
                      <a:pt x="13568" y="30322"/>
                    </a:moveTo>
                    <a:lnTo>
                      <a:pt x="13568" y="30322"/>
                    </a:lnTo>
                    <a:lnTo>
                      <a:pt x="12805" y="28709"/>
                    </a:lnTo>
                    <a:lnTo>
                      <a:pt x="12636" y="28387"/>
                    </a:lnTo>
                    <a:lnTo>
                      <a:pt x="12636" y="29354"/>
                    </a:lnTo>
                    <a:lnTo>
                      <a:pt x="12636" y="29354"/>
                    </a:lnTo>
                    <a:lnTo>
                      <a:pt x="12636" y="29354"/>
                    </a:lnTo>
                    <a:lnTo>
                      <a:pt x="13399" y="30645"/>
                    </a:lnTo>
                    <a:lnTo>
                      <a:pt x="13568" y="30322"/>
                    </a:lnTo>
                    <a:close/>
                    <a:moveTo>
                      <a:pt x="14671" y="32258"/>
                    </a:moveTo>
                    <a:lnTo>
                      <a:pt x="14671" y="32258"/>
                    </a:lnTo>
                    <a:lnTo>
                      <a:pt x="13908" y="30645"/>
                    </a:lnTo>
                    <a:lnTo>
                      <a:pt x="13738" y="31612"/>
                    </a:lnTo>
                    <a:lnTo>
                      <a:pt x="13738" y="31612"/>
                    </a:lnTo>
                    <a:lnTo>
                      <a:pt x="14501" y="32903"/>
                    </a:lnTo>
                    <a:lnTo>
                      <a:pt x="14671" y="32258"/>
                    </a:lnTo>
                    <a:close/>
                    <a:moveTo>
                      <a:pt x="15773" y="32580"/>
                    </a:moveTo>
                    <a:lnTo>
                      <a:pt x="15773" y="32580"/>
                    </a:lnTo>
                    <a:lnTo>
                      <a:pt x="15349" y="33548"/>
                    </a:lnTo>
                    <a:lnTo>
                      <a:pt x="15265" y="32903"/>
                    </a:lnTo>
                    <a:lnTo>
                      <a:pt x="15265" y="32903"/>
                    </a:lnTo>
                    <a:lnTo>
                      <a:pt x="15010" y="32903"/>
                    </a:lnTo>
                    <a:lnTo>
                      <a:pt x="14840" y="33548"/>
                    </a:lnTo>
                    <a:lnTo>
                      <a:pt x="14840" y="33548"/>
                    </a:lnTo>
                    <a:lnTo>
                      <a:pt x="15265" y="33870"/>
                    </a:lnTo>
                    <a:lnTo>
                      <a:pt x="15265" y="33870"/>
                    </a:lnTo>
                    <a:lnTo>
                      <a:pt x="15349" y="33870"/>
                    </a:lnTo>
                    <a:lnTo>
                      <a:pt x="15349" y="33870"/>
                    </a:lnTo>
                    <a:lnTo>
                      <a:pt x="15604" y="33870"/>
                    </a:lnTo>
                    <a:lnTo>
                      <a:pt x="15858" y="33548"/>
                    </a:lnTo>
                    <a:lnTo>
                      <a:pt x="15773" y="32580"/>
                    </a:lnTo>
                    <a:close/>
                    <a:moveTo>
                      <a:pt x="16961" y="32258"/>
                    </a:moveTo>
                    <a:lnTo>
                      <a:pt x="16961" y="32258"/>
                    </a:lnTo>
                    <a:lnTo>
                      <a:pt x="16367" y="31612"/>
                    </a:lnTo>
                    <a:lnTo>
                      <a:pt x="16367" y="31612"/>
                    </a:lnTo>
                    <a:lnTo>
                      <a:pt x="16367" y="31612"/>
                    </a:lnTo>
                    <a:lnTo>
                      <a:pt x="16113" y="32258"/>
                    </a:lnTo>
                    <a:lnTo>
                      <a:pt x="16197" y="32580"/>
                    </a:lnTo>
                    <a:lnTo>
                      <a:pt x="16197" y="32580"/>
                    </a:lnTo>
                    <a:lnTo>
                      <a:pt x="16367" y="32258"/>
                    </a:lnTo>
                    <a:lnTo>
                      <a:pt x="16367" y="32258"/>
                    </a:lnTo>
                    <a:lnTo>
                      <a:pt x="16367" y="32258"/>
                    </a:lnTo>
                    <a:lnTo>
                      <a:pt x="16961" y="32580"/>
                    </a:lnTo>
                    <a:lnTo>
                      <a:pt x="16961" y="32258"/>
                    </a:lnTo>
                    <a:close/>
                    <a:moveTo>
                      <a:pt x="18233" y="32580"/>
                    </a:moveTo>
                    <a:lnTo>
                      <a:pt x="18233" y="32580"/>
                    </a:lnTo>
                    <a:lnTo>
                      <a:pt x="18063" y="32580"/>
                    </a:lnTo>
                    <a:lnTo>
                      <a:pt x="18063" y="32580"/>
                    </a:lnTo>
                    <a:lnTo>
                      <a:pt x="17469" y="32258"/>
                    </a:lnTo>
                    <a:lnTo>
                      <a:pt x="17300" y="32903"/>
                    </a:lnTo>
                    <a:lnTo>
                      <a:pt x="17300" y="32903"/>
                    </a:lnTo>
                    <a:lnTo>
                      <a:pt x="18063" y="33548"/>
                    </a:lnTo>
                    <a:lnTo>
                      <a:pt x="18063" y="33548"/>
                    </a:lnTo>
                    <a:lnTo>
                      <a:pt x="18233" y="33548"/>
                    </a:lnTo>
                    <a:lnTo>
                      <a:pt x="18318" y="33548"/>
                    </a:lnTo>
                    <a:lnTo>
                      <a:pt x="18233" y="32580"/>
                    </a:lnTo>
                    <a:close/>
                    <a:moveTo>
                      <a:pt x="17978" y="29354"/>
                    </a:moveTo>
                    <a:lnTo>
                      <a:pt x="18063" y="29354"/>
                    </a:lnTo>
                    <a:lnTo>
                      <a:pt x="18063" y="29354"/>
                    </a:lnTo>
                    <a:lnTo>
                      <a:pt x="18233" y="30322"/>
                    </a:lnTo>
                    <a:lnTo>
                      <a:pt x="18318" y="31612"/>
                    </a:lnTo>
                    <a:lnTo>
                      <a:pt x="18318" y="31612"/>
                    </a:lnTo>
                    <a:lnTo>
                      <a:pt x="18572" y="31612"/>
                    </a:lnTo>
                    <a:lnTo>
                      <a:pt x="18572" y="31612"/>
                    </a:lnTo>
                    <a:lnTo>
                      <a:pt x="18572" y="31612"/>
                    </a:lnTo>
                    <a:lnTo>
                      <a:pt x="18402" y="30322"/>
                    </a:lnTo>
                    <a:lnTo>
                      <a:pt x="18233" y="28709"/>
                    </a:lnTo>
                    <a:lnTo>
                      <a:pt x="18063" y="28387"/>
                    </a:lnTo>
                    <a:lnTo>
                      <a:pt x="17978" y="29354"/>
                    </a:lnTo>
                    <a:close/>
                    <a:moveTo>
                      <a:pt x="18402" y="24516"/>
                    </a:moveTo>
                    <a:lnTo>
                      <a:pt x="18402" y="24516"/>
                    </a:lnTo>
                    <a:lnTo>
                      <a:pt x="18402" y="24516"/>
                    </a:lnTo>
                    <a:lnTo>
                      <a:pt x="18063" y="26129"/>
                    </a:lnTo>
                    <a:lnTo>
                      <a:pt x="17809" y="27419"/>
                    </a:lnTo>
                    <a:lnTo>
                      <a:pt x="18063" y="27419"/>
                    </a:lnTo>
                    <a:lnTo>
                      <a:pt x="18063" y="27419"/>
                    </a:lnTo>
                    <a:lnTo>
                      <a:pt x="18233" y="26451"/>
                    </a:lnTo>
                    <a:lnTo>
                      <a:pt x="18572" y="25483"/>
                    </a:lnTo>
                    <a:lnTo>
                      <a:pt x="18572" y="25483"/>
                    </a:lnTo>
                    <a:lnTo>
                      <a:pt x="18402" y="24516"/>
                    </a:lnTo>
                    <a:close/>
                    <a:moveTo>
                      <a:pt x="19420" y="21935"/>
                    </a:moveTo>
                    <a:lnTo>
                      <a:pt x="19420" y="21935"/>
                    </a:lnTo>
                    <a:lnTo>
                      <a:pt x="18826" y="24193"/>
                    </a:lnTo>
                    <a:lnTo>
                      <a:pt x="18911" y="24516"/>
                    </a:lnTo>
                    <a:lnTo>
                      <a:pt x="18911" y="24516"/>
                    </a:lnTo>
                    <a:lnTo>
                      <a:pt x="19674" y="22903"/>
                    </a:lnTo>
                    <a:lnTo>
                      <a:pt x="19420" y="21935"/>
                    </a:lnTo>
                    <a:close/>
                    <a:moveTo>
                      <a:pt x="20183" y="18064"/>
                    </a:moveTo>
                    <a:lnTo>
                      <a:pt x="20183" y="18064"/>
                    </a:lnTo>
                    <a:lnTo>
                      <a:pt x="20014" y="19354"/>
                    </a:lnTo>
                    <a:lnTo>
                      <a:pt x="20014" y="19354"/>
                    </a:lnTo>
                    <a:lnTo>
                      <a:pt x="19759" y="20967"/>
                    </a:lnTo>
                    <a:lnTo>
                      <a:pt x="19929" y="21290"/>
                    </a:lnTo>
                    <a:lnTo>
                      <a:pt x="19929" y="21290"/>
                    </a:lnTo>
                    <a:lnTo>
                      <a:pt x="20183" y="20000"/>
                    </a:lnTo>
                    <a:lnTo>
                      <a:pt x="20183" y="20000"/>
                    </a:lnTo>
                    <a:lnTo>
                      <a:pt x="20438" y="18387"/>
                    </a:lnTo>
                    <a:lnTo>
                      <a:pt x="20183" y="18064"/>
                    </a:lnTo>
                    <a:close/>
                    <a:moveTo>
                      <a:pt x="20692" y="13548"/>
                    </a:moveTo>
                    <a:lnTo>
                      <a:pt x="20692" y="13548"/>
                    </a:lnTo>
                    <a:lnTo>
                      <a:pt x="20268" y="16774"/>
                    </a:lnTo>
                    <a:lnTo>
                      <a:pt x="20522" y="16774"/>
                    </a:lnTo>
                    <a:lnTo>
                      <a:pt x="20522" y="16774"/>
                    </a:lnTo>
                    <a:lnTo>
                      <a:pt x="20777" y="13870"/>
                    </a:lnTo>
                    <a:lnTo>
                      <a:pt x="20692" y="13548"/>
                    </a:lnTo>
                    <a:close/>
                    <a:moveTo>
                      <a:pt x="21371" y="9354"/>
                    </a:moveTo>
                    <a:lnTo>
                      <a:pt x="21371" y="9354"/>
                    </a:lnTo>
                    <a:lnTo>
                      <a:pt x="21031" y="10645"/>
                    </a:lnTo>
                    <a:lnTo>
                      <a:pt x="21031" y="10645"/>
                    </a:lnTo>
                    <a:lnTo>
                      <a:pt x="20777" y="11935"/>
                    </a:lnTo>
                    <a:lnTo>
                      <a:pt x="20862" y="12580"/>
                    </a:lnTo>
                    <a:lnTo>
                      <a:pt x="20862" y="12580"/>
                    </a:lnTo>
                    <a:lnTo>
                      <a:pt x="21116" y="10967"/>
                    </a:lnTo>
                    <a:lnTo>
                      <a:pt x="21116" y="10967"/>
                    </a:lnTo>
                    <a:lnTo>
                      <a:pt x="21540" y="10000"/>
                    </a:lnTo>
                    <a:lnTo>
                      <a:pt x="21371" y="9354"/>
                    </a:lnTo>
                    <a:close/>
                    <a:moveTo>
                      <a:pt x="22643" y="7419"/>
                    </a:moveTo>
                    <a:lnTo>
                      <a:pt x="22643" y="7419"/>
                    </a:lnTo>
                    <a:lnTo>
                      <a:pt x="21795" y="8709"/>
                    </a:lnTo>
                    <a:lnTo>
                      <a:pt x="21879" y="9354"/>
                    </a:lnTo>
                    <a:lnTo>
                      <a:pt x="21879" y="9354"/>
                    </a:lnTo>
                    <a:lnTo>
                      <a:pt x="22643" y="8387"/>
                    </a:lnTo>
                    <a:lnTo>
                      <a:pt x="22643" y="7419"/>
                    </a:lnTo>
                    <a:close/>
                    <a:moveTo>
                      <a:pt x="23830" y="6451"/>
                    </a:moveTo>
                    <a:lnTo>
                      <a:pt x="23830" y="6451"/>
                    </a:lnTo>
                    <a:lnTo>
                      <a:pt x="22982" y="7419"/>
                    </a:lnTo>
                    <a:lnTo>
                      <a:pt x="23067" y="7741"/>
                    </a:lnTo>
                    <a:lnTo>
                      <a:pt x="23067" y="7741"/>
                    </a:lnTo>
                    <a:lnTo>
                      <a:pt x="24000" y="7419"/>
                    </a:lnTo>
                    <a:lnTo>
                      <a:pt x="23830" y="6451"/>
                    </a:lnTo>
                    <a:close/>
                    <a:moveTo>
                      <a:pt x="24932" y="4516"/>
                    </a:moveTo>
                    <a:lnTo>
                      <a:pt x="24932" y="4516"/>
                    </a:lnTo>
                    <a:lnTo>
                      <a:pt x="24678" y="4838"/>
                    </a:lnTo>
                    <a:lnTo>
                      <a:pt x="24678" y="4838"/>
                    </a:lnTo>
                    <a:lnTo>
                      <a:pt x="24424" y="5483"/>
                    </a:lnTo>
                    <a:lnTo>
                      <a:pt x="24424" y="5483"/>
                    </a:lnTo>
                    <a:lnTo>
                      <a:pt x="24339" y="5806"/>
                    </a:lnTo>
                    <a:lnTo>
                      <a:pt x="24339" y="5806"/>
                    </a:lnTo>
                    <a:lnTo>
                      <a:pt x="24339" y="6451"/>
                    </a:lnTo>
                    <a:lnTo>
                      <a:pt x="24339" y="6774"/>
                    </a:lnTo>
                    <a:lnTo>
                      <a:pt x="24339" y="6774"/>
                    </a:lnTo>
                    <a:lnTo>
                      <a:pt x="24424" y="6451"/>
                    </a:lnTo>
                    <a:lnTo>
                      <a:pt x="24424" y="6451"/>
                    </a:lnTo>
                    <a:lnTo>
                      <a:pt x="24593" y="5806"/>
                    </a:lnTo>
                    <a:lnTo>
                      <a:pt x="24593" y="5806"/>
                    </a:lnTo>
                    <a:lnTo>
                      <a:pt x="24678" y="5483"/>
                    </a:lnTo>
                    <a:lnTo>
                      <a:pt x="24678" y="5483"/>
                    </a:lnTo>
                    <a:lnTo>
                      <a:pt x="24932" y="5483"/>
                    </a:lnTo>
                    <a:lnTo>
                      <a:pt x="24932" y="4516"/>
                    </a:lnTo>
                    <a:close/>
                    <a:moveTo>
                      <a:pt x="26289" y="4516"/>
                    </a:moveTo>
                    <a:lnTo>
                      <a:pt x="26289" y="4516"/>
                    </a:lnTo>
                    <a:lnTo>
                      <a:pt x="25950" y="4516"/>
                    </a:lnTo>
                    <a:lnTo>
                      <a:pt x="25950" y="4516"/>
                    </a:lnTo>
                    <a:lnTo>
                      <a:pt x="25441" y="4516"/>
                    </a:lnTo>
                    <a:lnTo>
                      <a:pt x="25441" y="5483"/>
                    </a:lnTo>
                    <a:lnTo>
                      <a:pt x="25441" y="5483"/>
                    </a:lnTo>
                    <a:lnTo>
                      <a:pt x="25950" y="5483"/>
                    </a:lnTo>
                    <a:lnTo>
                      <a:pt x="25950" y="5483"/>
                    </a:lnTo>
                    <a:lnTo>
                      <a:pt x="26289" y="5483"/>
                    </a:lnTo>
                    <a:lnTo>
                      <a:pt x="26289" y="4516"/>
                    </a:lnTo>
                    <a:close/>
                    <a:moveTo>
                      <a:pt x="27561" y="3225"/>
                    </a:moveTo>
                    <a:lnTo>
                      <a:pt x="27561" y="3225"/>
                    </a:lnTo>
                    <a:lnTo>
                      <a:pt x="26628" y="4193"/>
                    </a:lnTo>
                    <a:lnTo>
                      <a:pt x="26628" y="4838"/>
                    </a:lnTo>
                    <a:lnTo>
                      <a:pt x="26628" y="4838"/>
                    </a:lnTo>
                    <a:lnTo>
                      <a:pt x="27561" y="4193"/>
                    </a:lnTo>
                    <a:lnTo>
                      <a:pt x="27561" y="3225"/>
                    </a:lnTo>
                    <a:close/>
                    <a:moveTo>
                      <a:pt x="28664" y="1612"/>
                    </a:moveTo>
                    <a:lnTo>
                      <a:pt x="28664" y="1612"/>
                    </a:lnTo>
                    <a:lnTo>
                      <a:pt x="27901" y="2580"/>
                    </a:lnTo>
                    <a:lnTo>
                      <a:pt x="27901" y="3548"/>
                    </a:lnTo>
                    <a:lnTo>
                      <a:pt x="27901" y="3548"/>
                    </a:lnTo>
                    <a:lnTo>
                      <a:pt x="28749" y="2258"/>
                    </a:lnTo>
                    <a:lnTo>
                      <a:pt x="28664" y="1612"/>
                    </a:lnTo>
                    <a:close/>
                    <a:moveTo>
                      <a:pt x="29851" y="0"/>
                    </a:moveTo>
                    <a:lnTo>
                      <a:pt x="29851" y="0"/>
                    </a:lnTo>
                    <a:lnTo>
                      <a:pt x="29088" y="645"/>
                    </a:lnTo>
                    <a:lnTo>
                      <a:pt x="29088" y="1612"/>
                    </a:lnTo>
                    <a:lnTo>
                      <a:pt x="29088" y="1612"/>
                    </a:lnTo>
                    <a:lnTo>
                      <a:pt x="30021" y="322"/>
                    </a:lnTo>
                    <a:lnTo>
                      <a:pt x="29851" y="0"/>
                    </a:lnTo>
                    <a:close/>
                    <a:moveTo>
                      <a:pt x="31208" y="645"/>
                    </a:moveTo>
                    <a:lnTo>
                      <a:pt x="31208" y="645"/>
                    </a:lnTo>
                    <a:lnTo>
                      <a:pt x="30360" y="0"/>
                    </a:lnTo>
                    <a:lnTo>
                      <a:pt x="30360" y="645"/>
                    </a:lnTo>
                    <a:lnTo>
                      <a:pt x="30360" y="645"/>
                    </a:lnTo>
                    <a:lnTo>
                      <a:pt x="31123" y="1612"/>
                    </a:lnTo>
                    <a:lnTo>
                      <a:pt x="31208" y="645"/>
                    </a:lnTo>
                    <a:close/>
                    <a:moveTo>
                      <a:pt x="32480" y="322"/>
                    </a:moveTo>
                    <a:lnTo>
                      <a:pt x="32480" y="322"/>
                    </a:lnTo>
                    <a:lnTo>
                      <a:pt x="32056" y="645"/>
                    </a:lnTo>
                    <a:lnTo>
                      <a:pt x="31717" y="645"/>
                    </a:lnTo>
                    <a:lnTo>
                      <a:pt x="31547" y="645"/>
                    </a:lnTo>
                    <a:lnTo>
                      <a:pt x="31547" y="1612"/>
                    </a:lnTo>
                    <a:lnTo>
                      <a:pt x="31717" y="1612"/>
                    </a:lnTo>
                    <a:lnTo>
                      <a:pt x="31717" y="1612"/>
                    </a:lnTo>
                    <a:lnTo>
                      <a:pt x="32056" y="1612"/>
                    </a:lnTo>
                    <a:lnTo>
                      <a:pt x="32480" y="1290"/>
                    </a:lnTo>
                    <a:lnTo>
                      <a:pt x="32480" y="322"/>
                    </a:lnTo>
                    <a:close/>
                    <a:moveTo>
                      <a:pt x="32819" y="4516"/>
                    </a:moveTo>
                    <a:lnTo>
                      <a:pt x="32819" y="4516"/>
                    </a:lnTo>
                    <a:lnTo>
                      <a:pt x="32904" y="1612"/>
                    </a:lnTo>
                    <a:lnTo>
                      <a:pt x="32904" y="1612"/>
                    </a:lnTo>
                    <a:lnTo>
                      <a:pt x="32904" y="1290"/>
                    </a:lnTo>
                    <a:lnTo>
                      <a:pt x="32650" y="1290"/>
                    </a:lnTo>
                    <a:lnTo>
                      <a:pt x="32650" y="1290"/>
                    </a:lnTo>
                    <a:lnTo>
                      <a:pt x="32650" y="1612"/>
                    </a:lnTo>
                    <a:lnTo>
                      <a:pt x="32650" y="1612"/>
                    </a:lnTo>
                    <a:lnTo>
                      <a:pt x="32565" y="4516"/>
                    </a:lnTo>
                    <a:lnTo>
                      <a:pt x="32819" y="4516"/>
                    </a:lnTo>
                    <a:close/>
                    <a:moveTo>
                      <a:pt x="33159" y="7741"/>
                    </a:moveTo>
                    <a:lnTo>
                      <a:pt x="33159" y="7741"/>
                    </a:lnTo>
                    <a:lnTo>
                      <a:pt x="32904" y="7741"/>
                    </a:lnTo>
                    <a:lnTo>
                      <a:pt x="32904" y="7741"/>
                    </a:lnTo>
                    <a:lnTo>
                      <a:pt x="32819" y="7419"/>
                    </a:lnTo>
                    <a:lnTo>
                      <a:pt x="32819" y="7419"/>
                    </a:lnTo>
                    <a:lnTo>
                      <a:pt x="32819" y="6451"/>
                    </a:lnTo>
                    <a:lnTo>
                      <a:pt x="32819" y="5806"/>
                    </a:lnTo>
                    <a:lnTo>
                      <a:pt x="32565" y="5806"/>
                    </a:lnTo>
                    <a:lnTo>
                      <a:pt x="32565" y="5806"/>
                    </a:lnTo>
                    <a:lnTo>
                      <a:pt x="32565" y="6451"/>
                    </a:lnTo>
                    <a:lnTo>
                      <a:pt x="32565" y="6451"/>
                    </a:lnTo>
                    <a:lnTo>
                      <a:pt x="32565" y="7741"/>
                    </a:lnTo>
                    <a:lnTo>
                      <a:pt x="32565" y="7741"/>
                    </a:lnTo>
                    <a:lnTo>
                      <a:pt x="32819" y="8387"/>
                    </a:lnTo>
                    <a:lnTo>
                      <a:pt x="32819" y="8387"/>
                    </a:lnTo>
                    <a:lnTo>
                      <a:pt x="33074" y="8709"/>
                    </a:lnTo>
                    <a:lnTo>
                      <a:pt x="33159" y="7741"/>
                    </a:lnTo>
                    <a:close/>
                    <a:moveTo>
                      <a:pt x="34431" y="8387"/>
                    </a:moveTo>
                    <a:lnTo>
                      <a:pt x="34431" y="8387"/>
                    </a:lnTo>
                    <a:lnTo>
                      <a:pt x="33583" y="8387"/>
                    </a:lnTo>
                    <a:lnTo>
                      <a:pt x="33583" y="8709"/>
                    </a:lnTo>
                    <a:lnTo>
                      <a:pt x="33583" y="8709"/>
                    </a:lnTo>
                    <a:lnTo>
                      <a:pt x="34431" y="9354"/>
                    </a:lnTo>
                    <a:lnTo>
                      <a:pt x="34431" y="8387"/>
                    </a:lnTo>
                    <a:close/>
                    <a:moveTo>
                      <a:pt x="35787" y="8709"/>
                    </a:moveTo>
                    <a:lnTo>
                      <a:pt x="35787" y="8709"/>
                    </a:lnTo>
                    <a:lnTo>
                      <a:pt x="34939" y="8387"/>
                    </a:lnTo>
                    <a:lnTo>
                      <a:pt x="34770" y="9354"/>
                    </a:lnTo>
                    <a:lnTo>
                      <a:pt x="34770" y="9354"/>
                    </a:lnTo>
                    <a:lnTo>
                      <a:pt x="35618" y="9354"/>
                    </a:lnTo>
                    <a:lnTo>
                      <a:pt x="35787" y="8709"/>
                    </a:lnTo>
                    <a:close/>
                    <a:moveTo>
                      <a:pt x="36212" y="12903"/>
                    </a:moveTo>
                    <a:lnTo>
                      <a:pt x="36212" y="12903"/>
                    </a:lnTo>
                    <a:lnTo>
                      <a:pt x="36212" y="11612"/>
                    </a:lnTo>
                    <a:lnTo>
                      <a:pt x="36212" y="11612"/>
                    </a:lnTo>
                    <a:lnTo>
                      <a:pt x="36212" y="10645"/>
                    </a:lnTo>
                    <a:lnTo>
                      <a:pt x="36127" y="9677"/>
                    </a:lnTo>
                    <a:lnTo>
                      <a:pt x="36042" y="10000"/>
                    </a:lnTo>
                    <a:lnTo>
                      <a:pt x="36042" y="10000"/>
                    </a:lnTo>
                    <a:lnTo>
                      <a:pt x="36127" y="11612"/>
                    </a:lnTo>
                    <a:lnTo>
                      <a:pt x="36127" y="11612"/>
                    </a:lnTo>
                    <a:lnTo>
                      <a:pt x="36042" y="12903"/>
                    </a:lnTo>
                    <a:lnTo>
                      <a:pt x="36212" y="12903"/>
                    </a:lnTo>
                    <a:close/>
                    <a:moveTo>
                      <a:pt x="36466" y="17096"/>
                    </a:moveTo>
                    <a:lnTo>
                      <a:pt x="36466" y="17096"/>
                    </a:lnTo>
                    <a:lnTo>
                      <a:pt x="36212" y="15806"/>
                    </a:lnTo>
                    <a:lnTo>
                      <a:pt x="36127" y="14193"/>
                    </a:lnTo>
                    <a:lnTo>
                      <a:pt x="35872" y="14838"/>
                    </a:lnTo>
                    <a:lnTo>
                      <a:pt x="35872" y="14838"/>
                    </a:lnTo>
                    <a:lnTo>
                      <a:pt x="36042" y="16129"/>
                    </a:lnTo>
                    <a:lnTo>
                      <a:pt x="36381" y="17741"/>
                    </a:lnTo>
                    <a:lnTo>
                      <a:pt x="36466" y="17096"/>
                    </a:lnTo>
                    <a:close/>
                    <a:moveTo>
                      <a:pt x="37484" y="20000"/>
                    </a:moveTo>
                    <a:lnTo>
                      <a:pt x="37484" y="20000"/>
                    </a:lnTo>
                    <a:lnTo>
                      <a:pt x="37484" y="20000"/>
                    </a:lnTo>
                    <a:lnTo>
                      <a:pt x="36890" y="18064"/>
                    </a:lnTo>
                    <a:lnTo>
                      <a:pt x="36636" y="19032"/>
                    </a:lnTo>
                    <a:lnTo>
                      <a:pt x="36636" y="19032"/>
                    </a:lnTo>
                    <a:lnTo>
                      <a:pt x="36975" y="20000"/>
                    </a:lnTo>
                    <a:lnTo>
                      <a:pt x="37314" y="20322"/>
                    </a:lnTo>
                    <a:lnTo>
                      <a:pt x="37484" y="20322"/>
                    </a:lnTo>
                    <a:lnTo>
                      <a:pt x="37484" y="20000"/>
                    </a:lnTo>
                    <a:close/>
                    <a:moveTo>
                      <a:pt x="38586" y="17741"/>
                    </a:moveTo>
                    <a:lnTo>
                      <a:pt x="38586" y="17741"/>
                    </a:lnTo>
                    <a:lnTo>
                      <a:pt x="37823" y="19354"/>
                    </a:lnTo>
                    <a:lnTo>
                      <a:pt x="37992" y="20322"/>
                    </a:lnTo>
                    <a:lnTo>
                      <a:pt x="37992" y="20322"/>
                    </a:lnTo>
                    <a:lnTo>
                      <a:pt x="38671" y="18064"/>
                    </a:lnTo>
                    <a:lnTo>
                      <a:pt x="38586" y="17741"/>
                    </a:lnTo>
                    <a:close/>
                    <a:moveTo>
                      <a:pt x="39604" y="14193"/>
                    </a:moveTo>
                    <a:lnTo>
                      <a:pt x="39604" y="14193"/>
                    </a:lnTo>
                    <a:lnTo>
                      <a:pt x="38840" y="16774"/>
                    </a:lnTo>
                    <a:lnTo>
                      <a:pt x="38925" y="17096"/>
                    </a:lnTo>
                    <a:lnTo>
                      <a:pt x="38925" y="17096"/>
                    </a:lnTo>
                    <a:lnTo>
                      <a:pt x="39689" y="15161"/>
                    </a:lnTo>
                    <a:lnTo>
                      <a:pt x="39604" y="14193"/>
                    </a:lnTo>
                    <a:close/>
                    <a:moveTo>
                      <a:pt x="40791" y="13548"/>
                    </a:moveTo>
                    <a:lnTo>
                      <a:pt x="40791" y="13548"/>
                    </a:lnTo>
                    <a:lnTo>
                      <a:pt x="40537" y="12903"/>
                    </a:lnTo>
                    <a:lnTo>
                      <a:pt x="40537" y="12903"/>
                    </a:lnTo>
                    <a:lnTo>
                      <a:pt x="40197" y="12903"/>
                    </a:lnTo>
                    <a:lnTo>
                      <a:pt x="39943" y="13548"/>
                    </a:lnTo>
                    <a:lnTo>
                      <a:pt x="40028" y="14193"/>
                    </a:lnTo>
                    <a:lnTo>
                      <a:pt x="40028" y="14193"/>
                    </a:lnTo>
                    <a:lnTo>
                      <a:pt x="40537" y="13870"/>
                    </a:lnTo>
                    <a:lnTo>
                      <a:pt x="40537" y="13870"/>
                    </a:lnTo>
                    <a:lnTo>
                      <a:pt x="40706" y="13870"/>
                    </a:lnTo>
                    <a:lnTo>
                      <a:pt x="40791" y="13548"/>
                    </a:lnTo>
                    <a:close/>
                    <a:moveTo>
                      <a:pt x="41809" y="16774"/>
                    </a:moveTo>
                    <a:lnTo>
                      <a:pt x="41809" y="16774"/>
                    </a:lnTo>
                    <a:lnTo>
                      <a:pt x="41130" y="14193"/>
                    </a:lnTo>
                    <a:lnTo>
                      <a:pt x="41045" y="14838"/>
                    </a:lnTo>
                    <a:lnTo>
                      <a:pt x="41045" y="14838"/>
                    </a:lnTo>
                    <a:lnTo>
                      <a:pt x="41639" y="17096"/>
                    </a:lnTo>
                    <a:lnTo>
                      <a:pt x="41809" y="16774"/>
                    </a:lnTo>
                    <a:close/>
                    <a:moveTo>
                      <a:pt x="42657" y="20322"/>
                    </a:moveTo>
                    <a:lnTo>
                      <a:pt x="42657" y="20322"/>
                    </a:lnTo>
                    <a:lnTo>
                      <a:pt x="42063" y="18064"/>
                    </a:lnTo>
                    <a:lnTo>
                      <a:pt x="41893" y="18387"/>
                    </a:lnTo>
                    <a:lnTo>
                      <a:pt x="41893" y="18387"/>
                    </a:lnTo>
                    <a:lnTo>
                      <a:pt x="42402" y="20967"/>
                    </a:lnTo>
                    <a:lnTo>
                      <a:pt x="42657" y="20322"/>
                    </a:lnTo>
                    <a:close/>
                    <a:moveTo>
                      <a:pt x="43335" y="24516"/>
                    </a:moveTo>
                    <a:lnTo>
                      <a:pt x="43335" y="24516"/>
                    </a:lnTo>
                    <a:lnTo>
                      <a:pt x="42911" y="21935"/>
                    </a:lnTo>
                    <a:lnTo>
                      <a:pt x="42657" y="22258"/>
                    </a:lnTo>
                    <a:lnTo>
                      <a:pt x="42657" y="22258"/>
                    </a:lnTo>
                    <a:lnTo>
                      <a:pt x="43166" y="25161"/>
                    </a:lnTo>
                    <a:lnTo>
                      <a:pt x="43335" y="24516"/>
                    </a:lnTo>
                    <a:close/>
                    <a:moveTo>
                      <a:pt x="44014" y="28709"/>
                    </a:moveTo>
                    <a:lnTo>
                      <a:pt x="44014" y="28709"/>
                    </a:lnTo>
                    <a:lnTo>
                      <a:pt x="43590" y="26129"/>
                    </a:lnTo>
                    <a:lnTo>
                      <a:pt x="43335" y="26451"/>
                    </a:lnTo>
                    <a:lnTo>
                      <a:pt x="43335" y="26451"/>
                    </a:lnTo>
                    <a:lnTo>
                      <a:pt x="43844" y="29354"/>
                    </a:lnTo>
                    <a:lnTo>
                      <a:pt x="44014" y="28709"/>
                    </a:lnTo>
                    <a:close/>
                    <a:moveTo>
                      <a:pt x="44607" y="32903"/>
                    </a:moveTo>
                    <a:lnTo>
                      <a:pt x="44607" y="32903"/>
                    </a:lnTo>
                    <a:lnTo>
                      <a:pt x="44353" y="31612"/>
                    </a:lnTo>
                    <a:lnTo>
                      <a:pt x="44353" y="31612"/>
                    </a:lnTo>
                    <a:lnTo>
                      <a:pt x="44268" y="30322"/>
                    </a:lnTo>
                    <a:lnTo>
                      <a:pt x="44014" y="30645"/>
                    </a:lnTo>
                    <a:lnTo>
                      <a:pt x="44014" y="30645"/>
                    </a:lnTo>
                    <a:lnTo>
                      <a:pt x="44268" y="32258"/>
                    </a:lnTo>
                    <a:lnTo>
                      <a:pt x="44268" y="32258"/>
                    </a:lnTo>
                    <a:lnTo>
                      <a:pt x="44438" y="33548"/>
                    </a:lnTo>
                    <a:lnTo>
                      <a:pt x="44607" y="32903"/>
                    </a:lnTo>
                    <a:close/>
                    <a:moveTo>
                      <a:pt x="45710" y="34838"/>
                    </a:moveTo>
                    <a:lnTo>
                      <a:pt x="45710" y="34838"/>
                    </a:lnTo>
                    <a:lnTo>
                      <a:pt x="45371" y="34516"/>
                    </a:lnTo>
                    <a:lnTo>
                      <a:pt x="44946" y="33870"/>
                    </a:lnTo>
                    <a:lnTo>
                      <a:pt x="44862" y="34516"/>
                    </a:lnTo>
                    <a:lnTo>
                      <a:pt x="44862" y="34516"/>
                    </a:lnTo>
                    <a:lnTo>
                      <a:pt x="45371" y="35483"/>
                    </a:lnTo>
                    <a:lnTo>
                      <a:pt x="45710" y="35806"/>
                    </a:lnTo>
                    <a:lnTo>
                      <a:pt x="45710" y="34838"/>
                    </a:lnTo>
                    <a:close/>
                    <a:moveTo>
                      <a:pt x="47067" y="35806"/>
                    </a:moveTo>
                    <a:lnTo>
                      <a:pt x="47067" y="35806"/>
                    </a:lnTo>
                    <a:lnTo>
                      <a:pt x="46727" y="35483"/>
                    </a:lnTo>
                    <a:lnTo>
                      <a:pt x="46473" y="34838"/>
                    </a:lnTo>
                    <a:lnTo>
                      <a:pt x="46473" y="34838"/>
                    </a:lnTo>
                    <a:lnTo>
                      <a:pt x="46219" y="34838"/>
                    </a:lnTo>
                    <a:lnTo>
                      <a:pt x="46219" y="35806"/>
                    </a:lnTo>
                    <a:lnTo>
                      <a:pt x="46219" y="35806"/>
                    </a:lnTo>
                    <a:lnTo>
                      <a:pt x="46473" y="35806"/>
                    </a:lnTo>
                    <a:lnTo>
                      <a:pt x="46473" y="35806"/>
                    </a:lnTo>
                    <a:lnTo>
                      <a:pt x="46897" y="36451"/>
                    </a:lnTo>
                    <a:lnTo>
                      <a:pt x="47067" y="35806"/>
                    </a:lnTo>
                    <a:close/>
                    <a:moveTo>
                      <a:pt x="48169" y="38709"/>
                    </a:moveTo>
                    <a:lnTo>
                      <a:pt x="48000" y="38709"/>
                    </a:lnTo>
                    <a:lnTo>
                      <a:pt x="48000" y="38709"/>
                    </a:lnTo>
                    <a:lnTo>
                      <a:pt x="47406" y="36774"/>
                    </a:lnTo>
                    <a:lnTo>
                      <a:pt x="47321" y="37096"/>
                    </a:lnTo>
                    <a:lnTo>
                      <a:pt x="47321" y="37096"/>
                    </a:lnTo>
                    <a:lnTo>
                      <a:pt x="47915" y="39032"/>
                    </a:lnTo>
                    <a:lnTo>
                      <a:pt x="47915" y="39032"/>
                    </a:lnTo>
                    <a:lnTo>
                      <a:pt x="48169" y="38709"/>
                    </a:lnTo>
                    <a:close/>
                    <a:moveTo>
                      <a:pt x="49272" y="39677"/>
                    </a:moveTo>
                    <a:lnTo>
                      <a:pt x="49272" y="39677"/>
                    </a:lnTo>
                    <a:lnTo>
                      <a:pt x="48932" y="39677"/>
                    </a:lnTo>
                    <a:lnTo>
                      <a:pt x="48932" y="39677"/>
                    </a:lnTo>
                    <a:lnTo>
                      <a:pt x="48424" y="39677"/>
                    </a:lnTo>
                    <a:lnTo>
                      <a:pt x="48424" y="40000"/>
                    </a:lnTo>
                    <a:lnTo>
                      <a:pt x="48424" y="40000"/>
                    </a:lnTo>
                    <a:lnTo>
                      <a:pt x="48932" y="40645"/>
                    </a:lnTo>
                    <a:lnTo>
                      <a:pt x="48932" y="40645"/>
                    </a:lnTo>
                    <a:lnTo>
                      <a:pt x="49272" y="40645"/>
                    </a:lnTo>
                    <a:lnTo>
                      <a:pt x="49272" y="39677"/>
                    </a:lnTo>
                    <a:close/>
                    <a:moveTo>
                      <a:pt x="50628" y="40000"/>
                    </a:moveTo>
                    <a:lnTo>
                      <a:pt x="50628" y="40000"/>
                    </a:lnTo>
                    <a:lnTo>
                      <a:pt x="50035" y="39677"/>
                    </a:lnTo>
                    <a:lnTo>
                      <a:pt x="50035" y="39677"/>
                    </a:lnTo>
                    <a:lnTo>
                      <a:pt x="49611" y="39677"/>
                    </a:lnTo>
                    <a:lnTo>
                      <a:pt x="49780" y="40000"/>
                    </a:lnTo>
                    <a:lnTo>
                      <a:pt x="49780" y="40000"/>
                    </a:lnTo>
                    <a:lnTo>
                      <a:pt x="50035" y="40000"/>
                    </a:lnTo>
                    <a:lnTo>
                      <a:pt x="50035" y="40000"/>
                    </a:lnTo>
                    <a:lnTo>
                      <a:pt x="50459" y="40645"/>
                    </a:lnTo>
                    <a:lnTo>
                      <a:pt x="50628" y="40000"/>
                    </a:lnTo>
                    <a:close/>
                    <a:moveTo>
                      <a:pt x="51816" y="41290"/>
                    </a:moveTo>
                    <a:lnTo>
                      <a:pt x="51816" y="41290"/>
                    </a:lnTo>
                    <a:lnTo>
                      <a:pt x="50968" y="40645"/>
                    </a:lnTo>
                    <a:lnTo>
                      <a:pt x="50883" y="40967"/>
                    </a:lnTo>
                    <a:lnTo>
                      <a:pt x="50883" y="40967"/>
                    </a:lnTo>
                    <a:lnTo>
                      <a:pt x="51731" y="42258"/>
                    </a:lnTo>
                    <a:lnTo>
                      <a:pt x="51816" y="41290"/>
                    </a:lnTo>
                    <a:close/>
                    <a:moveTo>
                      <a:pt x="52918" y="43870"/>
                    </a:moveTo>
                    <a:lnTo>
                      <a:pt x="52918" y="43870"/>
                    </a:lnTo>
                    <a:lnTo>
                      <a:pt x="52240" y="42258"/>
                    </a:lnTo>
                    <a:lnTo>
                      <a:pt x="52070" y="42903"/>
                    </a:lnTo>
                    <a:lnTo>
                      <a:pt x="52070" y="42903"/>
                    </a:lnTo>
                    <a:lnTo>
                      <a:pt x="52918" y="44193"/>
                    </a:lnTo>
                    <a:lnTo>
                      <a:pt x="52918" y="43870"/>
                    </a:lnTo>
                    <a:close/>
                    <a:moveTo>
                      <a:pt x="54190" y="45806"/>
                    </a:moveTo>
                    <a:lnTo>
                      <a:pt x="54190" y="45806"/>
                    </a:lnTo>
                    <a:lnTo>
                      <a:pt x="53342" y="44193"/>
                    </a:lnTo>
                    <a:lnTo>
                      <a:pt x="53342" y="45161"/>
                    </a:lnTo>
                    <a:lnTo>
                      <a:pt x="53342" y="45161"/>
                    </a:lnTo>
                    <a:lnTo>
                      <a:pt x="54021" y="46451"/>
                    </a:lnTo>
                    <a:lnTo>
                      <a:pt x="54190" y="45806"/>
                    </a:lnTo>
                    <a:close/>
                    <a:moveTo>
                      <a:pt x="55293" y="48064"/>
                    </a:moveTo>
                    <a:lnTo>
                      <a:pt x="55293" y="48064"/>
                    </a:lnTo>
                    <a:lnTo>
                      <a:pt x="54530" y="46451"/>
                    </a:lnTo>
                    <a:lnTo>
                      <a:pt x="54445" y="47096"/>
                    </a:lnTo>
                    <a:lnTo>
                      <a:pt x="54445" y="47096"/>
                    </a:lnTo>
                    <a:lnTo>
                      <a:pt x="55123" y="48387"/>
                    </a:lnTo>
                    <a:lnTo>
                      <a:pt x="55293" y="48064"/>
                    </a:lnTo>
                    <a:close/>
                    <a:moveTo>
                      <a:pt x="56395" y="49032"/>
                    </a:moveTo>
                    <a:lnTo>
                      <a:pt x="56395" y="49032"/>
                    </a:lnTo>
                    <a:lnTo>
                      <a:pt x="56056" y="49354"/>
                    </a:lnTo>
                    <a:lnTo>
                      <a:pt x="56056" y="49354"/>
                    </a:lnTo>
                    <a:lnTo>
                      <a:pt x="55802" y="49032"/>
                    </a:lnTo>
                    <a:lnTo>
                      <a:pt x="55802" y="49032"/>
                    </a:lnTo>
                    <a:lnTo>
                      <a:pt x="55632" y="49032"/>
                    </a:lnTo>
                    <a:lnTo>
                      <a:pt x="55547" y="49354"/>
                    </a:lnTo>
                    <a:lnTo>
                      <a:pt x="55632" y="50000"/>
                    </a:lnTo>
                    <a:lnTo>
                      <a:pt x="55632" y="50000"/>
                    </a:lnTo>
                    <a:lnTo>
                      <a:pt x="56056" y="50322"/>
                    </a:lnTo>
                    <a:lnTo>
                      <a:pt x="56056" y="50322"/>
                    </a:lnTo>
                    <a:lnTo>
                      <a:pt x="56310" y="50000"/>
                    </a:lnTo>
                    <a:lnTo>
                      <a:pt x="56480" y="49354"/>
                    </a:lnTo>
                    <a:lnTo>
                      <a:pt x="56395" y="49032"/>
                    </a:lnTo>
                    <a:close/>
                    <a:moveTo>
                      <a:pt x="57583" y="48064"/>
                    </a:moveTo>
                    <a:lnTo>
                      <a:pt x="57583" y="48064"/>
                    </a:lnTo>
                    <a:lnTo>
                      <a:pt x="57243" y="48064"/>
                    </a:lnTo>
                    <a:lnTo>
                      <a:pt x="57243" y="48064"/>
                    </a:lnTo>
                    <a:lnTo>
                      <a:pt x="56989" y="48064"/>
                    </a:lnTo>
                    <a:lnTo>
                      <a:pt x="56904" y="48064"/>
                    </a:lnTo>
                    <a:lnTo>
                      <a:pt x="56904" y="48064"/>
                    </a:lnTo>
                    <a:lnTo>
                      <a:pt x="56734" y="48064"/>
                    </a:lnTo>
                    <a:lnTo>
                      <a:pt x="56734" y="48387"/>
                    </a:lnTo>
                    <a:lnTo>
                      <a:pt x="56904" y="48387"/>
                    </a:lnTo>
                    <a:lnTo>
                      <a:pt x="56989" y="48387"/>
                    </a:lnTo>
                    <a:lnTo>
                      <a:pt x="56989" y="48387"/>
                    </a:lnTo>
                    <a:lnTo>
                      <a:pt x="57243" y="49032"/>
                    </a:lnTo>
                    <a:lnTo>
                      <a:pt x="57243" y="49032"/>
                    </a:lnTo>
                    <a:lnTo>
                      <a:pt x="57583" y="48387"/>
                    </a:lnTo>
                    <a:lnTo>
                      <a:pt x="57583" y="48064"/>
                    </a:lnTo>
                    <a:close/>
                    <a:moveTo>
                      <a:pt x="58346" y="44838"/>
                    </a:moveTo>
                    <a:lnTo>
                      <a:pt x="58346" y="44838"/>
                    </a:lnTo>
                    <a:lnTo>
                      <a:pt x="58261" y="46129"/>
                    </a:lnTo>
                    <a:lnTo>
                      <a:pt x="58261" y="46129"/>
                    </a:lnTo>
                    <a:lnTo>
                      <a:pt x="58261" y="46451"/>
                    </a:lnTo>
                    <a:lnTo>
                      <a:pt x="58261" y="46451"/>
                    </a:lnTo>
                    <a:lnTo>
                      <a:pt x="58007" y="47096"/>
                    </a:lnTo>
                    <a:lnTo>
                      <a:pt x="58091" y="48064"/>
                    </a:lnTo>
                    <a:lnTo>
                      <a:pt x="58091" y="48064"/>
                    </a:lnTo>
                    <a:lnTo>
                      <a:pt x="58346" y="47419"/>
                    </a:lnTo>
                    <a:lnTo>
                      <a:pt x="58346" y="47419"/>
                    </a:lnTo>
                    <a:lnTo>
                      <a:pt x="58515" y="46129"/>
                    </a:lnTo>
                    <a:lnTo>
                      <a:pt x="58515" y="46129"/>
                    </a:lnTo>
                    <a:lnTo>
                      <a:pt x="58515" y="45161"/>
                    </a:lnTo>
                    <a:lnTo>
                      <a:pt x="58346" y="44838"/>
                    </a:lnTo>
                    <a:close/>
                    <a:moveTo>
                      <a:pt x="58346" y="40000"/>
                    </a:moveTo>
                    <a:lnTo>
                      <a:pt x="58346" y="40000"/>
                    </a:lnTo>
                    <a:lnTo>
                      <a:pt x="58346" y="41290"/>
                    </a:lnTo>
                    <a:lnTo>
                      <a:pt x="58346" y="41290"/>
                    </a:lnTo>
                    <a:lnTo>
                      <a:pt x="58346" y="43225"/>
                    </a:lnTo>
                    <a:lnTo>
                      <a:pt x="58515" y="43225"/>
                    </a:lnTo>
                    <a:lnTo>
                      <a:pt x="58515" y="43225"/>
                    </a:lnTo>
                    <a:lnTo>
                      <a:pt x="58515" y="41290"/>
                    </a:lnTo>
                    <a:lnTo>
                      <a:pt x="58515" y="41290"/>
                    </a:lnTo>
                    <a:lnTo>
                      <a:pt x="58600" y="40000"/>
                    </a:lnTo>
                    <a:lnTo>
                      <a:pt x="58346" y="40000"/>
                    </a:lnTo>
                    <a:close/>
                    <a:moveTo>
                      <a:pt x="59618" y="38064"/>
                    </a:moveTo>
                    <a:lnTo>
                      <a:pt x="59618" y="38064"/>
                    </a:lnTo>
                    <a:lnTo>
                      <a:pt x="58685" y="38709"/>
                    </a:lnTo>
                    <a:lnTo>
                      <a:pt x="58855" y="39677"/>
                    </a:lnTo>
                    <a:lnTo>
                      <a:pt x="58855" y="39677"/>
                    </a:lnTo>
                    <a:lnTo>
                      <a:pt x="59703" y="39032"/>
                    </a:lnTo>
                    <a:lnTo>
                      <a:pt x="59618" y="38064"/>
                    </a:lnTo>
                    <a:close/>
                    <a:moveTo>
                      <a:pt x="60975" y="37741"/>
                    </a:moveTo>
                    <a:lnTo>
                      <a:pt x="60805" y="37741"/>
                    </a:lnTo>
                    <a:lnTo>
                      <a:pt x="60805" y="37741"/>
                    </a:lnTo>
                    <a:lnTo>
                      <a:pt x="60042" y="38064"/>
                    </a:lnTo>
                    <a:lnTo>
                      <a:pt x="60042" y="39032"/>
                    </a:lnTo>
                    <a:lnTo>
                      <a:pt x="60042" y="39032"/>
                    </a:lnTo>
                    <a:lnTo>
                      <a:pt x="60805" y="38709"/>
                    </a:lnTo>
                    <a:lnTo>
                      <a:pt x="60805" y="38709"/>
                    </a:lnTo>
                    <a:lnTo>
                      <a:pt x="60975" y="38709"/>
                    </a:lnTo>
                    <a:lnTo>
                      <a:pt x="60975" y="37741"/>
                    </a:lnTo>
                    <a:close/>
                    <a:moveTo>
                      <a:pt x="62162" y="36774"/>
                    </a:moveTo>
                    <a:lnTo>
                      <a:pt x="62162" y="36774"/>
                    </a:lnTo>
                    <a:lnTo>
                      <a:pt x="61314" y="37741"/>
                    </a:lnTo>
                    <a:lnTo>
                      <a:pt x="61399" y="38064"/>
                    </a:lnTo>
                    <a:lnTo>
                      <a:pt x="61399" y="38064"/>
                    </a:lnTo>
                    <a:lnTo>
                      <a:pt x="62162" y="37096"/>
                    </a:lnTo>
                    <a:lnTo>
                      <a:pt x="62162" y="36774"/>
                    </a:lnTo>
                    <a:close/>
                    <a:moveTo>
                      <a:pt x="63434" y="35483"/>
                    </a:moveTo>
                    <a:lnTo>
                      <a:pt x="63434" y="35483"/>
                    </a:lnTo>
                    <a:lnTo>
                      <a:pt x="63434" y="35483"/>
                    </a:lnTo>
                    <a:lnTo>
                      <a:pt x="62501" y="36451"/>
                    </a:lnTo>
                    <a:lnTo>
                      <a:pt x="62671" y="37096"/>
                    </a:lnTo>
                    <a:lnTo>
                      <a:pt x="62671" y="37096"/>
                    </a:lnTo>
                    <a:lnTo>
                      <a:pt x="63434" y="36451"/>
                    </a:lnTo>
                    <a:lnTo>
                      <a:pt x="63519" y="36451"/>
                    </a:lnTo>
                    <a:lnTo>
                      <a:pt x="63434" y="35483"/>
                    </a:lnTo>
                    <a:close/>
                    <a:moveTo>
                      <a:pt x="64706" y="36451"/>
                    </a:moveTo>
                    <a:lnTo>
                      <a:pt x="64706" y="36451"/>
                    </a:lnTo>
                    <a:lnTo>
                      <a:pt x="64282" y="35483"/>
                    </a:lnTo>
                    <a:lnTo>
                      <a:pt x="63858" y="35483"/>
                    </a:lnTo>
                    <a:lnTo>
                      <a:pt x="63858" y="35806"/>
                    </a:lnTo>
                    <a:lnTo>
                      <a:pt x="63858" y="35806"/>
                    </a:lnTo>
                    <a:lnTo>
                      <a:pt x="64282" y="36451"/>
                    </a:lnTo>
                    <a:lnTo>
                      <a:pt x="64621" y="37096"/>
                    </a:lnTo>
                    <a:lnTo>
                      <a:pt x="64706" y="36451"/>
                    </a:lnTo>
                    <a:close/>
                    <a:moveTo>
                      <a:pt x="65809" y="37741"/>
                    </a:moveTo>
                    <a:lnTo>
                      <a:pt x="65809" y="37741"/>
                    </a:lnTo>
                    <a:lnTo>
                      <a:pt x="65130" y="37096"/>
                    </a:lnTo>
                    <a:lnTo>
                      <a:pt x="64961" y="37741"/>
                    </a:lnTo>
                    <a:lnTo>
                      <a:pt x="64961" y="37741"/>
                    </a:lnTo>
                    <a:lnTo>
                      <a:pt x="65469" y="38064"/>
                    </a:lnTo>
                    <a:lnTo>
                      <a:pt x="65809" y="38709"/>
                    </a:lnTo>
                    <a:lnTo>
                      <a:pt x="65809" y="37741"/>
                    </a:lnTo>
                    <a:close/>
                    <a:moveTo>
                      <a:pt x="67081" y="40645"/>
                    </a:moveTo>
                    <a:lnTo>
                      <a:pt x="67081" y="40645"/>
                    </a:lnTo>
                    <a:lnTo>
                      <a:pt x="66318" y="38709"/>
                    </a:lnTo>
                    <a:lnTo>
                      <a:pt x="66318" y="38709"/>
                    </a:lnTo>
                    <a:lnTo>
                      <a:pt x="66233" y="39032"/>
                    </a:lnTo>
                    <a:lnTo>
                      <a:pt x="66318" y="39677"/>
                    </a:lnTo>
                    <a:lnTo>
                      <a:pt x="66318" y="39677"/>
                    </a:lnTo>
                    <a:lnTo>
                      <a:pt x="66826" y="41290"/>
                    </a:lnTo>
                    <a:lnTo>
                      <a:pt x="67081" y="40645"/>
                    </a:lnTo>
                    <a:close/>
                    <a:moveTo>
                      <a:pt x="68098" y="43225"/>
                    </a:moveTo>
                    <a:lnTo>
                      <a:pt x="68098" y="43225"/>
                    </a:lnTo>
                    <a:lnTo>
                      <a:pt x="67335" y="41290"/>
                    </a:lnTo>
                    <a:lnTo>
                      <a:pt x="67166" y="42258"/>
                    </a:lnTo>
                    <a:lnTo>
                      <a:pt x="67166" y="42258"/>
                    </a:lnTo>
                    <a:lnTo>
                      <a:pt x="67929" y="44193"/>
                    </a:lnTo>
                    <a:lnTo>
                      <a:pt x="68098" y="43225"/>
                    </a:lnTo>
                    <a:close/>
                    <a:moveTo>
                      <a:pt x="69201" y="43870"/>
                    </a:moveTo>
                    <a:lnTo>
                      <a:pt x="69201" y="43870"/>
                    </a:lnTo>
                    <a:lnTo>
                      <a:pt x="68777" y="44193"/>
                    </a:lnTo>
                    <a:lnTo>
                      <a:pt x="68777" y="44193"/>
                    </a:lnTo>
                    <a:lnTo>
                      <a:pt x="68522" y="44193"/>
                    </a:lnTo>
                    <a:lnTo>
                      <a:pt x="68522" y="44193"/>
                    </a:lnTo>
                    <a:lnTo>
                      <a:pt x="68438" y="44193"/>
                    </a:lnTo>
                    <a:lnTo>
                      <a:pt x="68268" y="44838"/>
                    </a:lnTo>
                    <a:lnTo>
                      <a:pt x="68268" y="44838"/>
                    </a:lnTo>
                    <a:lnTo>
                      <a:pt x="68522" y="45161"/>
                    </a:lnTo>
                    <a:lnTo>
                      <a:pt x="68522" y="45161"/>
                    </a:lnTo>
                    <a:lnTo>
                      <a:pt x="68777" y="45161"/>
                    </a:lnTo>
                    <a:lnTo>
                      <a:pt x="68777" y="45161"/>
                    </a:lnTo>
                    <a:lnTo>
                      <a:pt x="69286" y="44838"/>
                    </a:lnTo>
                    <a:lnTo>
                      <a:pt x="69201" y="43870"/>
                    </a:lnTo>
                    <a:close/>
                    <a:moveTo>
                      <a:pt x="70049" y="40967"/>
                    </a:moveTo>
                    <a:lnTo>
                      <a:pt x="70049" y="40967"/>
                    </a:lnTo>
                    <a:lnTo>
                      <a:pt x="69795" y="41935"/>
                    </a:lnTo>
                    <a:lnTo>
                      <a:pt x="69540" y="43225"/>
                    </a:lnTo>
                    <a:lnTo>
                      <a:pt x="69625" y="43870"/>
                    </a:lnTo>
                    <a:lnTo>
                      <a:pt x="69625" y="43870"/>
                    </a:lnTo>
                    <a:lnTo>
                      <a:pt x="70049" y="42258"/>
                    </a:lnTo>
                    <a:lnTo>
                      <a:pt x="70134" y="40967"/>
                    </a:lnTo>
                    <a:lnTo>
                      <a:pt x="70049" y="40967"/>
                    </a:lnTo>
                    <a:close/>
                    <a:moveTo>
                      <a:pt x="70134" y="36451"/>
                    </a:moveTo>
                    <a:lnTo>
                      <a:pt x="70134" y="36451"/>
                    </a:lnTo>
                    <a:lnTo>
                      <a:pt x="70049" y="37741"/>
                    </a:lnTo>
                    <a:lnTo>
                      <a:pt x="70049" y="37741"/>
                    </a:lnTo>
                    <a:lnTo>
                      <a:pt x="70049" y="38064"/>
                    </a:lnTo>
                    <a:lnTo>
                      <a:pt x="70049" y="38064"/>
                    </a:lnTo>
                    <a:lnTo>
                      <a:pt x="70134" y="38709"/>
                    </a:lnTo>
                    <a:lnTo>
                      <a:pt x="70134" y="38709"/>
                    </a:lnTo>
                    <a:lnTo>
                      <a:pt x="70134" y="39032"/>
                    </a:lnTo>
                    <a:lnTo>
                      <a:pt x="70134" y="39032"/>
                    </a:lnTo>
                    <a:lnTo>
                      <a:pt x="70134" y="39032"/>
                    </a:lnTo>
                    <a:lnTo>
                      <a:pt x="70388" y="39677"/>
                    </a:lnTo>
                    <a:lnTo>
                      <a:pt x="70388" y="39677"/>
                    </a:lnTo>
                    <a:lnTo>
                      <a:pt x="70388" y="39032"/>
                    </a:lnTo>
                    <a:lnTo>
                      <a:pt x="70388" y="39032"/>
                    </a:lnTo>
                    <a:lnTo>
                      <a:pt x="70303" y="38064"/>
                    </a:lnTo>
                    <a:lnTo>
                      <a:pt x="70303" y="38064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134" y="37741"/>
                    </a:lnTo>
                    <a:lnTo>
                      <a:pt x="70303" y="36774"/>
                    </a:lnTo>
                    <a:lnTo>
                      <a:pt x="70134" y="36451"/>
                    </a:lnTo>
                    <a:close/>
                    <a:moveTo>
                      <a:pt x="70727" y="32258"/>
                    </a:moveTo>
                    <a:lnTo>
                      <a:pt x="70727" y="32258"/>
                    </a:lnTo>
                    <a:lnTo>
                      <a:pt x="70303" y="34838"/>
                    </a:lnTo>
                    <a:lnTo>
                      <a:pt x="70558" y="35483"/>
                    </a:lnTo>
                    <a:lnTo>
                      <a:pt x="70558" y="35483"/>
                    </a:lnTo>
                    <a:lnTo>
                      <a:pt x="70897" y="32580"/>
                    </a:lnTo>
                    <a:lnTo>
                      <a:pt x="70727" y="32258"/>
                    </a:lnTo>
                    <a:close/>
                    <a:moveTo>
                      <a:pt x="71236" y="27741"/>
                    </a:moveTo>
                    <a:lnTo>
                      <a:pt x="71236" y="28387"/>
                    </a:lnTo>
                    <a:lnTo>
                      <a:pt x="71236" y="28387"/>
                    </a:lnTo>
                    <a:lnTo>
                      <a:pt x="71236" y="28387"/>
                    </a:lnTo>
                    <a:lnTo>
                      <a:pt x="71236" y="28709"/>
                    </a:lnTo>
                    <a:lnTo>
                      <a:pt x="71236" y="28709"/>
                    </a:lnTo>
                    <a:lnTo>
                      <a:pt x="71236" y="29677"/>
                    </a:lnTo>
                    <a:lnTo>
                      <a:pt x="71236" y="29677"/>
                    </a:lnTo>
                    <a:lnTo>
                      <a:pt x="70982" y="30645"/>
                    </a:lnTo>
                    <a:lnTo>
                      <a:pt x="71151" y="31290"/>
                    </a:lnTo>
                    <a:lnTo>
                      <a:pt x="71151" y="31290"/>
                    </a:lnTo>
                    <a:lnTo>
                      <a:pt x="71491" y="29677"/>
                    </a:lnTo>
                    <a:lnTo>
                      <a:pt x="71491" y="29677"/>
                    </a:lnTo>
                    <a:lnTo>
                      <a:pt x="71491" y="28709"/>
                    </a:lnTo>
                    <a:lnTo>
                      <a:pt x="71491" y="28709"/>
                    </a:lnTo>
                    <a:lnTo>
                      <a:pt x="71491" y="28387"/>
                    </a:lnTo>
                    <a:lnTo>
                      <a:pt x="71491" y="27741"/>
                    </a:lnTo>
                    <a:lnTo>
                      <a:pt x="71236" y="27741"/>
                    </a:lnTo>
                    <a:close/>
                    <a:moveTo>
                      <a:pt x="72508" y="28709"/>
                    </a:moveTo>
                    <a:lnTo>
                      <a:pt x="72508" y="28709"/>
                    </a:lnTo>
                    <a:lnTo>
                      <a:pt x="72000" y="27741"/>
                    </a:lnTo>
                    <a:lnTo>
                      <a:pt x="72000" y="27741"/>
                    </a:lnTo>
                    <a:lnTo>
                      <a:pt x="71745" y="27419"/>
                    </a:lnTo>
                    <a:lnTo>
                      <a:pt x="71660" y="28387"/>
                    </a:lnTo>
                    <a:lnTo>
                      <a:pt x="71660" y="28387"/>
                    </a:lnTo>
                    <a:lnTo>
                      <a:pt x="71830" y="28709"/>
                    </a:lnTo>
                    <a:lnTo>
                      <a:pt x="71830" y="28709"/>
                    </a:lnTo>
                    <a:lnTo>
                      <a:pt x="72508" y="29677"/>
                    </a:lnTo>
                    <a:lnTo>
                      <a:pt x="72508" y="28709"/>
                    </a:lnTo>
                    <a:close/>
                    <a:moveTo>
                      <a:pt x="73696" y="30645"/>
                    </a:moveTo>
                    <a:lnTo>
                      <a:pt x="73696" y="30645"/>
                    </a:lnTo>
                    <a:lnTo>
                      <a:pt x="73017" y="29354"/>
                    </a:lnTo>
                    <a:lnTo>
                      <a:pt x="72848" y="30322"/>
                    </a:lnTo>
                    <a:lnTo>
                      <a:pt x="72848" y="30322"/>
                    </a:lnTo>
                    <a:lnTo>
                      <a:pt x="73696" y="31290"/>
                    </a:lnTo>
                    <a:lnTo>
                      <a:pt x="73696" y="30645"/>
                    </a:lnTo>
                    <a:close/>
                    <a:moveTo>
                      <a:pt x="74968" y="32258"/>
                    </a:moveTo>
                    <a:lnTo>
                      <a:pt x="74968" y="32258"/>
                    </a:lnTo>
                    <a:lnTo>
                      <a:pt x="74544" y="31612"/>
                    </a:lnTo>
                    <a:lnTo>
                      <a:pt x="74204" y="31290"/>
                    </a:lnTo>
                    <a:lnTo>
                      <a:pt x="74120" y="31612"/>
                    </a:lnTo>
                    <a:lnTo>
                      <a:pt x="74120" y="31612"/>
                    </a:lnTo>
                    <a:lnTo>
                      <a:pt x="74459" y="32258"/>
                    </a:lnTo>
                    <a:lnTo>
                      <a:pt x="74798" y="32903"/>
                    </a:lnTo>
                    <a:lnTo>
                      <a:pt x="74968" y="32258"/>
                    </a:lnTo>
                    <a:close/>
                    <a:moveTo>
                      <a:pt x="75561" y="36774"/>
                    </a:moveTo>
                    <a:lnTo>
                      <a:pt x="75561" y="36774"/>
                    </a:lnTo>
                    <a:lnTo>
                      <a:pt x="75392" y="34838"/>
                    </a:lnTo>
                    <a:lnTo>
                      <a:pt x="75392" y="34838"/>
                    </a:lnTo>
                    <a:lnTo>
                      <a:pt x="75307" y="33548"/>
                    </a:lnTo>
                    <a:lnTo>
                      <a:pt x="75222" y="33870"/>
                    </a:lnTo>
                    <a:lnTo>
                      <a:pt x="75222" y="33870"/>
                    </a:lnTo>
                    <a:lnTo>
                      <a:pt x="75307" y="35483"/>
                    </a:lnTo>
                    <a:lnTo>
                      <a:pt x="75307" y="35483"/>
                    </a:lnTo>
                    <a:lnTo>
                      <a:pt x="75392" y="37096"/>
                    </a:lnTo>
                    <a:lnTo>
                      <a:pt x="75561" y="36774"/>
                    </a:lnTo>
                    <a:close/>
                    <a:moveTo>
                      <a:pt x="76409" y="40000"/>
                    </a:moveTo>
                    <a:lnTo>
                      <a:pt x="76409" y="40000"/>
                    </a:lnTo>
                    <a:lnTo>
                      <a:pt x="75816" y="38064"/>
                    </a:lnTo>
                    <a:lnTo>
                      <a:pt x="75646" y="38709"/>
                    </a:lnTo>
                    <a:lnTo>
                      <a:pt x="75646" y="38709"/>
                    </a:lnTo>
                    <a:lnTo>
                      <a:pt x="76325" y="40645"/>
                    </a:lnTo>
                    <a:lnTo>
                      <a:pt x="76409" y="40000"/>
                    </a:lnTo>
                    <a:close/>
                    <a:moveTo>
                      <a:pt x="77681" y="41290"/>
                    </a:moveTo>
                    <a:lnTo>
                      <a:pt x="77681" y="41290"/>
                    </a:lnTo>
                    <a:lnTo>
                      <a:pt x="77427" y="41290"/>
                    </a:lnTo>
                    <a:lnTo>
                      <a:pt x="77427" y="41290"/>
                    </a:lnTo>
                    <a:lnTo>
                      <a:pt x="76749" y="40967"/>
                    </a:lnTo>
                    <a:lnTo>
                      <a:pt x="76664" y="41290"/>
                    </a:lnTo>
                    <a:lnTo>
                      <a:pt x="76664" y="41290"/>
                    </a:lnTo>
                    <a:lnTo>
                      <a:pt x="77257" y="42258"/>
                    </a:lnTo>
                    <a:lnTo>
                      <a:pt x="77257" y="42258"/>
                    </a:lnTo>
                    <a:lnTo>
                      <a:pt x="77512" y="42258"/>
                    </a:lnTo>
                    <a:lnTo>
                      <a:pt x="77681" y="41290"/>
                    </a:lnTo>
                    <a:close/>
                    <a:moveTo>
                      <a:pt x="78869" y="41290"/>
                    </a:moveTo>
                    <a:lnTo>
                      <a:pt x="78869" y="41290"/>
                    </a:lnTo>
                    <a:lnTo>
                      <a:pt x="78106" y="41290"/>
                    </a:lnTo>
                    <a:lnTo>
                      <a:pt x="78021" y="41290"/>
                    </a:lnTo>
                    <a:lnTo>
                      <a:pt x="78021" y="42258"/>
                    </a:lnTo>
                    <a:lnTo>
                      <a:pt x="78106" y="42258"/>
                    </a:lnTo>
                    <a:lnTo>
                      <a:pt x="78106" y="42258"/>
                    </a:lnTo>
                    <a:lnTo>
                      <a:pt x="78869" y="42258"/>
                    </a:lnTo>
                    <a:lnTo>
                      <a:pt x="78869" y="41290"/>
                    </a:lnTo>
                    <a:close/>
                    <a:moveTo>
                      <a:pt x="80141" y="40645"/>
                    </a:moveTo>
                    <a:lnTo>
                      <a:pt x="80141" y="40645"/>
                    </a:lnTo>
                    <a:lnTo>
                      <a:pt x="80141" y="40645"/>
                    </a:lnTo>
                    <a:lnTo>
                      <a:pt x="79208" y="40967"/>
                    </a:lnTo>
                    <a:lnTo>
                      <a:pt x="79378" y="41935"/>
                    </a:lnTo>
                    <a:lnTo>
                      <a:pt x="79378" y="41935"/>
                    </a:lnTo>
                    <a:lnTo>
                      <a:pt x="80141" y="40967"/>
                    </a:lnTo>
                    <a:lnTo>
                      <a:pt x="80226" y="40967"/>
                    </a:lnTo>
                    <a:lnTo>
                      <a:pt x="80141" y="40645"/>
                    </a:lnTo>
                    <a:close/>
                    <a:moveTo>
                      <a:pt x="81413" y="40967"/>
                    </a:moveTo>
                    <a:lnTo>
                      <a:pt x="81413" y="40967"/>
                    </a:lnTo>
                    <a:lnTo>
                      <a:pt x="81074" y="40000"/>
                    </a:lnTo>
                    <a:lnTo>
                      <a:pt x="80565" y="40000"/>
                    </a:lnTo>
                    <a:lnTo>
                      <a:pt x="80565" y="40000"/>
                    </a:lnTo>
                    <a:lnTo>
                      <a:pt x="80565" y="40967"/>
                    </a:lnTo>
                    <a:lnTo>
                      <a:pt x="80565" y="40967"/>
                    </a:lnTo>
                    <a:lnTo>
                      <a:pt x="80565" y="40967"/>
                    </a:lnTo>
                    <a:lnTo>
                      <a:pt x="80989" y="40967"/>
                    </a:lnTo>
                    <a:lnTo>
                      <a:pt x="81328" y="41290"/>
                    </a:lnTo>
                    <a:lnTo>
                      <a:pt x="81413" y="40967"/>
                    </a:lnTo>
                    <a:close/>
                    <a:moveTo>
                      <a:pt x="82431" y="43870"/>
                    </a:moveTo>
                    <a:lnTo>
                      <a:pt x="82431" y="43870"/>
                    </a:lnTo>
                    <a:lnTo>
                      <a:pt x="82091" y="42903"/>
                    </a:lnTo>
                    <a:lnTo>
                      <a:pt x="81667" y="41935"/>
                    </a:lnTo>
                    <a:lnTo>
                      <a:pt x="81583" y="42903"/>
                    </a:lnTo>
                    <a:lnTo>
                      <a:pt x="81583" y="42903"/>
                    </a:lnTo>
                    <a:lnTo>
                      <a:pt x="81922" y="43870"/>
                    </a:lnTo>
                    <a:lnTo>
                      <a:pt x="82346" y="44838"/>
                    </a:lnTo>
                    <a:lnTo>
                      <a:pt x="82431" y="43870"/>
                    </a:lnTo>
                    <a:close/>
                    <a:moveTo>
                      <a:pt x="83703" y="45806"/>
                    </a:moveTo>
                    <a:lnTo>
                      <a:pt x="83703" y="45806"/>
                    </a:lnTo>
                    <a:lnTo>
                      <a:pt x="82770" y="44193"/>
                    </a:lnTo>
                    <a:lnTo>
                      <a:pt x="82770" y="44193"/>
                    </a:lnTo>
                    <a:lnTo>
                      <a:pt x="82770" y="45161"/>
                    </a:lnTo>
                    <a:lnTo>
                      <a:pt x="82770" y="45161"/>
                    </a:lnTo>
                    <a:lnTo>
                      <a:pt x="82770" y="45161"/>
                    </a:lnTo>
                    <a:lnTo>
                      <a:pt x="83533" y="46129"/>
                    </a:lnTo>
                    <a:lnTo>
                      <a:pt x="83703" y="45806"/>
                    </a:lnTo>
                    <a:close/>
                    <a:moveTo>
                      <a:pt x="84805" y="47419"/>
                    </a:moveTo>
                    <a:lnTo>
                      <a:pt x="84805" y="47419"/>
                    </a:lnTo>
                    <a:lnTo>
                      <a:pt x="84042" y="46129"/>
                    </a:lnTo>
                    <a:lnTo>
                      <a:pt x="83872" y="47096"/>
                    </a:lnTo>
                    <a:lnTo>
                      <a:pt x="83872" y="47096"/>
                    </a:lnTo>
                    <a:lnTo>
                      <a:pt x="84805" y="48387"/>
                    </a:lnTo>
                    <a:lnTo>
                      <a:pt x="84805" y="47419"/>
                    </a:lnTo>
                    <a:close/>
                    <a:moveTo>
                      <a:pt x="85992" y="49032"/>
                    </a:moveTo>
                    <a:lnTo>
                      <a:pt x="85992" y="49032"/>
                    </a:lnTo>
                    <a:lnTo>
                      <a:pt x="85229" y="48064"/>
                    </a:lnTo>
                    <a:lnTo>
                      <a:pt x="85144" y="49032"/>
                    </a:lnTo>
                    <a:lnTo>
                      <a:pt x="85144" y="49032"/>
                    </a:lnTo>
                    <a:lnTo>
                      <a:pt x="85992" y="50000"/>
                    </a:lnTo>
                    <a:lnTo>
                      <a:pt x="85992" y="49032"/>
                    </a:lnTo>
                    <a:close/>
                    <a:moveTo>
                      <a:pt x="87265" y="50000"/>
                    </a:moveTo>
                    <a:lnTo>
                      <a:pt x="87265" y="50000"/>
                    </a:lnTo>
                    <a:lnTo>
                      <a:pt x="87095" y="50000"/>
                    </a:lnTo>
                    <a:lnTo>
                      <a:pt x="87095" y="50000"/>
                    </a:lnTo>
                    <a:lnTo>
                      <a:pt x="86501" y="49354"/>
                    </a:lnTo>
                    <a:lnTo>
                      <a:pt x="86332" y="50322"/>
                    </a:lnTo>
                    <a:lnTo>
                      <a:pt x="86332" y="50322"/>
                    </a:lnTo>
                    <a:lnTo>
                      <a:pt x="87095" y="50645"/>
                    </a:lnTo>
                    <a:lnTo>
                      <a:pt x="87095" y="50645"/>
                    </a:lnTo>
                    <a:lnTo>
                      <a:pt x="87349" y="50322"/>
                    </a:lnTo>
                    <a:lnTo>
                      <a:pt x="87265" y="50000"/>
                    </a:lnTo>
                    <a:close/>
                    <a:moveTo>
                      <a:pt x="88452" y="48064"/>
                    </a:moveTo>
                    <a:lnTo>
                      <a:pt x="88367" y="48064"/>
                    </a:lnTo>
                    <a:lnTo>
                      <a:pt x="88367" y="48064"/>
                    </a:lnTo>
                    <a:lnTo>
                      <a:pt x="87604" y="49032"/>
                    </a:lnTo>
                    <a:lnTo>
                      <a:pt x="87689" y="50000"/>
                    </a:lnTo>
                    <a:lnTo>
                      <a:pt x="87689" y="50000"/>
                    </a:lnTo>
                    <a:lnTo>
                      <a:pt x="88452" y="48387"/>
                    </a:lnTo>
                    <a:lnTo>
                      <a:pt x="88452" y="48387"/>
                    </a:lnTo>
                    <a:lnTo>
                      <a:pt x="88452" y="48064"/>
                    </a:lnTo>
                    <a:close/>
                    <a:moveTo>
                      <a:pt x="89554" y="46129"/>
                    </a:moveTo>
                    <a:lnTo>
                      <a:pt x="89554" y="46129"/>
                    </a:lnTo>
                    <a:lnTo>
                      <a:pt x="88791" y="47096"/>
                    </a:lnTo>
                    <a:lnTo>
                      <a:pt x="88961" y="48064"/>
                    </a:lnTo>
                    <a:lnTo>
                      <a:pt x="88961" y="48064"/>
                    </a:lnTo>
                    <a:lnTo>
                      <a:pt x="89639" y="46451"/>
                    </a:lnTo>
                    <a:lnTo>
                      <a:pt x="89554" y="46129"/>
                    </a:lnTo>
                    <a:close/>
                    <a:moveTo>
                      <a:pt x="90826" y="43870"/>
                    </a:moveTo>
                    <a:lnTo>
                      <a:pt x="90826" y="43870"/>
                    </a:lnTo>
                    <a:lnTo>
                      <a:pt x="90063" y="45161"/>
                    </a:lnTo>
                    <a:lnTo>
                      <a:pt x="90063" y="46129"/>
                    </a:lnTo>
                    <a:lnTo>
                      <a:pt x="90063" y="46129"/>
                    </a:lnTo>
                    <a:lnTo>
                      <a:pt x="90911" y="44838"/>
                    </a:lnTo>
                    <a:lnTo>
                      <a:pt x="90826" y="43870"/>
                    </a:lnTo>
                    <a:close/>
                    <a:moveTo>
                      <a:pt x="91929" y="41290"/>
                    </a:moveTo>
                    <a:lnTo>
                      <a:pt x="91929" y="41290"/>
                    </a:lnTo>
                    <a:lnTo>
                      <a:pt x="91420" y="42903"/>
                    </a:lnTo>
                    <a:lnTo>
                      <a:pt x="91420" y="42903"/>
                    </a:lnTo>
                    <a:lnTo>
                      <a:pt x="91166" y="43225"/>
                    </a:lnTo>
                    <a:lnTo>
                      <a:pt x="91250" y="43870"/>
                    </a:lnTo>
                    <a:lnTo>
                      <a:pt x="91250" y="43870"/>
                    </a:lnTo>
                    <a:lnTo>
                      <a:pt x="91505" y="43225"/>
                    </a:lnTo>
                    <a:lnTo>
                      <a:pt x="91505" y="43225"/>
                    </a:lnTo>
                    <a:lnTo>
                      <a:pt x="92014" y="42258"/>
                    </a:lnTo>
                    <a:lnTo>
                      <a:pt x="91929" y="41290"/>
                    </a:lnTo>
                    <a:close/>
                    <a:moveTo>
                      <a:pt x="93116" y="43225"/>
                    </a:moveTo>
                    <a:lnTo>
                      <a:pt x="93116" y="43225"/>
                    </a:lnTo>
                    <a:lnTo>
                      <a:pt x="92607" y="42903"/>
                    </a:lnTo>
                    <a:lnTo>
                      <a:pt x="92607" y="42903"/>
                    </a:lnTo>
                    <a:lnTo>
                      <a:pt x="92353" y="42258"/>
                    </a:lnTo>
                    <a:lnTo>
                      <a:pt x="92268" y="42903"/>
                    </a:lnTo>
                    <a:lnTo>
                      <a:pt x="92268" y="42903"/>
                    </a:lnTo>
                    <a:lnTo>
                      <a:pt x="92522" y="43225"/>
                    </a:lnTo>
                    <a:lnTo>
                      <a:pt x="92522" y="43225"/>
                    </a:lnTo>
                    <a:lnTo>
                      <a:pt x="93116" y="44193"/>
                    </a:lnTo>
                    <a:lnTo>
                      <a:pt x="93116" y="43225"/>
                    </a:lnTo>
                    <a:close/>
                    <a:moveTo>
                      <a:pt x="94473" y="44838"/>
                    </a:moveTo>
                    <a:lnTo>
                      <a:pt x="94473" y="44838"/>
                    </a:lnTo>
                    <a:lnTo>
                      <a:pt x="93625" y="43870"/>
                    </a:lnTo>
                    <a:lnTo>
                      <a:pt x="93455" y="44838"/>
                    </a:lnTo>
                    <a:lnTo>
                      <a:pt x="93455" y="44838"/>
                    </a:lnTo>
                    <a:lnTo>
                      <a:pt x="94388" y="45161"/>
                    </a:lnTo>
                    <a:lnTo>
                      <a:pt x="94473" y="44838"/>
                    </a:lnTo>
                    <a:close/>
                    <a:moveTo>
                      <a:pt x="95660" y="45806"/>
                    </a:moveTo>
                    <a:lnTo>
                      <a:pt x="95660" y="45806"/>
                    </a:lnTo>
                    <a:lnTo>
                      <a:pt x="94812" y="44838"/>
                    </a:lnTo>
                    <a:lnTo>
                      <a:pt x="94812" y="45806"/>
                    </a:lnTo>
                    <a:lnTo>
                      <a:pt x="94812" y="45806"/>
                    </a:lnTo>
                    <a:lnTo>
                      <a:pt x="95660" y="46129"/>
                    </a:lnTo>
                    <a:lnTo>
                      <a:pt x="95660" y="45806"/>
                    </a:lnTo>
                    <a:close/>
                    <a:moveTo>
                      <a:pt x="96932" y="45806"/>
                    </a:moveTo>
                    <a:lnTo>
                      <a:pt x="96763" y="45806"/>
                    </a:lnTo>
                    <a:lnTo>
                      <a:pt x="96763" y="45806"/>
                    </a:lnTo>
                    <a:lnTo>
                      <a:pt x="96678" y="45806"/>
                    </a:lnTo>
                    <a:lnTo>
                      <a:pt x="96678" y="45806"/>
                    </a:lnTo>
                    <a:lnTo>
                      <a:pt x="96084" y="45806"/>
                    </a:lnTo>
                    <a:lnTo>
                      <a:pt x="96084" y="46451"/>
                    </a:lnTo>
                    <a:lnTo>
                      <a:pt x="96084" y="46451"/>
                    </a:lnTo>
                    <a:lnTo>
                      <a:pt x="96678" y="46451"/>
                    </a:lnTo>
                    <a:lnTo>
                      <a:pt x="96678" y="46451"/>
                    </a:lnTo>
                    <a:lnTo>
                      <a:pt x="96932" y="46451"/>
                    </a:lnTo>
                    <a:lnTo>
                      <a:pt x="97017" y="46451"/>
                    </a:lnTo>
                    <a:lnTo>
                      <a:pt x="96932" y="45806"/>
                    </a:lnTo>
                    <a:close/>
                    <a:moveTo>
                      <a:pt x="97950" y="42903"/>
                    </a:moveTo>
                    <a:lnTo>
                      <a:pt x="97950" y="42903"/>
                    </a:lnTo>
                    <a:lnTo>
                      <a:pt x="97272" y="44838"/>
                    </a:lnTo>
                    <a:lnTo>
                      <a:pt x="97441" y="45806"/>
                    </a:lnTo>
                    <a:lnTo>
                      <a:pt x="97441" y="45806"/>
                    </a:lnTo>
                    <a:lnTo>
                      <a:pt x="98035" y="43225"/>
                    </a:lnTo>
                    <a:lnTo>
                      <a:pt x="97950" y="42903"/>
                    </a:lnTo>
                    <a:close/>
                    <a:moveTo>
                      <a:pt x="98374" y="38709"/>
                    </a:moveTo>
                    <a:lnTo>
                      <a:pt x="98374" y="38709"/>
                    </a:lnTo>
                    <a:lnTo>
                      <a:pt x="98289" y="40645"/>
                    </a:lnTo>
                    <a:lnTo>
                      <a:pt x="98289" y="40645"/>
                    </a:lnTo>
                    <a:lnTo>
                      <a:pt x="98120" y="41935"/>
                    </a:lnTo>
                    <a:lnTo>
                      <a:pt x="98374" y="42258"/>
                    </a:lnTo>
                    <a:lnTo>
                      <a:pt x="98374" y="42258"/>
                    </a:lnTo>
                    <a:lnTo>
                      <a:pt x="98544" y="40967"/>
                    </a:lnTo>
                    <a:lnTo>
                      <a:pt x="98544" y="40967"/>
                    </a:lnTo>
                    <a:lnTo>
                      <a:pt x="98628" y="39032"/>
                    </a:lnTo>
                    <a:lnTo>
                      <a:pt x="98374" y="38709"/>
                    </a:lnTo>
                    <a:close/>
                    <a:moveTo>
                      <a:pt x="98883" y="33870"/>
                    </a:moveTo>
                    <a:lnTo>
                      <a:pt x="98883" y="33870"/>
                    </a:lnTo>
                    <a:lnTo>
                      <a:pt x="98544" y="36451"/>
                    </a:lnTo>
                    <a:lnTo>
                      <a:pt x="98544" y="36451"/>
                    </a:lnTo>
                    <a:lnTo>
                      <a:pt x="98544" y="37096"/>
                    </a:lnTo>
                    <a:lnTo>
                      <a:pt x="98798" y="37096"/>
                    </a:lnTo>
                    <a:lnTo>
                      <a:pt x="98798" y="37096"/>
                    </a:lnTo>
                    <a:lnTo>
                      <a:pt x="98798" y="36774"/>
                    </a:lnTo>
                    <a:lnTo>
                      <a:pt x="98798" y="36774"/>
                    </a:lnTo>
                    <a:lnTo>
                      <a:pt x="99053" y="34516"/>
                    </a:lnTo>
                    <a:lnTo>
                      <a:pt x="98883" y="33870"/>
                    </a:lnTo>
                    <a:close/>
                    <a:moveTo>
                      <a:pt x="99646" y="29677"/>
                    </a:moveTo>
                    <a:lnTo>
                      <a:pt x="99646" y="29677"/>
                    </a:lnTo>
                    <a:lnTo>
                      <a:pt x="99137" y="32580"/>
                    </a:lnTo>
                    <a:lnTo>
                      <a:pt x="99222" y="32903"/>
                    </a:lnTo>
                    <a:lnTo>
                      <a:pt x="99222" y="32903"/>
                    </a:lnTo>
                    <a:lnTo>
                      <a:pt x="99731" y="30322"/>
                    </a:lnTo>
                    <a:lnTo>
                      <a:pt x="99646" y="29677"/>
                    </a:lnTo>
                    <a:close/>
                    <a:moveTo>
                      <a:pt x="99477" y="26129"/>
                    </a:moveTo>
                    <a:lnTo>
                      <a:pt x="99477" y="26129"/>
                    </a:lnTo>
                    <a:lnTo>
                      <a:pt x="99392" y="27419"/>
                    </a:lnTo>
                    <a:lnTo>
                      <a:pt x="99392" y="27419"/>
                    </a:lnTo>
                    <a:lnTo>
                      <a:pt x="99477" y="27741"/>
                    </a:lnTo>
                    <a:lnTo>
                      <a:pt x="99477" y="28387"/>
                    </a:lnTo>
                    <a:lnTo>
                      <a:pt x="99477" y="28387"/>
                    </a:lnTo>
                    <a:lnTo>
                      <a:pt x="99731" y="28709"/>
                    </a:lnTo>
                    <a:lnTo>
                      <a:pt x="99731" y="28709"/>
                    </a:lnTo>
                    <a:lnTo>
                      <a:pt x="99731" y="28709"/>
                    </a:lnTo>
                    <a:lnTo>
                      <a:pt x="99731" y="28709"/>
                    </a:lnTo>
                    <a:lnTo>
                      <a:pt x="99731" y="28709"/>
                    </a:lnTo>
                    <a:lnTo>
                      <a:pt x="99731" y="28709"/>
                    </a:lnTo>
                    <a:lnTo>
                      <a:pt x="99731" y="28709"/>
                    </a:lnTo>
                    <a:lnTo>
                      <a:pt x="99731" y="28709"/>
                    </a:lnTo>
                    <a:lnTo>
                      <a:pt x="99985" y="28387"/>
                    </a:lnTo>
                    <a:lnTo>
                      <a:pt x="99985" y="28387"/>
                    </a:lnTo>
                    <a:lnTo>
                      <a:pt x="99901" y="28387"/>
                    </a:lnTo>
                    <a:lnTo>
                      <a:pt x="99901" y="28387"/>
                    </a:lnTo>
                    <a:lnTo>
                      <a:pt x="99646" y="27741"/>
                    </a:lnTo>
                    <a:lnTo>
                      <a:pt x="99646" y="27741"/>
                    </a:lnTo>
                    <a:lnTo>
                      <a:pt x="99646" y="27419"/>
                    </a:lnTo>
                    <a:lnTo>
                      <a:pt x="99646" y="27419"/>
                    </a:lnTo>
                    <a:lnTo>
                      <a:pt x="99731" y="26129"/>
                    </a:lnTo>
                    <a:lnTo>
                      <a:pt x="99477" y="26129"/>
                    </a:lnTo>
                    <a:close/>
                    <a:moveTo>
                      <a:pt x="99477" y="22258"/>
                    </a:moveTo>
                    <a:lnTo>
                      <a:pt x="99477" y="22258"/>
                    </a:lnTo>
                    <a:lnTo>
                      <a:pt x="99646" y="22258"/>
                    </a:lnTo>
                    <a:lnTo>
                      <a:pt x="99646" y="22258"/>
                    </a:lnTo>
                    <a:lnTo>
                      <a:pt x="99646" y="23225"/>
                    </a:lnTo>
                    <a:lnTo>
                      <a:pt x="99646" y="23225"/>
                    </a:lnTo>
                    <a:lnTo>
                      <a:pt x="99646" y="24193"/>
                    </a:lnTo>
                    <a:lnTo>
                      <a:pt x="99901" y="24516"/>
                    </a:lnTo>
                    <a:lnTo>
                      <a:pt x="99901" y="24516"/>
                    </a:lnTo>
                    <a:lnTo>
                      <a:pt x="99901" y="23225"/>
                    </a:lnTo>
                    <a:lnTo>
                      <a:pt x="99901" y="23225"/>
                    </a:lnTo>
                    <a:lnTo>
                      <a:pt x="99731" y="21935"/>
                    </a:lnTo>
                    <a:lnTo>
                      <a:pt x="99731" y="21935"/>
                    </a:lnTo>
                    <a:lnTo>
                      <a:pt x="99646" y="21290"/>
                    </a:lnTo>
                    <a:lnTo>
                      <a:pt x="99477" y="22258"/>
                    </a:lnTo>
                    <a:close/>
                    <a:moveTo>
                      <a:pt x="99137" y="18064"/>
                    </a:moveTo>
                    <a:lnTo>
                      <a:pt x="99137" y="18064"/>
                    </a:lnTo>
                    <a:lnTo>
                      <a:pt x="99053" y="19032"/>
                    </a:lnTo>
                    <a:lnTo>
                      <a:pt x="98883" y="20322"/>
                    </a:lnTo>
                    <a:lnTo>
                      <a:pt x="98883" y="20322"/>
                    </a:lnTo>
                    <a:lnTo>
                      <a:pt x="99053" y="21290"/>
                    </a:lnTo>
                    <a:lnTo>
                      <a:pt x="99137" y="21290"/>
                    </a:lnTo>
                    <a:lnTo>
                      <a:pt x="99137" y="20322"/>
                    </a:lnTo>
                    <a:lnTo>
                      <a:pt x="99137" y="20322"/>
                    </a:lnTo>
                    <a:lnTo>
                      <a:pt x="99137" y="20322"/>
                    </a:lnTo>
                    <a:lnTo>
                      <a:pt x="99137" y="20322"/>
                    </a:lnTo>
                    <a:lnTo>
                      <a:pt x="99392" y="18387"/>
                    </a:lnTo>
                    <a:lnTo>
                      <a:pt x="99137" y="18064"/>
                    </a:lnTo>
                    <a:close/>
                    <a:moveTo>
                      <a:pt x="100155" y="14193"/>
                    </a:moveTo>
                    <a:lnTo>
                      <a:pt x="100155" y="14193"/>
                    </a:lnTo>
                    <a:lnTo>
                      <a:pt x="99477" y="16774"/>
                    </a:lnTo>
                    <a:lnTo>
                      <a:pt x="99646" y="17096"/>
                    </a:lnTo>
                    <a:lnTo>
                      <a:pt x="99646" y="17096"/>
                    </a:lnTo>
                    <a:lnTo>
                      <a:pt x="100240" y="15161"/>
                    </a:lnTo>
                    <a:lnTo>
                      <a:pt x="100155" y="14193"/>
                    </a:lnTo>
                    <a:close/>
                    <a:moveTo>
                      <a:pt x="101512" y="13548"/>
                    </a:moveTo>
                    <a:lnTo>
                      <a:pt x="101512" y="13548"/>
                    </a:lnTo>
                    <a:lnTo>
                      <a:pt x="100579" y="13870"/>
                    </a:lnTo>
                    <a:lnTo>
                      <a:pt x="100579" y="14838"/>
                    </a:lnTo>
                    <a:lnTo>
                      <a:pt x="100579" y="14838"/>
                    </a:lnTo>
                    <a:lnTo>
                      <a:pt x="101512" y="14193"/>
                    </a:lnTo>
                    <a:lnTo>
                      <a:pt x="101512" y="13548"/>
                    </a:lnTo>
                    <a:close/>
                    <a:moveTo>
                      <a:pt x="102699" y="12903"/>
                    </a:moveTo>
                    <a:lnTo>
                      <a:pt x="102699" y="12903"/>
                    </a:lnTo>
                    <a:lnTo>
                      <a:pt x="101851" y="13548"/>
                    </a:lnTo>
                    <a:lnTo>
                      <a:pt x="101851" y="13870"/>
                    </a:lnTo>
                    <a:lnTo>
                      <a:pt x="101851" y="13870"/>
                    </a:lnTo>
                    <a:lnTo>
                      <a:pt x="102699" y="13870"/>
                    </a:lnTo>
                    <a:lnTo>
                      <a:pt x="102699" y="12903"/>
                    </a:lnTo>
                    <a:close/>
                    <a:moveTo>
                      <a:pt x="104056" y="12580"/>
                    </a:moveTo>
                    <a:lnTo>
                      <a:pt x="104056" y="12580"/>
                    </a:lnTo>
                    <a:lnTo>
                      <a:pt x="103208" y="12580"/>
                    </a:lnTo>
                    <a:lnTo>
                      <a:pt x="103208" y="13548"/>
                    </a:lnTo>
                    <a:lnTo>
                      <a:pt x="103208" y="13548"/>
                    </a:lnTo>
                    <a:lnTo>
                      <a:pt x="104056" y="13548"/>
                    </a:lnTo>
                    <a:lnTo>
                      <a:pt x="104056" y="12580"/>
                    </a:lnTo>
                    <a:close/>
                    <a:moveTo>
                      <a:pt x="105243" y="13870"/>
                    </a:moveTo>
                    <a:lnTo>
                      <a:pt x="105243" y="13870"/>
                    </a:lnTo>
                    <a:lnTo>
                      <a:pt x="104565" y="12580"/>
                    </a:lnTo>
                    <a:lnTo>
                      <a:pt x="104395" y="13548"/>
                    </a:lnTo>
                    <a:lnTo>
                      <a:pt x="104395" y="13548"/>
                    </a:lnTo>
                    <a:lnTo>
                      <a:pt x="105243" y="14193"/>
                    </a:lnTo>
                    <a:lnTo>
                      <a:pt x="105243" y="13870"/>
                    </a:lnTo>
                    <a:close/>
                    <a:moveTo>
                      <a:pt x="106515" y="14193"/>
                    </a:moveTo>
                    <a:lnTo>
                      <a:pt x="106515" y="14193"/>
                    </a:lnTo>
                    <a:lnTo>
                      <a:pt x="106346" y="13870"/>
                    </a:lnTo>
                    <a:lnTo>
                      <a:pt x="106346" y="13870"/>
                    </a:lnTo>
                    <a:lnTo>
                      <a:pt x="105752" y="14193"/>
                    </a:lnTo>
                    <a:lnTo>
                      <a:pt x="105667" y="14193"/>
                    </a:lnTo>
                    <a:lnTo>
                      <a:pt x="105667" y="15161"/>
                    </a:lnTo>
                    <a:lnTo>
                      <a:pt x="105667" y="15161"/>
                    </a:lnTo>
                    <a:lnTo>
                      <a:pt x="105752" y="15161"/>
                    </a:lnTo>
                    <a:lnTo>
                      <a:pt x="105752" y="15161"/>
                    </a:lnTo>
                    <a:lnTo>
                      <a:pt x="106346" y="14838"/>
                    </a:lnTo>
                    <a:lnTo>
                      <a:pt x="106346" y="14838"/>
                    </a:lnTo>
                    <a:lnTo>
                      <a:pt x="106515" y="14838"/>
                    </a:lnTo>
                    <a:lnTo>
                      <a:pt x="106515" y="14193"/>
                    </a:lnTo>
                    <a:close/>
                    <a:moveTo>
                      <a:pt x="107448" y="17741"/>
                    </a:moveTo>
                    <a:lnTo>
                      <a:pt x="107448" y="17741"/>
                    </a:lnTo>
                    <a:lnTo>
                      <a:pt x="107024" y="14838"/>
                    </a:lnTo>
                    <a:lnTo>
                      <a:pt x="106855" y="15161"/>
                    </a:lnTo>
                    <a:lnTo>
                      <a:pt x="106855" y="15161"/>
                    </a:lnTo>
                    <a:lnTo>
                      <a:pt x="107363" y="18064"/>
                    </a:lnTo>
                    <a:lnTo>
                      <a:pt x="107448" y="17741"/>
                    </a:lnTo>
                    <a:close/>
                    <a:moveTo>
                      <a:pt x="108212" y="21935"/>
                    </a:moveTo>
                    <a:lnTo>
                      <a:pt x="108212" y="21935"/>
                    </a:lnTo>
                    <a:lnTo>
                      <a:pt x="107703" y="19032"/>
                    </a:lnTo>
                    <a:lnTo>
                      <a:pt x="107618" y="19354"/>
                    </a:lnTo>
                    <a:lnTo>
                      <a:pt x="107618" y="19354"/>
                    </a:lnTo>
                    <a:lnTo>
                      <a:pt x="107957" y="22258"/>
                    </a:lnTo>
                    <a:lnTo>
                      <a:pt x="108212" y="21935"/>
                    </a:lnTo>
                    <a:close/>
                    <a:moveTo>
                      <a:pt x="108805" y="26129"/>
                    </a:moveTo>
                    <a:lnTo>
                      <a:pt x="108805" y="26129"/>
                    </a:lnTo>
                    <a:lnTo>
                      <a:pt x="108466" y="23225"/>
                    </a:lnTo>
                    <a:lnTo>
                      <a:pt x="108212" y="23548"/>
                    </a:lnTo>
                    <a:lnTo>
                      <a:pt x="108212" y="23548"/>
                    </a:lnTo>
                    <a:lnTo>
                      <a:pt x="108720" y="26451"/>
                    </a:lnTo>
                    <a:lnTo>
                      <a:pt x="108805" y="26129"/>
                    </a:lnTo>
                    <a:close/>
                    <a:moveTo>
                      <a:pt x="109568" y="30322"/>
                    </a:moveTo>
                    <a:lnTo>
                      <a:pt x="109568" y="30322"/>
                    </a:lnTo>
                    <a:lnTo>
                      <a:pt x="109314" y="29354"/>
                    </a:lnTo>
                    <a:lnTo>
                      <a:pt x="109314" y="29354"/>
                    </a:lnTo>
                    <a:lnTo>
                      <a:pt x="109060" y="27419"/>
                    </a:lnTo>
                    <a:lnTo>
                      <a:pt x="108805" y="27741"/>
                    </a:lnTo>
                    <a:lnTo>
                      <a:pt x="108805" y="27741"/>
                    </a:lnTo>
                    <a:lnTo>
                      <a:pt x="109229" y="29677"/>
                    </a:lnTo>
                    <a:lnTo>
                      <a:pt x="109229" y="29677"/>
                    </a:lnTo>
                    <a:lnTo>
                      <a:pt x="109314" y="30645"/>
                    </a:lnTo>
                    <a:lnTo>
                      <a:pt x="109568" y="30322"/>
                    </a:lnTo>
                    <a:close/>
                    <a:moveTo>
                      <a:pt x="109738" y="34838"/>
                    </a:moveTo>
                    <a:lnTo>
                      <a:pt x="109738" y="34838"/>
                    </a:lnTo>
                    <a:lnTo>
                      <a:pt x="109568" y="33548"/>
                    </a:lnTo>
                    <a:lnTo>
                      <a:pt x="109568" y="33548"/>
                    </a:lnTo>
                    <a:lnTo>
                      <a:pt x="109568" y="33548"/>
                    </a:lnTo>
                    <a:lnTo>
                      <a:pt x="109568" y="33548"/>
                    </a:lnTo>
                    <a:lnTo>
                      <a:pt x="109568" y="32258"/>
                    </a:lnTo>
                    <a:lnTo>
                      <a:pt x="109314" y="32258"/>
                    </a:lnTo>
                    <a:lnTo>
                      <a:pt x="109314" y="32258"/>
                    </a:lnTo>
                    <a:lnTo>
                      <a:pt x="109314" y="33548"/>
                    </a:lnTo>
                    <a:lnTo>
                      <a:pt x="109314" y="33548"/>
                    </a:lnTo>
                    <a:lnTo>
                      <a:pt x="109314" y="33548"/>
                    </a:lnTo>
                    <a:lnTo>
                      <a:pt x="109314" y="33548"/>
                    </a:lnTo>
                    <a:lnTo>
                      <a:pt x="109484" y="35483"/>
                    </a:lnTo>
                    <a:lnTo>
                      <a:pt x="109738" y="34838"/>
                    </a:lnTo>
                    <a:close/>
                    <a:moveTo>
                      <a:pt x="110162" y="39677"/>
                    </a:moveTo>
                    <a:lnTo>
                      <a:pt x="110162" y="39677"/>
                    </a:lnTo>
                    <a:lnTo>
                      <a:pt x="109823" y="36451"/>
                    </a:lnTo>
                    <a:lnTo>
                      <a:pt x="109738" y="36774"/>
                    </a:lnTo>
                    <a:lnTo>
                      <a:pt x="109738" y="36774"/>
                    </a:lnTo>
                    <a:lnTo>
                      <a:pt x="109908" y="39677"/>
                    </a:lnTo>
                    <a:lnTo>
                      <a:pt x="110162" y="39677"/>
                    </a:lnTo>
                    <a:close/>
                    <a:moveTo>
                      <a:pt x="110586" y="43225"/>
                    </a:moveTo>
                    <a:lnTo>
                      <a:pt x="110586" y="43225"/>
                    </a:lnTo>
                    <a:lnTo>
                      <a:pt x="110332" y="42903"/>
                    </a:lnTo>
                    <a:lnTo>
                      <a:pt x="110332" y="42903"/>
                    </a:lnTo>
                    <a:lnTo>
                      <a:pt x="110332" y="41935"/>
                    </a:lnTo>
                    <a:lnTo>
                      <a:pt x="110332" y="41935"/>
                    </a:lnTo>
                    <a:lnTo>
                      <a:pt x="110332" y="41290"/>
                    </a:lnTo>
                    <a:lnTo>
                      <a:pt x="110332" y="41290"/>
                    </a:lnTo>
                    <a:lnTo>
                      <a:pt x="110332" y="41290"/>
                    </a:lnTo>
                    <a:lnTo>
                      <a:pt x="110332" y="41290"/>
                    </a:lnTo>
                    <a:lnTo>
                      <a:pt x="110332" y="40967"/>
                    </a:lnTo>
                    <a:lnTo>
                      <a:pt x="110077" y="40967"/>
                    </a:lnTo>
                    <a:lnTo>
                      <a:pt x="110077" y="41290"/>
                    </a:lnTo>
                    <a:lnTo>
                      <a:pt x="110077" y="41290"/>
                    </a:lnTo>
                    <a:lnTo>
                      <a:pt x="110077" y="41290"/>
                    </a:lnTo>
                    <a:lnTo>
                      <a:pt x="110077" y="41935"/>
                    </a:lnTo>
                    <a:lnTo>
                      <a:pt x="110077" y="41935"/>
                    </a:lnTo>
                    <a:lnTo>
                      <a:pt x="110162" y="43225"/>
                    </a:lnTo>
                    <a:lnTo>
                      <a:pt x="110162" y="43225"/>
                    </a:lnTo>
                    <a:lnTo>
                      <a:pt x="110416" y="44193"/>
                    </a:lnTo>
                    <a:lnTo>
                      <a:pt x="110586" y="43225"/>
                    </a:lnTo>
                    <a:close/>
                    <a:moveTo>
                      <a:pt x="111773" y="45161"/>
                    </a:moveTo>
                    <a:lnTo>
                      <a:pt x="111773" y="45161"/>
                    </a:lnTo>
                    <a:lnTo>
                      <a:pt x="111010" y="44193"/>
                    </a:lnTo>
                    <a:lnTo>
                      <a:pt x="111010" y="44193"/>
                    </a:lnTo>
                    <a:lnTo>
                      <a:pt x="110925" y="43870"/>
                    </a:lnTo>
                    <a:lnTo>
                      <a:pt x="110925" y="44838"/>
                    </a:lnTo>
                    <a:lnTo>
                      <a:pt x="111010" y="44838"/>
                    </a:lnTo>
                    <a:lnTo>
                      <a:pt x="111010" y="44838"/>
                    </a:lnTo>
                    <a:lnTo>
                      <a:pt x="111689" y="46129"/>
                    </a:lnTo>
                    <a:lnTo>
                      <a:pt x="111773" y="45161"/>
                    </a:lnTo>
                    <a:close/>
                    <a:moveTo>
                      <a:pt x="112876" y="48064"/>
                    </a:moveTo>
                    <a:lnTo>
                      <a:pt x="112876" y="48064"/>
                    </a:lnTo>
                    <a:lnTo>
                      <a:pt x="112876" y="48064"/>
                    </a:lnTo>
                    <a:lnTo>
                      <a:pt x="112197" y="46129"/>
                    </a:lnTo>
                    <a:lnTo>
                      <a:pt x="112028" y="47096"/>
                    </a:lnTo>
                    <a:lnTo>
                      <a:pt x="112028" y="47096"/>
                    </a:lnTo>
                    <a:lnTo>
                      <a:pt x="112791" y="48387"/>
                    </a:lnTo>
                    <a:lnTo>
                      <a:pt x="112791" y="48387"/>
                    </a:lnTo>
                    <a:lnTo>
                      <a:pt x="112876" y="48064"/>
                    </a:lnTo>
                    <a:close/>
                    <a:moveTo>
                      <a:pt x="113893" y="51290"/>
                    </a:moveTo>
                    <a:lnTo>
                      <a:pt x="113893" y="51290"/>
                    </a:lnTo>
                    <a:lnTo>
                      <a:pt x="113300" y="49032"/>
                    </a:lnTo>
                    <a:lnTo>
                      <a:pt x="113045" y="50000"/>
                    </a:lnTo>
                    <a:lnTo>
                      <a:pt x="113045" y="50000"/>
                    </a:lnTo>
                    <a:lnTo>
                      <a:pt x="113724" y="51612"/>
                    </a:lnTo>
                    <a:lnTo>
                      <a:pt x="113893" y="51290"/>
                    </a:lnTo>
                    <a:close/>
                    <a:moveTo>
                      <a:pt x="114742" y="54838"/>
                    </a:moveTo>
                    <a:lnTo>
                      <a:pt x="114742" y="54838"/>
                    </a:lnTo>
                    <a:lnTo>
                      <a:pt x="114572" y="53548"/>
                    </a:lnTo>
                    <a:lnTo>
                      <a:pt x="114487" y="52580"/>
                    </a:lnTo>
                    <a:lnTo>
                      <a:pt x="114487" y="52580"/>
                    </a:lnTo>
                    <a:lnTo>
                      <a:pt x="114233" y="52258"/>
                    </a:lnTo>
                    <a:lnTo>
                      <a:pt x="114148" y="52580"/>
                    </a:lnTo>
                    <a:lnTo>
                      <a:pt x="114148" y="52580"/>
                    </a:lnTo>
                    <a:lnTo>
                      <a:pt x="114402" y="53225"/>
                    </a:lnTo>
                    <a:lnTo>
                      <a:pt x="114402" y="53225"/>
                    </a:lnTo>
                    <a:lnTo>
                      <a:pt x="114402" y="54193"/>
                    </a:lnTo>
                    <a:lnTo>
                      <a:pt x="114487" y="54838"/>
                    </a:lnTo>
                    <a:lnTo>
                      <a:pt x="114742" y="54838"/>
                    </a:lnTo>
                    <a:close/>
                    <a:moveTo>
                      <a:pt x="114996" y="59354"/>
                    </a:moveTo>
                    <a:lnTo>
                      <a:pt x="114996" y="59354"/>
                    </a:lnTo>
                    <a:lnTo>
                      <a:pt x="114742" y="58387"/>
                    </a:lnTo>
                    <a:lnTo>
                      <a:pt x="114742" y="58387"/>
                    </a:lnTo>
                    <a:lnTo>
                      <a:pt x="114742" y="56774"/>
                    </a:lnTo>
                    <a:lnTo>
                      <a:pt x="114487" y="56774"/>
                    </a:lnTo>
                    <a:lnTo>
                      <a:pt x="114487" y="56774"/>
                    </a:lnTo>
                    <a:lnTo>
                      <a:pt x="114487" y="58387"/>
                    </a:lnTo>
                    <a:lnTo>
                      <a:pt x="114487" y="58387"/>
                    </a:lnTo>
                    <a:lnTo>
                      <a:pt x="114572" y="59354"/>
                    </a:lnTo>
                    <a:lnTo>
                      <a:pt x="114826" y="59677"/>
                    </a:lnTo>
                    <a:lnTo>
                      <a:pt x="114996" y="59354"/>
                    </a:lnTo>
                    <a:close/>
                    <a:moveTo>
                      <a:pt x="116098" y="60645"/>
                    </a:moveTo>
                    <a:lnTo>
                      <a:pt x="116098" y="60645"/>
                    </a:lnTo>
                    <a:lnTo>
                      <a:pt x="115929" y="60645"/>
                    </a:lnTo>
                    <a:lnTo>
                      <a:pt x="115929" y="60645"/>
                    </a:lnTo>
                    <a:lnTo>
                      <a:pt x="115335" y="60000"/>
                    </a:lnTo>
                    <a:lnTo>
                      <a:pt x="115250" y="60645"/>
                    </a:lnTo>
                    <a:lnTo>
                      <a:pt x="115250" y="60645"/>
                    </a:lnTo>
                    <a:lnTo>
                      <a:pt x="115590" y="61612"/>
                    </a:lnTo>
                    <a:lnTo>
                      <a:pt x="115929" y="61612"/>
                    </a:lnTo>
                    <a:lnTo>
                      <a:pt x="115929" y="61612"/>
                    </a:lnTo>
                    <a:lnTo>
                      <a:pt x="116098" y="61612"/>
                    </a:lnTo>
                    <a:lnTo>
                      <a:pt x="116098" y="60645"/>
                    </a:lnTo>
                    <a:close/>
                    <a:moveTo>
                      <a:pt x="117201" y="58709"/>
                    </a:moveTo>
                    <a:lnTo>
                      <a:pt x="117201" y="58709"/>
                    </a:lnTo>
                    <a:lnTo>
                      <a:pt x="116438" y="60000"/>
                    </a:lnTo>
                    <a:lnTo>
                      <a:pt x="116607" y="60967"/>
                    </a:lnTo>
                    <a:lnTo>
                      <a:pt x="116607" y="60967"/>
                    </a:lnTo>
                    <a:lnTo>
                      <a:pt x="117286" y="59677"/>
                    </a:lnTo>
                    <a:lnTo>
                      <a:pt x="117201" y="58709"/>
                    </a:lnTo>
                    <a:close/>
                    <a:moveTo>
                      <a:pt x="118558" y="57419"/>
                    </a:moveTo>
                    <a:lnTo>
                      <a:pt x="118558" y="57419"/>
                    </a:lnTo>
                    <a:lnTo>
                      <a:pt x="118134" y="57741"/>
                    </a:lnTo>
                    <a:lnTo>
                      <a:pt x="118134" y="57741"/>
                    </a:lnTo>
                    <a:lnTo>
                      <a:pt x="117710" y="58387"/>
                    </a:lnTo>
                    <a:lnTo>
                      <a:pt x="117710" y="59354"/>
                    </a:lnTo>
                    <a:lnTo>
                      <a:pt x="117710" y="59354"/>
                    </a:lnTo>
                    <a:lnTo>
                      <a:pt x="118134" y="58387"/>
                    </a:lnTo>
                    <a:lnTo>
                      <a:pt x="118134" y="58387"/>
                    </a:lnTo>
                    <a:lnTo>
                      <a:pt x="118558" y="58387"/>
                    </a:lnTo>
                    <a:lnTo>
                      <a:pt x="118558" y="57419"/>
                    </a:lnTo>
                    <a:close/>
                    <a:moveTo>
                      <a:pt x="119660" y="56451"/>
                    </a:moveTo>
                    <a:lnTo>
                      <a:pt x="119660" y="56451"/>
                    </a:lnTo>
                    <a:lnTo>
                      <a:pt x="118897" y="57419"/>
                    </a:lnTo>
                    <a:lnTo>
                      <a:pt x="118897" y="58387"/>
                    </a:lnTo>
                    <a:lnTo>
                      <a:pt x="118897" y="58387"/>
                    </a:lnTo>
                    <a:lnTo>
                      <a:pt x="119745" y="57419"/>
                    </a:lnTo>
                    <a:lnTo>
                      <a:pt x="119660" y="56451"/>
                    </a:lnTo>
                    <a:close/>
                    <a:moveTo>
                      <a:pt x="119745" y="60967"/>
                    </a:moveTo>
                    <a:lnTo>
                      <a:pt x="119745" y="60967"/>
                    </a:lnTo>
                    <a:lnTo>
                      <a:pt x="120000" y="57741"/>
                    </a:lnTo>
                    <a:lnTo>
                      <a:pt x="119745" y="57741"/>
                    </a:lnTo>
                    <a:lnTo>
                      <a:pt x="119745" y="57741"/>
                    </a:lnTo>
                    <a:lnTo>
                      <a:pt x="119491" y="60967"/>
                    </a:lnTo>
                    <a:lnTo>
                      <a:pt x="119745" y="60967"/>
                    </a:lnTo>
                    <a:close/>
                    <a:moveTo>
                      <a:pt x="119406" y="65806"/>
                    </a:moveTo>
                    <a:lnTo>
                      <a:pt x="119406" y="65806"/>
                    </a:lnTo>
                    <a:lnTo>
                      <a:pt x="119491" y="63870"/>
                    </a:lnTo>
                    <a:lnTo>
                      <a:pt x="119491" y="63870"/>
                    </a:lnTo>
                    <a:lnTo>
                      <a:pt x="119660" y="62580"/>
                    </a:lnTo>
                    <a:lnTo>
                      <a:pt x="119406" y="62580"/>
                    </a:lnTo>
                    <a:lnTo>
                      <a:pt x="119406" y="62580"/>
                    </a:lnTo>
                    <a:lnTo>
                      <a:pt x="119321" y="63870"/>
                    </a:lnTo>
                    <a:lnTo>
                      <a:pt x="119321" y="63870"/>
                    </a:lnTo>
                    <a:lnTo>
                      <a:pt x="119321" y="65806"/>
                    </a:lnTo>
                    <a:lnTo>
                      <a:pt x="119406" y="65806"/>
                    </a:lnTo>
                    <a:close/>
                    <a:moveTo>
                      <a:pt x="119321" y="70967"/>
                    </a:moveTo>
                    <a:lnTo>
                      <a:pt x="119321" y="70967"/>
                    </a:lnTo>
                    <a:lnTo>
                      <a:pt x="119406" y="67741"/>
                    </a:lnTo>
                    <a:lnTo>
                      <a:pt x="119151" y="67096"/>
                    </a:lnTo>
                    <a:lnTo>
                      <a:pt x="119151" y="67096"/>
                    </a:lnTo>
                    <a:lnTo>
                      <a:pt x="119067" y="70322"/>
                    </a:lnTo>
                    <a:lnTo>
                      <a:pt x="119321" y="70967"/>
                    </a:lnTo>
                    <a:close/>
                    <a:moveTo>
                      <a:pt x="118812" y="75483"/>
                    </a:moveTo>
                    <a:lnTo>
                      <a:pt x="118812" y="75483"/>
                    </a:lnTo>
                    <a:lnTo>
                      <a:pt x="119067" y="73548"/>
                    </a:lnTo>
                    <a:lnTo>
                      <a:pt x="119067" y="73548"/>
                    </a:lnTo>
                    <a:lnTo>
                      <a:pt x="119151" y="72258"/>
                    </a:lnTo>
                    <a:lnTo>
                      <a:pt x="118897" y="72258"/>
                    </a:lnTo>
                    <a:lnTo>
                      <a:pt x="118897" y="72258"/>
                    </a:lnTo>
                    <a:lnTo>
                      <a:pt x="118812" y="73225"/>
                    </a:lnTo>
                    <a:lnTo>
                      <a:pt x="118812" y="73225"/>
                    </a:lnTo>
                    <a:lnTo>
                      <a:pt x="118643" y="75161"/>
                    </a:lnTo>
                    <a:lnTo>
                      <a:pt x="118812" y="75483"/>
                    </a:lnTo>
                    <a:close/>
                    <a:moveTo>
                      <a:pt x="118134" y="79677"/>
                    </a:moveTo>
                    <a:lnTo>
                      <a:pt x="118134" y="79677"/>
                    </a:lnTo>
                    <a:lnTo>
                      <a:pt x="118558" y="77096"/>
                    </a:lnTo>
                    <a:lnTo>
                      <a:pt x="118388" y="76451"/>
                    </a:lnTo>
                    <a:lnTo>
                      <a:pt x="118388" y="76451"/>
                    </a:lnTo>
                    <a:lnTo>
                      <a:pt x="117964" y="79354"/>
                    </a:lnTo>
                    <a:lnTo>
                      <a:pt x="118134" y="79677"/>
                    </a:lnTo>
                    <a:close/>
                    <a:moveTo>
                      <a:pt x="117031" y="82580"/>
                    </a:moveTo>
                    <a:lnTo>
                      <a:pt x="117201" y="82903"/>
                    </a:lnTo>
                    <a:lnTo>
                      <a:pt x="117201" y="82903"/>
                    </a:lnTo>
                    <a:lnTo>
                      <a:pt x="117455" y="82580"/>
                    </a:lnTo>
                    <a:lnTo>
                      <a:pt x="117455" y="82580"/>
                    </a:lnTo>
                    <a:lnTo>
                      <a:pt x="117795" y="80645"/>
                    </a:lnTo>
                    <a:lnTo>
                      <a:pt x="117710" y="80322"/>
                    </a:lnTo>
                    <a:lnTo>
                      <a:pt x="117710" y="80322"/>
                    </a:lnTo>
                    <a:lnTo>
                      <a:pt x="117286" y="81612"/>
                    </a:lnTo>
                    <a:lnTo>
                      <a:pt x="117286" y="81612"/>
                    </a:lnTo>
                    <a:lnTo>
                      <a:pt x="117201" y="81935"/>
                    </a:lnTo>
                    <a:lnTo>
                      <a:pt x="117031" y="81935"/>
                    </a:lnTo>
                    <a:lnTo>
                      <a:pt x="117031" y="82580"/>
                    </a:lnTo>
                    <a:close/>
                    <a:moveTo>
                      <a:pt x="115844" y="82580"/>
                    </a:moveTo>
                    <a:lnTo>
                      <a:pt x="115844" y="82580"/>
                    </a:lnTo>
                    <a:lnTo>
                      <a:pt x="116098" y="81935"/>
                    </a:lnTo>
                    <a:lnTo>
                      <a:pt x="116098" y="81935"/>
                    </a:lnTo>
                    <a:lnTo>
                      <a:pt x="116183" y="81935"/>
                    </a:lnTo>
                    <a:lnTo>
                      <a:pt x="116183" y="81935"/>
                    </a:lnTo>
                    <a:lnTo>
                      <a:pt x="116607" y="82580"/>
                    </a:lnTo>
                    <a:lnTo>
                      <a:pt x="116692" y="81612"/>
                    </a:lnTo>
                    <a:lnTo>
                      <a:pt x="116692" y="81612"/>
                    </a:lnTo>
                    <a:lnTo>
                      <a:pt x="116183" y="81290"/>
                    </a:lnTo>
                    <a:lnTo>
                      <a:pt x="116183" y="81290"/>
                    </a:lnTo>
                    <a:lnTo>
                      <a:pt x="115929" y="81612"/>
                    </a:lnTo>
                    <a:lnTo>
                      <a:pt x="115929" y="81612"/>
                    </a:lnTo>
                    <a:lnTo>
                      <a:pt x="115844" y="81612"/>
                    </a:lnTo>
                    <a:lnTo>
                      <a:pt x="115844" y="82580"/>
                    </a:lnTo>
                    <a:close/>
                    <a:moveTo>
                      <a:pt x="115250" y="85483"/>
                    </a:moveTo>
                    <a:lnTo>
                      <a:pt x="115250" y="85483"/>
                    </a:lnTo>
                    <a:lnTo>
                      <a:pt x="115250" y="84838"/>
                    </a:lnTo>
                    <a:lnTo>
                      <a:pt x="115250" y="84838"/>
                    </a:lnTo>
                    <a:lnTo>
                      <a:pt x="115250" y="84516"/>
                    </a:lnTo>
                    <a:lnTo>
                      <a:pt x="115250" y="84516"/>
                    </a:lnTo>
                    <a:lnTo>
                      <a:pt x="115505" y="83548"/>
                    </a:lnTo>
                    <a:lnTo>
                      <a:pt x="115335" y="82580"/>
                    </a:lnTo>
                    <a:lnTo>
                      <a:pt x="115335" y="82580"/>
                    </a:lnTo>
                    <a:lnTo>
                      <a:pt x="115250" y="82903"/>
                    </a:lnTo>
                    <a:lnTo>
                      <a:pt x="114996" y="83870"/>
                    </a:lnTo>
                    <a:lnTo>
                      <a:pt x="114996" y="83870"/>
                    </a:lnTo>
                    <a:lnTo>
                      <a:pt x="114996" y="84838"/>
                    </a:lnTo>
                    <a:lnTo>
                      <a:pt x="114996" y="84838"/>
                    </a:lnTo>
                    <a:lnTo>
                      <a:pt x="114996" y="85806"/>
                    </a:lnTo>
                    <a:lnTo>
                      <a:pt x="115250" y="85483"/>
                    </a:lnTo>
                    <a:close/>
                    <a:moveTo>
                      <a:pt x="115505" y="90645"/>
                    </a:moveTo>
                    <a:lnTo>
                      <a:pt x="115505" y="90645"/>
                    </a:lnTo>
                    <a:lnTo>
                      <a:pt x="115590" y="89677"/>
                    </a:lnTo>
                    <a:lnTo>
                      <a:pt x="115590" y="89677"/>
                    </a:lnTo>
                    <a:lnTo>
                      <a:pt x="115505" y="88064"/>
                    </a:lnTo>
                    <a:lnTo>
                      <a:pt x="115505" y="88064"/>
                    </a:lnTo>
                    <a:lnTo>
                      <a:pt x="115335" y="87096"/>
                    </a:lnTo>
                    <a:lnTo>
                      <a:pt x="115081" y="87096"/>
                    </a:lnTo>
                    <a:lnTo>
                      <a:pt x="115081" y="87096"/>
                    </a:lnTo>
                    <a:lnTo>
                      <a:pt x="115250" y="88709"/>
                    </a:lnTo>
                    <a:lnTo>
                      <a:pt x="115250" y="88709"/>
                    </a:lnTo>
                    <a:lnTo>
                      <a:pt x="115335" y="89677"/>
                    </a:lnTo>
                    <a:lnTo>
                      <a:pt x="115335" y="89677"/>
                    </a:lnTo>
                    <a:lnTo>
                      <a:pt x="115335" y="90000"/>
                    </a:lnTo>
                    <a:lnTo>
                      <a:pt x="115505" y="90645"/>
                    </a:lnTo>
                    <a:close/>
                    <a:moveTo>
                      <a:pt x="115081" y="95161"/>
                    </a:moveTo>
                    <a:lnTo>
                      <a:pt x="115081" y="95161"/>
                    </a:lnTo>
                    <a:lnTo>
                      <a:pt x="115505" y="91935"/>
                    </a:lnTo>
                    <a:lnTo>
                      <a:pt x="115250" y="91935"/>
                    </a:lnTo>
                    <a:lnTo>
                      <a:pt x="115250" y="91935"/>
                    </a:lnTo>
                    <a:lnTo>
                      <a:pt x="114826" y="94838"/>
                    </a:lnTo>
                    <a:lnTo>
                      <a:pt x="115081" y="95161"/>
                    </a:lnTo>
                    <a:close/>
                    <a:moveTo>
                      <a:pt x="113978" y="98064"/>
                    </a:moveTo>
                    <a:lnTo>
                      <a:pt x="113978" y="98064"/>
                    </a:lnTo>
                    <a:lnTo>
                      <a:pt x="114487" y="97419"/>
                    </a:lnTo>
                    <a:lnTo>
                      <a:pt x="114487" y="97419"/>
                    </a:lnTo>
                    <a:lnTo>
                      <a:pt x="114742" y="97096"/>
                    </a:lnTo>
                    <a:lnTo>
                      <a:pt x="114826" y="96451"/>
                    </a:lnTo>
                    <a:lnTo>
                      <a:pt x="114742" y="96129"/>
                    </a:lnTo>
                    <a:lnTo>
                      <a:pt x="114742" y="96129"/>
                    </a:lnTo>
                    <a:lnTo>
                      <a:pt x="114487" y="97096"/>
                    </a:lnTo>
                    <a:lnTo>
                      <a:pt x="114487" y="97096"/>
                    </a:lnTo>
                    <a:lnTo>
                      <a:pt x="113978" y="97096"/>
                    </a:lnTo>
                    <a:lnTo>
                      <a:pt x="113978" y="98064"/>
                    </a:lnTo>
                    <a:close/>
                    <a:moveTo>
                      <a:pt x="112876" y="99354"/>
                    </a:moveTo>
                    <a:lnTo>
                      <a:pt x="112876" y="99354"/>
                    </a:lnTo>
                    <a:lnTo>
                      <a:pt x="113300" y="98387"/>
                    </a:lnTo>
                    <a:lnTo>
                      <a:pt x="113469" y="98064"/>
                    </a:lnTo>
                    <a:lnTo>
                      <a:pt x="113469" y="98064"/>
                    </a:lnTo>
                    <a:lnTo>
                      <a:pt x="113639" y="98064"/>
                    </a:lnTo>
                    <a:lnTo>
                      <a:pt x="113639" y="97096"/>
                    </a:lnTo>
                    <a:lnTo>
                      <a:pt x="113639" y="97096"/>
                    </a:lnTo>
                    <a:lnTo>
                      <a:pt x="113385" y="97419"/>
                    </a:lnTo>
                    <a:lnTo>
                      <a:pt x="113385" y="97419"/>
                    </a:lnTo>
                    <a:lnTo>
                      <a:pt x="113130" y="98064"/>
                    </a:lnTo>
                    <a:lnTo>
                      <a:pt x="112791" y="99032"/>
                    </a:lnTo>
                    <a:lnTo>
                      <a:pt x="112876" y="99354"/>
                    </a:lnTo>
                    <a:close/>
                    <a:moveTo>
                      <a:pt x="112028" y="103225"/>
                    </a:moveTo>
                    <a:lnTo>
                      <a:pt x="112028" y="103225"/>
                    </a:lnTo>
                    <a:lnTo>
                      <a:pt x="112197" y="102580"/>
                    </a:lnTo>
                    <a:lnTo>
                      <a:pt x="112197" y="102580"/>
                    </a:lnTo>
                    <a:lnTo>
                      <a:pt x="112621" y="100322"/>
                    </a:lnTo>
                    <a:lnTo>
                      <a:pt x="112537" y="100000"/>
                    </a:lnTo>
                    <a:lnTo>
                      <a:pt x="112537" y="100000"/>
                    </a:lnTo>
                    <a:lnTo>
                      <a:pt x="112028" y="101612"/>
                    </a:lnTo>
                    <a:lnTo>
                      <a:pt x="111943" y="102258"/>
                    </a:lnTo>
                    <a:lnTo>
                      <a:pt x="112028" y="103225"/>
                    </a:lnTo>
                    <a:close/>
                    <a:moveTo>
                      <a:pt x="111180" y="104193"/>
                    </a:moveTo>
                    <a:lnTo>
                      <a:pt x="111180" y="104193"/>
                    </a:lnTo>
                    <a:lnTo>
                      <a:pt x="111180" y="103225"/>
                    </a:lnTo>
                    <a:lnTo>
                      <a:pt x="111180" y="103225"/>
                    </a:lnTo>
                    <a:lnTo>
                      <a:pt x="111180" y="103225"/>
                    </a:lnTo>
                    <a:lnTo>
                      <a:pt x="111180" y="103225"/>
                    </a:lnTo>
                    <a:lnTo>
                      <a:pt x="111180" y="103225"/>
                    </a:lnTo>
                    <a:lnTo>
                      <a:pt x="111180" y="103225"/>
                    </a:lnTo>
                    <a:lnTo>
                      <a:pt x="111180" y="103225"/>
                    </a:lnTo>
                    <a:lnTo>
                      <a:pt x="111180" y="103225"/>
                    </a:lnTo>
                    <a:lnTo>
                      <a:pt x="111180" y="103225"/>
                    </a:lnTo>
                    <a:lnTo>
                      <a:pt x="111519" y="103225"/>
                    </a:lnTo>
                    <a:lnTo>
                      <a:pt x="111519" y="102580"/>
                    </a:lnTo>
                    <a:lnTo>
                      <a:pt x="111519" y="102580"/>
                    </a:lnTo>
                    <a:lnTo>
                      <a:pt x="111180" y="102258"/>
                    </a:lnTo>
                    <a:lnTo>
                      <a:pt x="111180" y="102258"/>
                    </a:lnTo>
                    <a:lnTo>
                      <a:pt x="111010" y="102580"/>
                    </a:lnTo>
                    <a:lnTo>
                      <a:pt x="111010" y="102580"/>
                    </a:lnTo>
                    <a:lnTo>
                      <a:pt x="110925" y="103225"/>
                    </a:lnTo>
                    <a:lnTo>
                      <a:pt x="110925" y="103225"/>
                    </a:lnTo>
                    <a:lnTo>
                      <a:pt x="110925" y="104193"/>
                    </a:lnTo>
                    <a:lnTo>
                      <a:pt x="111180" y="104193"/>
                    </a:lnTo>
                    <a:close/>
                    <a:moveTo>
                      <a:pt x="110332" y="107741"/>
                    </a:moveTo>
                    <a:lnTo>
                      <a:pt x="110332" y="107741"/>
                    </a:lnTo>
                    <a:lnTo>
                      <a:pt x="110416" y="107741"/>
                    </a:lnTo>
                    <a:lnTo>
                      <a:pt x="110416" y="107741"/>
                    </a:lnTo>
                    <a:lnTo>
                      <a:pt x="110586" y="107741"/>
                    </a:lnTo>
                    <a:lnTo>
                      <a:pt x="110840" y="107419"/>
                    </a:lnTo>
                    <a:lnTo>
                      <a:pt x="110840" y="107419"/>
                    </a:lnTo>
                    <a:lnTo>
                      <a:pt x="111010" y="105806"/>
                    </a:lnTo>
                    <a:lnTo>
                      <a:pt x="110925" y="105483"/>
                    </a:lnTo>
                    <a:lnTo>
                      <a:pt x="110925" y="105483"/>
                    </a:lnTo>
                    <a:lnTo>
                      <a:pt x="110671" y="106451"/>
                    </a:lnTo>
                    <a:lnTo>
                      <a:pt x="110671" y="106451"/>
                    </a:lnTo>
                    <a:lnTo>
                      <a:pt x="110416" y="106774"/>
                    </a:lnTo>
                    <a:lnTo>
                      <a:pt x="110332" y="106774"/>
                    </a:lnTo>
                    <a:lnTo>
                      <a:pt x="110332" y="107741"/>
                    </a:lnTo>
                    <a:close/>
                    <a:moveTo>
                      <a:pt x="109229" y="107419"/>
                    </a:moveTo>
                    <a:lnTo>
                      <a:pt x="109229" y="107419"/>
                    </a:lnTo>
                    <a:lnTo>
                      <a:pt x="109314" y="106774"/>
                    </a:lnTo>
                    <a:lnTo>
                      <a:pt x="109484" y="106774"/>
                    </a:lnTo>
                    <a:lnTo>
                      <a:pt x="109568" y="106774"/>
                    </a:lnTo>
                    <a:lnTo>
                      <a:pt x="109568" y="106774"/>
                    </a:lnTo>
                    <a:lnTo>
                      <a:pt x="109823" y="106774"/>
                    </a:lnTo>
                    <a:lnTo>
                      <a:pt x="109908" y="106451"/>
                    </a:lnTo>
                    <a:lnTo>
                      <a:pt x="109908" y="106451"/>
                    </a:lnTo>
                    <a:lnTo>
                      <a:pt x="109568" y="105806"/>
                    </a:lnTo>
                    <a:lnTo>
                      <a:pt x="109484" y="105806"/>
                    </a:lnTo>
                    <a:lnTo>
                      <a:pt x="109484" y="105806"/>
                    </a:lnTo>
                    <a:lnTo>
                      <a:pt x="109229" y="106451"/>
                    </a:lnTo>
                    <a:lnTo>
                      <a:pt x="109060" y="106774"/>
                    </a:lnTo>
                    <a:lnTo>
                      <a:pt x="109229" y="107419"/>
                    </a:lnTo>
                    <a:close/>
                    <a:moveTo>
                      <a:pt x="108381" y="110967"/>
                    </a:moveTo>
                    <a:lnTo>
                      <a:pt x="108381" y="110967"/>
                    </a:lnTo>
                    <a:lnTo>
                      <a:pt x="108720" y="109677"/>
                    </a:lnTo>
                    <a:lnTo>
                      <a:pt x="108975" y="108709"/>
                    </a:lnTo>
                    <a:lnTo>
                      <a:pt x="108805" y="108387"/>
                    </a:lnTo>
                    <a:lnTo>
                      <a:pt x="108805" y="108387"/>
                    </a:lnTo>
                    <a:lnTo>
                      <a:pt x="108212" y="110645"/>
                    </a:lnTo>
                    <a:lnTo>
                      <a:pt x="108381" y="110967"/>
                    </a:lnTo>
                    <a:close/>
                    <a:moveTo>
                      <a:pt x="107279" y="113548"/>
                    </a:moveTo>
                    <a:lnTo>
                      <a:pt x="107363" y="113548"/>
                    </a:lnTo>
                    <a:lnTo>
                      <a:pt x="107363" y="113548"/>
                    </a:lnTo>
                    <a:lnTo>
                      <a:pt x="107957" y="111935"/>
                    </a:lnTo>
                    <a:lnTo>
                      <a:pt x="107872" y="111612"/>
                    </a:lnTo>
                    <a:lnTo>
                      <a:pt x="107872" y="111612"/>
                    </a:lnTo>
                    <a:lnTo>
                      <a:pt x="107279" y="112580"/>
                    </a:lnTo>
                    <a:lnTo>
                      <a:pt x="107109" y="112903"/>
                    </a:lnTo>
                    <a:lnTo>
                      <a:pt x="107279" y="113548"/>
                    </a:lnTo>
                    <a:close/>
                    <a:moveTo>
                      <a:pt x="106176" y="115806"/>
                    </a:moveTo>
                    <a:lnTo>
                      <a:pt x="106176" y="115806"/>
                    </a:lnTo>
                    <a:lnTo>
                      <a:pt x="106176" y="115806"/>
                    </a:lnTo>
                    <a:lnTo>
                      <a:pt x="106515" y="114838"/>
                    </a:lnTo>
                    <a:lnTo>
                      <a:pt x="106855" y="114193"/>
                    </a:lnTo>
                    <a:lnTo>
                      <a:pt x="106770" y="113548"/>
                    </a:lnTo>
                    <a:lnTo>
                      <a:pt x="106770" y="113548"/>
                    </a:lnTo>
                    <a:lnTo>
                      <a:pt x="106346" y="113870"/>
                    </a:lnTo>
                    <a:lnTo>
                      <a:pt x="106007" y="114838"/>
                    </a:lnTo>
                    <a:lnTo>
                      <a:pt x="106007" y="115161"/>
                    </a:lnTo>
                    <a:lnTo>
                      <a:pt x="106176" y="115806"/>
                    </a:lnTo>
                    <a:close/>
                    <a:moveTo>
                      <a:pt x="105498" y="120000"/>
                    </a:moveTo>
                    <a:lnTo>
                      <a:pt x="105498" y="120000"/>
                    </a:lnTo>
                    <a:lnTo>
                      <a:pt x="105922" y="117096"/>
                    </a:lnTo>
                    <a:lnTo>
                      <a:pt x="105752" y="116774"/>
                    </a:lnTo>
                    <a:lnTo>
                      <a:pt x="105752" y="116774"/>
                    </a:lnTo>
                    <a:lnTo>
                      <a:pt x="105243" y="119354"/>
                    </a:lnTo>
                    <a:lnTo>
                      <a:pt x="105498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Shape 799"/>
              <p:cNvSpPr/>
              <p:nvPr/>
            </p:nvSpPr>
            <p:spPr>
              <a:xfrm>
                <a:off x="6584950" y="3251201"/>
                <a:ext cx="784200" cy="292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1" y="10434"/>
                    </a:moveTo>
                    <a:lnTo>
                      <a:pt x="971" y="10434"/>
                    </a:lnTo>
                    <a:lnTo>
                      <a:pt x="971" y="10434"/>
                    </a:lnTo>
                    <a:lnTo>
                      <a:pt x="728" y="5869"/>
                    </a:lnTo>
                    <a:lnTo>
                      <a:pt x="0" y="5869"/>
                    </a:lnTo>
                    <a:lnTo>
                      <a:pt x="0" y="5869"/>
                    </a:lnTo>
                    <a:lnTo>
                      <a:pt x="242" y="10434"/>
                    </a:lnTo>
                    <a:lnTo>
                      <a:pt x="242" y="10434"/>
                    </a:lnTo>
                    <a:lnTo>
                      <a:pt x="728" y="11086"/>
                    </a:lnTo>
                    <a:lnTo>
                      <a:pt x="971" y="10434"/>
                    </a:lnTo>
                    <a:close/>
                    <a:moveTo>
                      <a:pt x="4129" y="16304"/>
                    </a:moveTo>
                    <a:lnTo>
                      <a:pt x="4129" y="16304"/>
                    </a:lnTo>
                    <a:lnTo>
                      <a:pt x="2186" y="12391"/>
                    </a:lnTo>
                    <a:lnTo>
                      <a:pt x="1700" y="14347"/>
                    </a:lnTo>
                    <a:lnTo>
                      <a:pt x="1700" y="14347"/>
                    </a:lnTo>
                    <a:lnTo>
                      <a:pt x="3886" y="16956"/>
                    </a:lnTo>
                    <a:lnTo>
                      <a:pt x="4129" y="16304"/>
                    </a:lnTo>
                    <a:close/>
                    <a:moveTo>
                      <a:pt x="5344" y="24782"/>
                    </a:moveTo>
                    <a:lnTo>
                      <a:pt x="5344" y="24782"/>
                    </a:lnTo>
                    <a:lnTo>
                      <a:pt x="5587" y="22826"/>
                    </a:lnTo>
                    <a:lnTo>
                      <a:pt x="5587" y="22826"/>
                    </a:lnTo>
                    <a:lnTo>
                      <a:pt x="6072" y="21521"/>
                    </a:lnTo>
                    <a:lnTo>
                      <a:pt x="6072" y="21521"/>
                    </a:lnTo>
                    <a:lnTo>
                      <a:pt x="5587" y="19565"/>
                    </a:lnTo>
                    <a:lnTo>
                      <a:pt x="5344" y="18913"/>
                    </a:lnTo>
                    <a:lnTo>
                      <a:pt x="5344" y="18260"/>
                    </a:lnTo>
                    <a:lnTo>
                      <a:pt x="4858" y="18913"/>
                    </a:lnTo>
                    <a:lnTo>
                      <a:pt x="4858" y="19565"/>
                    </a:lnTo>
                    <a:lnTo>
                      <a:pt x="4858" y="19565"/>
                    </a:lnTo>
                    <a:lnTo>
                      <a:pt x="5344" y="21521"/>
                    </a:lnTo>
                    <a:lnTo>
                      <a:pt x="5344" y="21521"/>
                    </a:lnTo>
                    <a:lnTo>
                      <a:pt x="5344" y="21521"/>
                    </a:lnTo>
                    <a:lnTo>
                      <a:pt x="5344" y="21521"/>
                    </a:lnTo>
                    <a:lnTo>
                      <a:pt x="4858" y="23478"/>
                    </a:lnTo>
                    <a:lnTo>
                      <a:pt x="5344" y="24782"/>
                    </a:lnTo>
                    <a:close/>
                    <a:moveTo>
                      <a:pt x="4858" y="31956"/>
                    </a:moveTo>
                    <a:lnTo>
                      <a:pt x="4858" y="31956"/>
                    </a:lnTo>
                    <a:lnTo>
                      <a:pt x="4615" y="30000"/>
                    </a:lnTo>
                    <a:lnTo>
                      <a:pt x="4129" y="29347"/>
                    </a:lnTo>
                    <a:lnTo>
                      <a:pt x="4129" y="29347"/>
                    </a:lnTo>
                    <a:lnTo>
                      <a:pt x="4615" y="28695"/>
                    </a:lnTo>
                    <a:lnTo>
                      <a:pt x="4615" y="28695"/>
                    </a:lnTo>
                    <a:lnTo>
                      <a:pt x="4615" y="27391"/>
                    </a:lnTo>
                    <a:lnTo>
                      <a:pt x="4129" y="26739"/>
                    </a:lnTo>
                    <a:lnTo>
                      <a:pt x="4129" y="26739"/>
                    </a:lnTo>
                    <a:lnTo>
                      <a:pt x="3886" y="27391"/>
                    </a:lnTo>
                    <a:lnTo>
                      <a:pt x="3886" y="27391"/>
                    </a:lnTo>
                    <a:lnTo>
                      <a:pt x="3886" y="29347"/>
                    </a:lnTo>
                    <a:lnTo>
                      <a:pt x="3886" y="29347"/>
                    </a:lnTo>
                    <a:lnTo>
                      <a:pt x="3886" y="31304"/>
                    </a:lnTo>
                    <a:lnTo>
                      <a:pt x="4615" y="33260"/>
                    </a:lnTo>
                    <a:lnTo>
                      <a:pt x="4858" y="31956"/>
                    </a:lnTo>
                    <a:close/>
                    <a:moveTo>
                      <a:pt x="7773" y="37826"/>
                    </a:moveTo>
                    <a:lnTo>
                      <a:pt x="7773" y="37826"/>
                    </a:lnTo>
                    <a:lnTo>
                      <a:pt x="6072" y="33913"/>
                    </a:lnTo>
                    <a:lnTo>
                      <a:pt x="5587" y="35869"/>
                    </a:lnTo>
                    <a:lnTo>
                      <a:pt x="5587" y="35869"/>
                    </a:lnTo>
                    <a:lnTo>
                      <a:pt x="7287" y="39782"/>
                    </a:lnTo>
                    <a:lnTo>
                      <a:pt x="7773" y="37826"/>
                    </a:lnTo>
                    <a:close/>
                    <a:moveTo>
                      <a:pt x="10931" y="42391"/>
                    </a:moveTo>
                    <a:lnTo>
                      <a:pt x="10931" y="42391"/>
                    </a:lnTo>
                    <a:lnTo>
                      <a:pt x="8744" y="39782"/>
                    </a:lnTo>
                    <a:lnTo>
                      <a:pt x="8744" y="40434"/>
                    </a:lnTo>
                    <a:lnTo>
                      <a:pt x="8744" y="40434"/>
                    </a:lnTo>
                    <a:lnTo>
                      <a:pt x="10931" y="44347"/>
                    </a:lnTo>
                    <a:lnTo>
                      <a:pt x="10931" y="42391"/>
                    </a:lnTo>
                    <a:close/>
                    <a:moveTo>
                      <a:pt x="13360" y="50869"/>
                    </a:moveTo>
                    <a:lnTo>
                      <a:pt x="13360" y="50869"/>
                    </a:lnTo>
                    <a:lnTo>
                      <a:pt x="13117" y="48260"/>
                    </a:lnTo>
                    <a:lnTo>
                      <a:pt x="12631" y="46304"/>
                    </a:lnTo>
                    <a:lnTo>
                      <a:pt x="12631" y="46304"/>
                    </a:lnTo>
                    <a:lnTo>
                      <a:pt x="11902" y="44347"/>
                    </a:lnTo>
                    <a:lnTo>
                      <a:pt x="11659" y="46304"/>
                    </a:lnTo>
                    <a:lnTo>
                      <a:pt x="11659" y="46304"/>
                    </a:lnTo>
                    <a:lnTo>
                      <a:pt x="11902" y="46956"/>
                    </a:lnTo>
                    <a:lnTo>
                      <a:pt x="11902" y="46956"/>
                    </a:lnTo>
                    <a:lnTo>
                      <a:pt x="13117" y="50869"/>
                    </a:lnTo>
                    <a:lnTo>
                      <a:pt x="13360" y="50869"/>
                    </a:lnTo>
                    <a:close/>
                    <a:moveTo>
                      <a:pt x="14089" y="60652"/>
                    </a:moveTo>
                    <a:lnTo>
                      <a:pt x="14089" y="60652"/>
                    </a:lnTo>
                    <a:lnTo>
                      <a:pt x="13603" y="54130"/>
                    </a:lnTo>
                    <a:lnTo>
                      <a:pt x="13117" y="54782"/>
                    </a:lnTo>
                    <a:lnTo>
                      <a:pt x="13117" y="54782"/>
                    </a:lnTo>
                    <a:lnTo>
                      <a:pt x="13360" y="61304"/>
                    </a:lnTo>
                    <a:lnTo>
                      <a:pt x="14089" y="60652"/>
                    </a:lnTo>
                    <a:close/>
                    <a:moveTo>
                      <a:pt x="14331" y="71086"/>
                    </a:moveTo>
                    <a:lnTo>
                      <a:pt x="14331" y="71086"/>
                    </a:lnTo>
                    <a:lnTo>
                      <a:pt x="14089" y="64565"/>
                    </a:lnTo>
                    <a:lnTo>
                      <a:pt x="13603" y="64565"/>
                    </a:lnTo>
                    <a:lnTo>
                      <a:pt x="13603" y="64565"/>
                    </a:lnTo>
                    <a:lnTo>
                      <a:pt x="13603" y="71086"/>
                    </a:lnTo>
                    <a:lnTo>
                      <a:pt x="14331" y="71086"/>
                    </a:lnTo>
                    <a:close/>
                    <a:moveTo>
                      <a:pt x="15789" y="76304"/>
                    </a:moveTo>
                    <a:lnTo>
                      <a:pt x="15789" y="76304"/>
                    </a:lnTo>
                    <a:lnTo>
                      <a:pt x="14817" y="75652"/>
                    </a:lnTo>
                    <a:lnTo>
                      <a:pt x="14817" y="75652"/>
                    </a:lnTo>
                    <a:lnTo>
                      <a:pt x="14331" y="75652"/>
                    </a:lnTo>
                    <a:lnTo>
                      <a:pt x="14331" y="74347"/>
                    </a:lnTo>
                    <a:lnTo>
                      <a:pt x="14331" y="73695"/>
                    </a:lnTo>
                    <a:lnTo>
                      <a:pt x="13603" y="73695"/>
                    </a:lnTo>
                    <a:lnTo>
                      <a:pt x="13603" y="74347"/>
                    </a:lnTo>
                    <a:lnTo>
                      <a:pt x="13603" y="74347"/>
                    </a:lnTo>
                    <a:lnTo>
                      <a:pt x="14089" y="76304"/>
                    </a:lnTo>
                    <a:lnTo>
                      <a:pt x="14089" y="76304"/>
                    </a:lnTo>
                    <a:lnTo>
                      <a:pt x="14817" y="77608"/>
                    </a:lnTo>
                    <a:lnTo>
                      <a:pt x="15789" y="78260"/>
                    </a:lnTo>
                    <a:lnTo>
                      <a:pt x="15789" y="76304"/>
                    </a:lnTo>
                    <a:close/>
                    <a:moveTo>
                      <a:pt x="19433" y="78260"/>
                    </a:moveTo>
                    <a:lnTo>
                      <a:pt x="19433" y="78260"/>
                    </a:lnTo>
                    <a:lnTo>
                      <a:pt x="17246" y="77608"/>
                    </a:lnTo>
                    <a:lnTo>
                      <a:pt x="17004" y="79565"/>
                    </a:lnTo>
                    <a:lnTo>
                      <a:pt x="17004" y="79565"/>
                    </a:lnTo>
                    <a:lnTo>
                      <a:pt x="19433" y="80217"/>
                    </a:lnTo>
                    <a:lnTo>
                      <a:pt x="19433" y="78260"/>
                    </a:lnTo>
                    <a:close/>
                    <a:moveTo>
                      <a:pt x="22834" y="83478"/>
                    </a:moveTo>
                    <a:lnTo>
                      <a:pt x="22834" y="83478"/>
                    </a:lnTo>
                    <a:lnTo>
                      <a:pt x="20647" y="79565"/>
                    </a:lnTo>
                    <a:lnTo>
                      <a:pt x="20647" y="79565"/>
                    </a:lnTo>
                    <a:lnTo>
                      <a:pt x="20404" y="81521"/>
                    </a:lnTo>
                    <a:lnTo>
                      <a:pt x="20404" y="81521"/>
                    </a:lnTo>
                    <a:lnTo>
                      <a:pt x="20404" y="81521"/>
                    </a:lnTo>
                    <a:lnTo>
                      <a:pt x="22591" y="84130"/>
                    </a:lnTo>
                    <a:lnTo>
                      <a:pt x="22834" y="83478"/>
                    </a:lnTo>
                    <a:close/>
                    <a:moveTo>
                      <a:pt x="22834" y="91956"/>
                    </a:moveTo>
                    <a:lnTo>
                      <a:pt x="22834" y="91956"/>
                    </a:lnTo>
                    <a:lnTo>
                      <a:pt x="23805" y="88695"/>
                    </a:lnTo>
                    <a:lnTo>
                      <a:pt x="23805" y="88695"/>
                    </a:lnTo>
                    <a:lnTo>
                      <a:pt x="24291" y="86086"/>
                    </a:lnTo>
                    <a:lnTo>
                      <a:pt x="24291" y="86086"/>
                    </a:lnTo>
                    <a:lnTo>
                      <a:pt x="23805" y="84782"/>
                    </a:lnTo>
                    <a:lnTo>
                      <a:pt x="23805" y="84782"/>
                    </a:lnTo>
                    <a:lnTo>
                      <a:pt x="23562" y="86086"/>
                    </a:lnTo>
                    <a:lnTo>
                      <a:pt x="23562" y="86086"/>
                    </a:lnTo>
                    <a:lnTo>
                      <a:pt x="23562" y="86086"/>
                    </a:lnTo>
                    <a:lnTo>
                      <a:pt x="23562" y="86086"/>
                    </a:lnTo>
                    <a:lnTo>
                      <a:pt x="23562" y="86086"/>
                    </a:lnTo>
                    <a:lnTo>
                      <a:pt x="23319" y="88043"/>
                    </a:lnTo>
                    <a:lnTo>
                      <a:pt x="23319" y="88043"/>
                    </a:lnTo>
                    <a:lnTo>
                      <a:pt x="22591" y="90652"/>
                    </a:lnTo>
                    <a:lnTo>
                      <a:pt x="22834" y="91956"/>
                    </a:lnTo>
                    <a:close/>
                    <a:moveTo>
                      <a:pt x="23562" y="99130"/>
                    </a:moveTo>
                    <a:lnTo>
                      <a:pt x="23562" y="99130"/>
                    </a:lnTo>
                    <a:lnTo>
                      <a:pt x="22591" y="96521"/>
                    </a:lnTo>
                    <a:lnTo>
                      <a:pt x="22591" y="96521"/>
                    </a:lnTo>
                    <a:lnTo>
                      <a:pt x="22591" y="94565"/>
                    </a:lnTo>
                    <a:lnTo>
                      <a:pt x="22591" y="94565"/>
                    </a:lnTo>
                    <a:lnTo>
                      <a:pt x="21862" y="93260"/>
                    </a:lnTo>
                    <a:lnTo>
                      <a:pt x="21862" y="94565"/>
                    </a:lnTo>
                    <a:lnTo>
                      <a:pt x="21862" y="94565"/>
                    </a:lnTo>
                    <a:lnTo>
                      <a:pt x="22105" y="97173"/>
                    </a:lnTo>
                    <a:lnTo>
                      <a:pt x="22105" y="97173"/>
                    </a:lnTo>
                    <a:lnTo>
                      <a:pt x="22834" y="100434"/>
                    </a:lnTo>
                    <a:lnTo>
                      <a:pt x="23562" y="99130"/>
                    </a:lnTo>
                    <a:close/>
                    <a:moveTo>
                      <a:pt x="25991" y="105652"/>
                    </a:moveTo>
                    <a:lnTo>
                      <a:pt x="25991" y="105652"/>
                    </a:lnTo>
                    <a:lnTo>
                      <a:pt x="24291" y="101086"/>
                    </a:lnTo>
                    <a:lnTo>
                      <a:pt x="23805" y="103043"/>
                    </a:lnTo>
                    <a:lnTo>
                      <a:pt x="23805" y="103043"/>
                    </a:lnTo>
                    <a:lnTo>
                      <a:pt x="25748" y="106956"/>
                    </a:lnTo>
                    <a:lnTo>
                      <a:pt x="25991" y="105652"/>
                    </a:lnTo>
                    <a:close/>
                    <a:moveTo>
                      <a:pt x="29149" y="107608"/>
                    </a:moveTo>
                    <a:lnTo>
                      <a:pt x="29149" y="107608"/>
                    </a:lnTo>
                    <a:lnTo>
                      <a:pt x="28178" y="107608"/>
                    </a:lnTo>
                    <a:lnTo>
                      <a:pt x="28178" y="107608"/>
                    </a:lnTo>
                    <a:lnTo>
                      <a:pt x="27206" y="106956"/>
                    </a:lnTo>
                    <a:lnTo>
                      <a:pt x="26720" y="108913"/>
                    </a:lnTo>
                    <a:lnTo>
                      <a:pt x="26720" y="108913"/>
                    </a:lnTo>
                    <a:lnTo>
                      <a:pt x="28178" y="108913"/>
                    </a:lnTo>
                    <a:lnTo>
                      <a:pt x="28178" y="108913"/>
                    </a:lnTo>
                    <a:lnTo>
                      <a:pt x="29149" y="108913"/>
                    </a:lnTo>
                    <a:lnTo>
                      <a:pt x="29149" y="107608"/>
                    </a:lnTo>
                    <a:close/>
                    <a:moveTo>
                      <a:pt x="33036" y="105652"/>
                    </a:moveTo>
                    <a:lnTo>
                      <a:pt x="33036" y="105652"/>
                    </a:lnTo>
                    <a:lnTo>
                      <a:pt x="30607" y="106956"/>
                    </a:lnTo>
                    <a:lnTo>
                      <a:pt x="30607" y="108913"/>
                    </a:lnTo>
                    <a:lnTo>
                      <a:pt x="30607" y="108913"/>
                    </a:lnTo>
                    <a:lnTo>
                      <a:pt x="33036" y="107608"/>
                    </a:lnTo>
                    <a:lnTo>
                      <a:pt x="33036" y="105652"/>
                    </a:lnTo>
                    <a:close/>
                    <a:moveTo>
                      <a:pt x="36680" y="103695"/>
                    </a:moveTo>
                    <a:lnTo>
                      <a:pt x="36680" y="103695"/>
                    </a:lnTo>
                    <a:lnTo>
                      <a:pt x="34008" y="105652"/>
                    </a:lnTo>
                    <a:lnTo>
                      <a:pt x="34493" y="106956"/>
                    </a:lnTo>
                    <a:lnTo>
                      <a:pt x="34493" y="106956"/>
                    </a:lnTo>
                    <a:lnTo>
                      <a:pt x="36680" y="105652"/>
                    </a:lnTo>
                    <a:lnTo>
                      <a:pt x="36680" y="103695"/>
                    </a:lnTo>
                    <a:close/>
                    <a:moveTo>
                      <a:pt x="40566" y="103043"/>
                    </a:moveTo>
                    <a:lnTo>
                      <a:pt x="40566" y="103043"/>
                    </a:lnTo>
                    <a:lnTo>
                      <a:pt x="38380" y="103043"/>
                    </a:lnTo>
                    <a:lnTo>
                      <a:pt x="38380" y="103043"/>
                    </a:lnTo>
                    <a:lnTo>
                      <a:pt x="37651" y="103043"/>
                    </a:lnTo>
                    <a:lnTo>
                      <a:pt x="37894" y="105000"/>
                    </a:lnTo>
                    <a:lnTo>
                      <a:pt x="37894" y="105000"/>
                    </a:lnTo>
                    <a:lnTo>
                      <a:pt x="38380" y="105000"/>
                    </a:lnTo>
                    <a:lnTo>
                      <a:pt x="38380" y="105000"/>
                    </a:lnTo>
                    <a:lnTo>
                      <a:pt x="40080" y="105000"/>
                    </a:lnTo>
                    <a:lnTo>
                      <a:pt x="40566" y="103695"/>
                    </a:lnTo>
                    <a:lnTo>
                      <a:pt x="40566" y="103043"/>
                    </a:lnTo>
                    <a:close/>
                    <a:moveTo>
                      <a:pt x="43967" y="106956"/>
                    </a:moveTo>
                    <a:lnTo>
                      <a:pt x="43967" y="106956"/>
                    </a:lnTo>
                    <a:lnTo>
                      <a:pt x="42510" y="105652"/>
                    </a:lnTo>
                    <a:lnTo>
                      <a:pt x="42510" y="105652"/>
                    </a:lnTo>
                    <a:lnTo>
                      <a:pt x="41538" y="103695"/>
                    </a:lnTo>
                    <a:lnTo>
                      <a:pt x="41538" y="105652"/>
                    </a:lnTo>
                    <a:lnTo>
                      <a:pt x="41538" y="105652"/>
                    </a:lnTo>
                    <a:lnTo>
                      <a:pt x="42267" y="106956"/>
                    </a:lnTo>
                    <a:lnTo>
                      <a:pt x="42267" y="106956"/>
                    </a:lnTo>
                    <a:lnTo>
                      <a:pt x="43724" y="108913"/>
                    </a:lnTo>
                    <a:lnTo>
                      <a:pt x="43967" y="106956"/>
                    </a:lnTo>
                    <a:close/>
                    <a:moveTo>
                      <a:pt x="47611" y="107608"/>
                    </a:moveTo>
                    <a:lnTo>
                      <a:pt x="47611" y="107608"/>
                    </a:lnTo>
                    <a:lnTo>
                      <a:pt x="44939" y="107608"/>
                    </a:lnTo>
                    <a:lnTo>
                      <a:pt x="44696" y="109565"/>
                    </a:lnTo>
                    <a:lnTo>
                      <a:pt x="44696" y="109565"/>
                    </a:lnTo>
                    <a:lnTo>
                      <a:pt x="47611" y="109565"/>
                    </a:lnTo>
                    <a:lnTo>
                      <a:pt x="47611" y="107608"/>
                    </a:lnTo>
                    <a:close/>
                    <a:moveTo>
                      <a:pt x="51012" y="110869"/>
                    </a:moveTo>
                    <a:lnTo>
                      <a:pt x="51012" y="110869"/>
                    </a:lnTo>
                    <a:lnTo>
                      <a:pt x="50040" y="109565"/>
                    </a:lnTo>
                    <a:lnTo>
                      <a:pt x="48582" y="108913"/>
                    </a:lnTo>
                    <a:lnTo>
                      <a:pt x="48582" y="109565"/>
                    </a:lnTo>
                    <a:lnTo>
                      <a:pt x="48582" y="109565"/>
                    </a:lnTo>
                    <a:lnTo>
                      <a:pt x="49554" y="110869"/>
                    </a:lnTo>
                    <a:lnTo>
                      <a:pt x="50769" y="112173"/>
                    </a:lnTo>
                    <a:lnTo>
                      <a:pt x="51012" y="110869"/>
                    </a:lnTo>
                    <a:close/>
                    <a:moveTo>
                      <a:pt x="53927" y="117391"/>
                    </a:moveTo>
                    <a:lnTo>
                      <a:pt x="53927" y="117391"/>
                    </a:lnTo>
                    <a:lnTo>
                      <a:pt x="51983" y="112173"/>
                    </a:lnTo>
                    <a:lnTo>
                      <a:pt x="51740" y="114130"/>
                    </a:lnTo>
                    <a:lnTo>
                      <a:pt x="51740" y="114130"/>
                    </a:lnTo>
                    <a:lnTo>
                      <a:pt x="53441" y="118043"/>
                    </a:lnTo>
                    <a:lnTo>
                      <a:pt x="53927" y="117391"/>
                    </a:lnTo>
                    <a:close/>
                    <a:moveTo>
                      <a:pt x="57327" y="118043"/>
                    </a:moveTo>
                    <a:lnTo>
                      <a:pt x="57327" y="118043"/>
                    </a:lnTo>
                    <a:lnTo>
                      <a:pt x="55870" y="118043"/>
                    </a:lnTo>
                    <a:lnTo>
                      <a:pt x="55870" y="118043"/>
                    </a:lnTo>
                    <a:lnTo>
                      <a:pt x="55141" y="118043"/>
                    </a:lnTo>
                    <a:lnTo>
                      <a:pt x="54898" y="118043"/>
                    </a:lnTo>
                    <a:lnTo>
                      <a:pt x="54898" y="120000"/>
                    </a:lnTo>
                    <a:lnTo>
                      <a:pt x="54898" y="120000"/>
                    </a:lnTo>
                    <a:lnTo>
                      <a:pt x="54898" y="120000"/>
                    </a:lnTo>
                    <a:lnTo>
                      <a:pt x="55870" y="120000"/>
                    </a:lnTo>
                    <a:lnTo>
                      <a:pt x="55870" y="120000"/>
                    </a:lnTo>
                    <a:lnTo>
                      <a:pt x="57327" y="120000"/>
                    </a:lnTo>
                    <a:lnTo>
                      <a:pt x="57327" y="118043"/>
                    </a:lnTo>
                    <a:close/>
                    <a:moveTo>
                      <a:pt x="60971" y="116086"/>
                    </a:moveTo>
                    <a:lnTo>
                      <a:pt x="60971" y="116086"/>
                    </a:lnTo>
                    <a:lnTo>
                      <a:pt x="58299" y="117391"/>
                    </a:lnTo>
                    <a:lnTo>
                      <a:pt x="58785" y="119347"/>
                    </a:lnTo>
                    <a:lnTo>
                      <a:pt x="58785" y="119347"/>
                    </a:lnTo>
                    <a:lnTo>
                      <a:pt x="61214" y="118043"/>
                    </a:lnTo>
                    <a:lnTo>
                      <a:pt x="60971" y="116086"/>
                    </a:lnTo>
                    <a:close/>
                    <a:moveTo>
                      <a:pt x="64372" y="113478"/>
                    </a:moveTo>
                    <a:lnTo>
                      <a:pt x="64372" y="113478"/>
                    </a:lnTo>
                    <a:lnTo>
                      <a:pt x="62186" y="115434"/>
                    </a:lnTo>
                    <a:lnTo>
                      <a:pt x="62186" y="117391"/>
                    </a:lnTo>
                    <a:lnTo>
                      <a:pt x="62186" y="117391"/>
                    </a:lnTo>
                    <a:lnTo>
                      <a:pt x="64858" y="115434"/>
                    </a:lnTo>
                    <a:lnTo>
                      <a:pt x="64372" y="113478"/>
                    </a:lnTo>
                    <a:close/>
                    <a:moveTo>
                      <a:pt x="68016" y="110869"/>
                    </a:moveTo>
                    <a:lnTo>
                      <a:pt x="68016" y="110869"/>
                    </a:lnTo>
                    <a:lnTo>
                      <a:pt x="65829" y="112173"/>
                    </a:lnTo>
                    <a:lnTo>
                      <a:pt x="65829" y="114130"/>
                    </a:lnTo>
                    <a:lnTo>
                      <a:pt x="65829" y="114130"/>
                    </a:lnTo>
                    <a:lnTo>
                      <a:pt x="68259" y="112173"/>
                    </a:lnTo>
                    <a:lnTo>
                      <a:pt x="68016" y="110869"/>
                    </a:lnTo>
                    <a:close/>
                    <a:moveTo>
                      <a:pt x="71417" y="107608"/>
                    </a:moveTo>
                    <a:lnTo>
                      <a:pt x="71417" y="107608"/>
                    </a:lnTo>
                    <a:lnTo>
                      <a:pt x="69230" y="109565"/>
                    </a:lnTo>
                    <a:lnTo>
                      <a:pt x="69230" y="111521"/>
                    </a:lnTo>
                    <a:lnTo>
                      <a:pt x="69230" y="111521"/>
                    </a:lnTo>
                    <a:lnTo>
                      <a:pt x="71659" y="109565"/>
                    </a:lnTo>
                    <a:lnTo>
                      <a:pt x="71417" y="107608"/>
                    </a:lnTo>
                    <a:close/>
                    <a:moveTo>
                      <a:pt x="75060" y="103695"/>
                    </a:moveTo>
                    <a:lnTo>
                      <a:pt x="75060" y="103695"/>
                    </a:lnTo>
                    <a:lnTo>
                      <a:pt x="72874" y="105652"/>
                    </a:lnTo>
                    <a:lnTo>
                      <a:pt x="72874" y="105652"/>
                    </a:lnTo>
                    <a:lnTo>
                      <a:pt x="72388" y="105652"/>
                    </a:lnTo>
                    <a:lnTo>
                      <a:pt x="72874" y="107608"/>
                    </a:lnTo>
                    <a:lnTo>
                      <a:pt x="72874" y="107608"/>
                    </a:lnTo>
                    <a:lnTo>
                      <a:pt x="73117" y="107608"/>
                    </a:lnTo>
                    <a:lnTo>
                      <a:pt x="73117" y="107608"/>
                    </a:lnTo>
                    <a:lnTo>
                      <a:pt x="75060" y="105000"/>
                    </a:lnTo>
                    <a:lnTo>
                      <a:pt x="75060" y="103695"/>
                    </a:lnTo>
                    <a:close/>
                    <a:moveTo>
                      <a:pt x="78461" y="101739"/>
                    </a:moveTo>
                    <a:lnTo>
                      <a:pt x="78461" y="101739"/>
                    </a:lnTo>
                    <a:lnTo>
                      <a:pt x="76032" y="103043"/>
                    </a:lnTo>
                    <a:lnTo>
                      <a:pt x="76275" y="105000"/>
                    </a:lnTo>
                    <a:lnTo>
                      <a:pt x="76275" y="105000"/>
                    </a:lnTo>
                    <a:lnTo>
                      <a:pt x="78704" y="103695"/>
                    </a:lnTo>
                    <a:lnTo>
                      <a:pt x="78461" y="101739"/>
                    </a:lnTo>
                    <a:close/>
                    <a:moveTo>
                      <a:pt x="81862" y="99130"/>
                    </a:moveTo>
                    <a:lnTo>
                      <a:pt x="81862" y="99130"/>
                    </a:lnTo>
                    <a:lnTo>
                      <a:pt x="80647" y="101739"/>
                    </a:lnTo>
                    <a:lnTo>
                      <a:pt x="80647" y="101739"/>
                    </a:lnTo>
                    <a:lnTo>
                      <a:pt x="79919" y="101739"/>
                    </a:lnTo>
                    <a:lnTo>
                      <a:pt x="79919" y="103043"/>
                    </a:lnTo>
                    <a:lnTo>
                      <a:pt x="79919" y="103043"/>
                    </a:lnTo>
                    <a:lnTo>
                      <a:pt x="80647" y="103043"/>
                    </a:lnTo>
                    <a:lnTo>
                      <a:pt x="80647" y="103043"/>
                    </a:lnTo>
                    <a:lnTo>
                      <a:pt x="81376" y="101739"/>
                    </a:lnTo>
                    <a:lnTo>
                      <a:pt x="82348" y="101086"/>
                    </a:lnTo>
                    <a:lnTo>
                      <a:pt x="81862" y="99130"/>
                    </a:lnTo>
                    <a:close/>
                    <a:moveTo>
                      <a:pt x="84777" y="92608"/>
                    </a:moveTo>
                    <a:lnTo>
                      <a:pt x="84777" y="92608"/>
                    </a:lnTo>
                    <a:lnTo>
                      <a:pt x="83076" y="97173"/>
                    </a:lnTo>
                    <a:lnTo>
                      <a:pt x="83319" y="99130"/>
                    </a:lnTo>
                    <a:lnTo>
                      <a:pt x="83319" y="99130"/>
                    </a:lnTo>
                    <a:lnTo>
                      <a:pt x="85263" y="94565"/>
                    </a:lnTo>
                    <a:lnTo>
                      <a:pt x="84777" y="92608"/>
                    </a:lnTo>
                    <a:close/>
                    <a:moveTo>
                      <a:pt x="86963" y="86086"/>
                    </a:moveTo>
                    <a:lnTo>
                      <a:pt x="86963" y="86086"/>
                    </a:lnTo>
                    <a:lnTo>
                      <a:pt x="85506" y="90652"/>
                    </a:lnTo>
                    <a:lnTo>
                      <a:pt x="85748" y="91956"/>
                    </a:lnTo>
                    <a:lnTo>
                      <a:pt x="85748" y="91956"/>
                    </a:lnTo>
                    <a:lnTo>
                      <a:pt x="87692" y="86739"/>
                    </a:lnTo>
                    <a:lnTo>
                      <a:pt x="86963" y="86086"/>
                    </a:lnTo>
                    <a:close/>
                    <a:moveTo>
                      <a:pt x="89392" y="77608"/>
                    </a:moveTo>
                    <a:lnTo>
                      <a:pt x="89392" y="77608"/>
                    </a:lnTo>
                    <a:lnTo>
                      <a:pt x="87935" y="83478"/>
                    </a:lnTo>
                    <a:lnTo>
                      <a:pt x="88421" y="84130"/>
                    </a:lnTo>
                    <a:lnTo>
                      <a:pt x="88421" y="84130"/>
                    </a:lnTo>
                    <a:lnTo>
                      <a:pt x="89635" y="79565"/>
                    </a:lnTo>
                    <a:lnTo>
                      <a:pt x="89392" y="77608"/>
                    </a:lnTo>
                    <a:close/>
                    <a:moveTo>
                      <a:pt x="91578" y="69782"/>
                    </a:moveTo>
                    <a:lnTo>
                      <a:pt x="91578" y="69782"/>
                    </a:lnTo>
                    <a:lnTo>
                      <a:pt x="90121" y="75652"/>
                    </a:lnTo>
                    <a:lnTo>
                      <a:pt x="90850" y="76304"/>
                    </a:lnTo>
                    <a:lnTo>
                      <a:pt x="90850" y="76304"/>
                    </a:lnTo>
                    <a:lnTo>
                      <a:pt x="92064" y="71086"/>
                    </a:lnTo>
                    <a:lnTo>
                      <a:pt x="91578" y="69782"/>
                    </a:lnTo>
                    <a:close/>
                    <a:moveTo>
                      <a:pt x="93522" y="61304"/>
                    </a:moveTo>
                    <a:lnTo>
                      <a:pt x="93522" y="61304"/>
                    </a:lnTo>
                    <a:lnTo>
                      <a:pt x="93279" y="63260"/>
                    </a:lnTo>
                    <a:lnTo>
                      <a:pt x="93279" y="63260"/>
                    </a:lnTo>
                    <a:lnTo>
                      <a:pt x="92064" y="67173"/>
                    </a:lnTo>
                    <a:lnTo>
                      <a:pt x="92793" y="67826"/>
                    </a:lnTo>
                    <a:lnTo>
                      <a:pt x="92793" y="67826"/>
                    </a:lnTo>
                    <a:lnTo>
                      <a:pt x="94008" y="64565"/>
                    </a:lnTo>
                    <a:lnTo>
                      <a:pt x="94008" y="64565"/>
                    </a:lnTo>
                    <a:lnTo>
                      <a:pt x="94008" y="62608"/>
                    </a:lnTo>
                    <a:lnTo>
                      <a:pt x="93522" y="61304"/>
                    </a:lnTo>
                    <a:close/>
                    <a:moveTo>
                      <a:pt x="96680" y="56739"/>
                    </a:moveTo>
                    <a:lnTo>
                      <a:pt x="96680" y="56739"/>
                    </a:lnTo>
                    <a:lnTo>
                      <a:pt x="96680" y="56739"/>
                    </a:lnTo>
                    <a:lnTo>
                      <a:pt x="95951" y="56086"/>
                    </a:lnTo>
                    <a:lnTo>
                      <a:pt x="95951" y="56086"/>
                    </a:lnTo>
                    <a:lnTo>
                      <a:pt x="94979" y="56739"/>
                    </a:lnTo>
                    <a:lnTo>
                      <a:pt x="94251" y="58695"/>
                    </a:lnTo>
                    <a:lnTo>
                      <a:pt x="94736" y="59347"/>
                    </a:lnTo>
                    <a:lnTo>
                      <a:pt x="94736" y="59347"/>
                    </a:lnTo>
                    <a:lnTo>
                      <a:pt x="95465" y="58695"/>
                    </a:lnTo>
                    <a:lnTo>
                      <a:pt x="95951" y="57391"/>
                    </a:lnTo>
                    <a:lnTo>
                      <a:pt x="95951" y="57391"/>
                    </a:lnTo>
                    <a:lnTo>
                      <a:pt x="96437" y="57391"/>
                    </a:lnTo>
                    <a:lnTo>
                      <a:pt x="96437" y="57391"/>
                    </a:lnTo>
                    <a:lnTo>
                      <a:pt x="96680" y="56739"/>
                    </a:lnTo>
                    <a:close/>
                    <a:moveTo>
                      <a:pt x="98866" y="65217"/>
                    </a:moveTo>
                    <a:lnTo>
                      <a:pt x="98866" y="65217"/>
                    </a:lnTo>
                    <a:lnTo>
                      <a:pt x="97894" y="58695"/>
                    </a:lnTo>
                    <a:lnTo>
                      <a:pt x="97165" y="59347"/>
                    </a:lnTo>
                    <a:lnTo>
                      <a:pt x="97165" y="59347"/>
                    </a:lnTo>
                    <a:lnTo>
                      <a:pt x="98623" y="65869"/>
                    </a:lnTo>
                    <a:lnTo>
                      <a:pt x="98866" y="65217"/>
                    </a:lnTo>
                    <a:close/>
                    <a:moveTo>
                      <a:pt x="101295" y="71086"/>
                    </a:moveTo>
                    <a:lnTo>
                      <a:pt x="101295" y="71086"/>
                    </a:lnTo>
                    <a:lnTo>
                      <a:pt x="101295" y="71086"/>
                    </a:lnTo>
                    <a:lnTo>
                      <a:pt x="101052" y="71086"/>
                    </a:lnTo>
                    <a:lnTo>
                      <a:pt x="101052" y="71086"/>
                    </a:lnTo>
                    <a:lnTo>
                      <a:pt x="100323" y="69130"/>
                    </a:lnTo>
                    <a:lnTo>
                      <a:pt x="99595" y="67173"/>
                    </a:lnTo>
                    <a:lnTo>
                      <a:pt x="99109" y="69130"/>
                    </a:lnTo>
                    <a:lnTo>
                      <a:pt x="99109" y="69130"/>
                    </a:lnTo>
                    <a:lnTo>
                      <a:pt x="99838" y="71086"/>
                    </a:lnTo>
                    <a:lnTo>
                      <a:pt x="100566" y="71739"/>
                    </a:lnTo>
                    <a:lnTo>
                      <a:pt x="100566" y="71739"/>
                    </a:lnTo>
                    <a:lnTo>
                      <a:pt x="101295" y="71739"/>
                    </a:lnTo>
                    <a:lnTo>
                      <a:pt x="101295" y="71739"/>
                    </a:lnTo>
                    <a:lnTo>
                      <a:pt x="101295" y="71086"/>
                    </a:lnTo>
                    <a:close/>
                    <a:moveTo>
                      <a:pt x="104453" y="67173"/>
                    </a:moveTo>
                    <a:lnTo>
                      <a:pt x="104453" y="67173"/>
                    </a:lnTo>
                    <a:lnTo>
                      <a:pt x="102267" y="69782"/>
                    </a:lnTo>
                    <a:lnTo>
                      <a:pt x="102753" y="71086"/>
                    </a:lnTo>
                    <a:lnTo>
                      <a:pt x="102753" y="71086"/>
                    </a:lnTo>
                    <a:lnTo>
                      <a:pt x="104939" y="67826"/>
                    </a:lnTo>
                    <a:lnTo>
                      <a:pt x="104453" y="67173"/>
                    </a:lnTo>
                    <a:close/>
                    <a:moveTo>
                      <a:pt x="107611" y="61304"/>
                    </a:moveTo>
                    <a:lnTo>
                      <a:pt x="107611" y="61304"/>
                    </a:lnTo>
                    <a:lnTo>
                      <a:pt x="105668" y="65217"/>
                    </a:lnTo>
                    <a:lnTo>
                      <a:pt x="105910" y="65869"/>
                    </a:lnTo>
                    <a:lnTo>
                      <a:pt x="105910" y="65869"/>
                    </a:lnTo>
                    <a:lnTo>
                      <a:pt x="108097" y="62608"/>
                    </a:lnTo>
                    <a:lnTo>
                      <a:pt x="107611" y="61304"/>
                    </a:lnTo>
                    <a:close/>
                    <a:moveTo>
                      <a:pt x="110526" y="54782"/>
                    </a:moveTo>
                    <a:lnTo>
                      <a:pt x="110526" y="54782"/>
                    </a:lnTo>
                    <a:lnTo>
                      <a:pt x="108825" y="59347"/>
                    </a:lnTo>
                    <a:lnTo>
                      <a:pt x="109068" y="60652"/>
                    </a:lnTo>
                    <a:lnTo>
                      <a:pt x="109068" y="60652"/>
                    </a:lnTo>
                    <a:lnTo>
                      <a:pt x="110769" y="56739"/>
                    </a:lnTo>
                    <a:lnTo>
                      <a:pt x="110526" y="54782"/>
                    </a:lnTo>
                    <a:close/>
                    <a:moveTo>
                      <a:pt x="113927" y="50869"/>
                    </a:moveTo>
                    <a:lnTo>
                      <a:pt x="113927" y="50869"/>
                    </a:lnTo>
                    <a:lnTo>
                      <a:pt x="112955" y="52173"/>
                    </a:lnTo>
                    <a:lnTo>
                      <a:pt x="111983" y="52826"/>
                    </a:lnTo>
                    <a:lnTo>
                      <a:pt x="111497" y="52826"/>
                    </a:lnTo>
                    <a:lnTo>
                      <a:pt x="111983" y="54782"/>
                    </a:lnTo>
                    <a:lnTo>
                      <a:pt x="111983" y="54130"/>
                    </a:lnTo>
                    <a:lnTo>
                      <a:pt x="111983" y="54130"/>
                    </a:lnTo>
                    <a:lnTo>
                      <a:pt x="112955" y="54130"/>
                    </a:lnTo>
                    <a:lnTo>
                      <a:pt x="113927" y="52826"/>
                    </a:lnTo>
                    <a:lnTo>
                      <a:pt x="113927" y="50869"/>
                    </a:lnTo>
                    <a:close/>
                    <a:moveTo>
                      <a:pt x="117813" y="50869"/>
                    </a:moveTo>
                    <a:lnTo>
                      <a:pt x="117813" y="50869"/>
                    </a:lnTo>
                    <a:lnTo>
                      <a:pt x="115384" y="50869"/>
                    </a:lnTo>
                    <a:lnTo>
                      <a:pt x="115384" y="50869"/>
                    </a:lnTo>
                    <a:lnTo>
                      <a:pt x="115384" y="52826"/>
                    </a:lnTo>
                    <a:lnTo>
                      <a:pt x="115384" y="52826"/>
                    </a:lnTo>
                    <a:lnTo>
                      <a:pt x="115384" y="52826"/>
                    </a:lnTo>
                    <a:lnTo>
                      <a:pt x="117813" y="52826"/>
                    </a:lnTo>
                    <a:lnTo>
                      <a:pt x="117813" y="50869"/>
                    </a:lnTo>
                    <a:close/>
                    <a:moveTo>
                      <a:pt x="119271" y="44347"/>
                    </a:moveTo>
                    <a:lnTo>
                      <a:pt x="119271" y="44347"/>
                    </a:lnTo>
                    <a:lnTo>
                      <a:pt x="119271" y="46956"/>
                    </a:lnTo>
                    <a:lnTo>
                      <a:pt x="118542" y="50217"/>
                    </a:lnTo>
                    <a:lnTo>
                      <a:pt x="119271" y="50869"/>
                    </a:lnTo>
                    <a:lnTo>
                      <a:pt x="119271" y="50869"/>
                    </a:lnTo>
                    <a:lnTo>
                      <a:pt x="119514" y="48260"/>
                    </a:lnTo>
                    <a:lnTo>
                      <a:pt x="120000" y="44347"/>
                    </a:lnTo>
                    <a:lnTo>
                      <a:pt x="119271" y="44347"/>
                    </a:lnTo>
                    <a:close/>
                    <a:moveTo>
                      <a:pt x="119028" y="35217"/>
                    </a:moveTo>
                    <a:lnTo>
                      <a:pt x="119271" y="35869"/>
                    </a:lnTo>
                    <a:lnTo>
                      <a:pt x="119271" y="35869"/>
                    </a:lnTo>
                    <a:lnTo>
                      <a:pt x="119271" y="37826"/>
                    </a:lnTo>
                    <a:lnTo>
                      <a:pt x="119271" y="37826"/>
                    </a:lnTo>
                    <a:lnTo>
                      <a:pt x="119271" y="40434"/>
                    </a:lnTo>
                    <a:lnTo>
                      <a:pt x="120000" y="40434"/>
                    </a:lnTo>
                    <a:lnTo>
                      <a:pt x="120000" y="40434"/>
                    </a:lnTo>
                    <a:lnTo>
                      <a:pt x="120000" y="37826"/>
                    </a:lnTo>
                    <a:lnTo>
                      <a:pt x="120000" y="37826"/>
                    </a:lnTo>
                    <a:lnTo>
                      <a:pt x="119514" y="35217"/>
                    </a:lnTo>
                    <a:lnTo>
                      <a:pt x="119514" y="35217"/>
                    </a:lnTo>
                    <a:lnTo>
                      <a:pt x="119271" y="33913"/>
                    </a:lnTo>
                    <a:lnTo>
                      <a:pt x="119028" y="35217"/>
                    </a:lnTo>
                    <a:close/>
                    <a:moveTo>
                      <a:pt x="115870" y="31304"/>
                    </a:moveTo>
                    <a:lnTo>
                      <a:pt x="115870" y="31304"/>
                    </a:lnTo>
                    <a:lnTo>
                      <a:pt x="118299" y="33913"/>
                    </a:lnTo>
                    <a:lnTo>
                      <a:pt x="118299" y="31956"/>
                    </a:lnTo>
                    <a:lnTo>
                      <a:pt x="118299" y="31956"/>
                    </a:lnTo>
                    <a:lnTo>
                      <a:pt x="116113" y="30000"/>
                    </a:lnTo>
                    <a:lnTo>
                      <a:pt x="115870" y="31304"/>
                    </a:lnTo>
                    <a:close/>
                    <a:moveTo>
                      <a:pt x="112226" y="31304"/>
                    </a:moveTo>
                    <a:lnTo>
                      <a:pt x="112226" y="31304"/>
                    </a:lnTo>
                    <a:lnTo>
                      <a:pt x="113684" y="30000"/>
                    </a:lnTo>
                    <a:lnTo>
                      <a:pt x="113684" y="30000"/>
                    </a:lnTo>
                    <a:lnTo>
                      <a:pt x="113684" y="30000"/>
                    </a:lnTo>
                    <a:lnTo>
                      <a:pt x="114655" y="31304"/>
                    </a:lnTo>
                    <a:lnTo>
                      <a:pt x="114655" y="29347"/>
                    </a:lnTo>
                    <a:lnTo>
                      <a:pt x="114655" y="29347"/>
                    </a:lnTo>
                    <a:lnTo>
                      <a:pt x="113927" y="28695"/>
                    </a:lnTo>
                    <a:lnTo>
                      <a:pt x="113927" y="28695"/>
                    </a:lnTo>
                    <a:lnTo>
                      <a:pt x="113684" y="28695"/>
                    </a:lnTo>
                    <a:lnTo>
                      <a:pt x="113684" y="28695"/>
                    </a:lnTo>
                    <a:lnTo>
                      <a:pt x="112226" y="29347"/>
                    </a:lnTo>
                    <a:lnTo>
                      <a:pt x="112226" y="31304"/>
                    </a:lnTo>
                    <a:close/>
                    <a:moveTo>
                      <a:pt x="109068" y="35869"/>
                    </a:moveTo>
                    <a:lnTo>
                      <a:pt x="109068" y="35869"/>
                    </a:lnTo>
                    <a:lnTo>
                      <a:pt x="111255" y="31956"/>
                    </a:lnTo>
                    <a:lnTo>
                      <a:pt x="110769" y="31304"/>
                    </a:lnTo>
                    <a:lnTo>
                      <a:pt x="110769" y="31304"/>
                    </a:lnTo>
                    <a:lnTo>
                      <a:pt x="109068" y="33913"/>
                    </a:lnTo>
                    <a:lnTo>
                      <a:pt x="109068" y="35869"/>
                    </a:lnTo>
                    <a:close/>
                    <a:moveTo>
                      <a:pt x="106153" y="29347"/>
                    </a:moveTo>
                    <a:lnTo>
                      <a:pt x="106153" y="29347"/>
                    </a:lnTo>
                    <a:lnTo>
                      <a:pt x="106882" y="33260"/>
                    </a:lnTo>
                    <a:lnTo>
                      <a:pt x="107611" y="35217"/>
                    </a:lnTo>
                    <a:lnTo>
                      <a:pt x="108097" y="33913"/>
                    </a:lnTo>
                    <a:lnTo>
                      <a:pt x="108097" y="33913"/>
                    </a:lnTo>
                    <a:lnTo>
                      <a:pt x="107368" y="31956"/>
                    </a:lnTo>
                    <a:lnTo>
                      <a:pt x="106882" y="28695"/>
                    </a:lnTo>
                    <a:lnTo>
                      <a:pt x="106153" y="29347"/>
                    </a:lnTo>
                    <a:close/>
                    <a:moveTo>
                      <a:pt x="105182" y="19565"/>
                    </a:moveTo>
                    <a:lnTo>
                      <a:pt x="105182" y="19565"/>
                    </a:lnTo>
                    <a:lnTo>
                      <a:pt x="105182" y="19565"/>
                    </a:lnTo>
                    <a:lnTo>
                      <a:pt x="105910" y="26739"/>
                    </a:lnTo>
                    <a:lnTo>
                      <a:pt x="106639" y="25434"/>
                    </a:lnTo>
                    <a:lnTo>
                      <a:pt x="106639" y="25434"/>
                    </a:lnTo>
                    <a:lnTo>
                      <a:pt x="105910" y="19565"/>
                    </a:lnTo>
                    <a:lnTo>
                      <a:pt x="105910" y="18913"/>
                    </a:lnTo>
                    <a:lnTo>
                      <a:pt x="105182" y="19565"/>
                    </a:lnTo>
                    <a:close/>
                    <a:moveTo>
                      <a:pt x="105910" y="9782"/>
                    </a:moveTo>
                    <a:lnTo>
                      <a:pt x="105910" y="9782"/>
                    </a:lnTo>
                    <a:lnTo>
                      <a:pt x="105182" y="16304"/>
                    </a:lnTo>
                    <a:lnTo>
                      <a:pt x="105910" y="16304"/>
                    </a:lnTo>
                    <a:lnTo>
                      <a:pt x="105910" y="16304"/>
                    </a:lnTo>
                    <a:lnTo>
                      <a:pt x="106639" y="10434"/>
                    </a:lnTo>
                    <a:lnTo>
                      <a:pt x="105910" y="9782"/>
                    </a:lnTo>
                    <a:close/>
                    <a:moveTo>
                      <a:pt x="107368" y="0"/>
                    </a:moveTo>
                    <a:lnTo>
                      <a:pt x="107368" y="0"/>
                    </a:lnTo>
                    <a:lnTo>
                      <a:pt x="106153" y="6521"/>
                    </a:lnTo>
                    <a:lnTo>
                      <a:pt x="106882" y="6521"/>
                    </a:lnTo>
                    <a:lnTo>
                      <a:pt x="106882" y="6521"/>
                    </a:lnTo>
                    <a:lnTo>
                      <a:pt x="107611" y="1304"/>
                    </a:lnTo>
                    <a:lnTo>
                      <a:pt x="10736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Shape 800"/>
              <p:cNvSpPr/>
              <p:nvPr/>
            </p:nvSpPr>
            <p:spPr>
              <a:xfrm>
                <a:off x="7226300" y="4594226"/>
                <a:ext cx="31800" cy="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8823"/>
                    </a:moveTo>
                    <a:lnTo>
                      <a:pt x="0" y="98823"/>
                    </a:lnTo>
                    <a:lnTo>
                      <a:pt x="24000" y="120000"/>
                    </a:lnTo>
                    <a:lnTo>
                      <a:pt x="42000" y="120000"/>
                    </a:lnTo>
                    <a:lnTo>
                      <a:pt x="42000" y="120000"/>
                    </a:lnTo>
                    <a:lnTo>
                      <a:pt x="60000" y="91764"/>
                    </a:lnTo>
                    <a:lnTo>
                      <a:pt x="72000" y="70588"/>
                    </a:lnTo>
                    <a:lnTo>
                      <a:pt x="78000" y="70588"/>
                    </a:lnTo>
                    <a:lnTo>
                      <a:pt x="78000" y="70588"/>
                    </a:lnTo>
                    <a:lnTo>
                      <a:pt x="90000" y="84705"/>
                    </a:lnTo>
                    <a:lnTo>
                      <a:pt x="96000" y="98823"/>
                    </a:lnTo>
                    <a:lnTo>
                      <a:pt x="114000" y="112941"/>
                    </a:lnTo>
                    <a:lnTo>
                      <a:pt x="114000" y="112941"/>
                    </a:lnTo>
                    <a:lnTo>
                      <a:pt x="120000" y="98823"/>
                    </a:lnTo>
                    <a:lnTo>
                      <a:pt x="120000" y="98823"/>
                    </a:lnTo>
                    <a:lnTo>
                      <a:pt x="120000" y="63529"/>
                    </a:lnTo>
                    <a:lnTo>
                      <a:pt x="102000" y="0"/>
                    </a:lnTo>
                    <a:lnTo>
                      <a:pt x="0" y="98823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Shape 801"/>
              <p:cNvSpPr/>
              <p:nvPr/>
            </p:nvSpPr>
            <p:spPr>
              <a:xfrm>
                <a:off x="6196013" y="3271838"/>
                <a:ext cx="882600" cy="901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568" y="118521"/>
                    </a:moveTo>
                    <a:lnTo>
                      <a:pt x="119568" y="118521"/>
                    </a:lnTo>
                    <a:lnTo>
                      <a:pt x="119784" y="118732"/>
                    </a:lnTo>
                    <a:lnTo>
                      <a:pt x="120000" y="118098"/>
                    </a:lnTo>
                    <a:lnTo>
                      <a:pt x="120000" y="118098"/>
                    </a:lnTo>
                    <a:lnTo>
                      <a:pt x="119784" y="118098"/>
                    </a:lnTo>
                    <a:lnTo>
                      <a:pt x="119568" y="118521"/>
                    </a:lnTo>
                    <a:close/>
                    <a:moveTo>
                      <a:pt x="116546" y="117253"/>
                    </a:moveTo>
                    <a:lnTo>
                      <a:pt x="116546" y="117253"/>
                    </a:lnTo>
                    <a:lnTo>
                      <a:pt x="118489" y="117887"/>
                    </a:lnTo>
                    <a:lnTo>
                      <a:pt x="118920" y="117464"/>
                    </a:lnTo>
                    <a:lnTo>
                      <a:pt x="118920" y="117464"/>
                    </a:lnTo>
                    <a:lnTo>
                      <a:pt x="116546" y="116619"/>
                    </a:lnTo>
                    <a:lnTo>
                      <a:pt x="116546" y="117253"/>
                    </a:lnTo>
                    <a:close/>
                    <a:moveTo>
                      <a:pt x="113741" y="115140"/>
                    </a:moveTo>
                    <a:lnTo>
                      <a:pt x="113741" y="115140"/>
                    </a:lnTo>
                    <a:lnTo>
                      <a:pt x="114172" y="115985"/>
                    </a:lnTo>
                    <a:lnTo>
                      <a:pt x="115035" y="116619"/>
                    </a:lnTo>
                    <a:lnTo>
                      <a:pt x="115035" y="116619"/>
                    </a:lnTo>
                    <a:lnTo>
                      <a:pt x="115467" y="116830"/>
                    </a:lnTo>
                    <a:lnTo>
                      <a:pt x="115683" y="116408"/>
                    </a:lnTo>
                    <a:lnTo>
                      <a:pt x="115683" y="116408"/>
                    </a:lnTo>
                    <a:lnTo>
                      <a:pt x="115467" y="115985"/>
                    </a:lnTo>
                    <a:lnTo>
                      <a:pt x="115467" y="115985"/>
                    </a:lnTo>
                    <a:lnTo>
                      <a:pt x="114388" y="115352"/>
                    </a:lnTo>
                    <a:lnTo>
                      <a:pt x="114172" y="115140"/>
                    </a:lnTo>
                    <a:lnTo>
                      <a:pt x="113741" y="115140"/>
                    </a:lnTo>
                    <a:close/>
                    <a:moveTo>
                      <a:pt x="112230" y="113028"/>
                    </a:moveTo>
                    <a:lnTo>
                      <a:pt x="112230" y="113028"/>
                    </a:lnTo>
                    <a:lnTo>
                      <a:pt x="113309" y="113450"/>
                    </a:lnTo>
                    <a:lnTo>
                      <a:pt x="113309" y="113450"/>
                    </a:lnTo>
                    <a:lnTo>
                      <a:pt x="113741" y="113873"/>
                    </a:lnTo>
                    <a:lnTo>
                      <a:pt x="113741" y="114084"/>
                    </a:lnTo>
                    <a:lnTo>
                      <a:pt x="114172" y="114084"/>
                    </a:lnTo>
                    <a:lnTo>
                      <a:pt x="114172" y="113873"/>
                    </a:lnTo>
                    <a:lnTo>
                      <a:pt x="114172" y="113873"/>
                    </a:lnTo>
                    <a:lnTo>
                      <a:pt x="114172" y="113450"/>
                    </a:lnTo>
                    <a:lnTo>
                      <a:pt x="113525" y="113028"/>
                    </a:lnTo>
                    <a:lnTo>
                      <a:pt x="113525" y="113028"/>
                    </a:lnTo>
                    <a:lnTo>
                      <a:pt x="112661" y="112394"/>
                    </a:lnTo>
                    <a:lnTo>
                      <a:pt x="112230" y="113028"/>
                    </a:lnTo>
                    <a:close/>
                    <a:moveTo>
                      <a:pt x="109208" y="111971"/>
                    </a:moveTo>
                    <a:lnTo>
                      <a:pt x="109208" y="111971"/>
                    </a:lnTo>
                    <a:lnTo>
                      <a:pt x="111366" y="112605"/>
                    </a:lnTo>
                    <a:lnTo>
                      <a:pt x="111582" y="111971"/>
                    </a:lnTo>
                    <a:lnTo>
                      <a:pt x="111582" y="111971"/>
                    </a:lnTo>
                    <a:lnTo>
                      <a:pt x="109424" y="111338"/>
                    </a:lnTo>
                    <a:lnTo>
                      <a:pt x="109208" y="111971"/>
                    </a:lnTo>
                    <a:close/>
                    <a:moveTo>
                      <a:pt x="107913" y="113873"/>
                    </a:moveTo>
                    <a:lnTo>
                      <a:pt x="107913" y="113873"/>
                    </a:lnTo>
                    <a:lnTo>
                      <a:pt x="108129" y="112605"/>
                    </a:lnTo>
                    <a:lnTo>
                      <a:pt x="108129" y="112605"/>
                    </a:lnTo>
                    <a:lnTo>
                      <a:pt x="108561" y="111971"/>
                    </a:lnTo>
                    <a:lnTo>
                      <a:pt x="108129" y="111338"/>
                    </a:lnTo>
                    <a:lnTo>
                      <a:pt x="108129" y="111338"/>
                    </a:lnTo>
                    <a:lnTo>
                      <a:pt x="107913" y="111971"/>
                    </a:lnTo>
                    <a:lnTo>
                      <a:pt x="107482" y="112605"/>
                    </a:lnTo>
                    <a:lnTo>
                      <a:pt x="107482" y="112605"/>
                    </a:lnTo>
                    <a:lnTo>
                      <a:pt x="107266" y="113450"/>
                    </a:lnTo>
                    <a:lnTo>
                      <a:pt x="107913" y="113873"/>
                    </a:lnTo>
                    <a:close/>
                    <a:moveTo>
                      <a:pt x="104676" y="114507"/>
                    </a:moveTo>
                    <a:lnTo>
                      <a:pt x="104676" y="114507"/>
                    </a:lnTo>
                    <a:lnTo>
                      <a:pt x="105107" y="114718"/>
                    </a:lnTo>
                    <a:lnTo>
                      <a:pt x="105971" y="115140"/>
                    </a:lnTo>
                    <a:lnTo>
                      <a:pt x="105971" y="115140"/>
                    </a:lnTo>
                    <a:lnTo>
                      <a:pt x="106618" y="114718"/>
                    </a:lnTo>
                    <a:lnTo>
                      <a:pt x="106618" y="114718"/>
                    </a:lnTo>
                    <a:lnTo>
                      <a:pt x="107050" y="114718"/>
                    </a:lnTo>
                    <a:lnTo>
                      <a:pt x="106618" y="114084"/>
                    </a:lnTo>
                    <a:lnTo>
                      <a:pt x="106618" y="114507"/>
                    </a:lnTo>
                    <a:lnTo>
                      <a:pt x="106618" y="114507"/>
                    </a:lnTo>
                    <a:lnTo>
                      <a:pt x="105971" y="114507"/>
                    </a:lnTo>
                    <a:lnTo>
                      <a:pt x="105971" y="114507"/>
                    </a:lnTo>
                    <a:lnTo>
                      <a:pt x="105323" y="114084"/>
                    </a:lnTo>
                    <a:lnTo>
                      <a:pt x="105107" y="113873"/>
                    </a:lnTo>
                    <a:lnTo>
                      <a:pt x="104676" y="114507"/>
                    </a:lnTo>
                    <a:close/>
                    <a:moveTo>
                      <a:pt x="101654" y="113873"/>
                    </a:moveTo>
                    <a:lnTo>
                      <a:pt x="101654" y="113873"/>
                    </a:lnTo>
                    <a:lnTo>
                      <a:pt x="102517" y="114084"/>
                    </a:lnTo>
                    <a:lnTo>
                      <a:pt x="102517" y="114084"/>
                    </a:lnTo>
                    <a:lnTo>
                      <a:pt x="102949" y="114084"/>
                    </a:lnTo>
                    <a:lnTo>
                      <a:pt x="102949" y="114084"/>
                    </a:lnTo>
                    <a:lnTo>
                      <a:pt x="103597" y="114084"/>
                    </a:lnTo>
                    <a:lnTo>
                      <a:pt x="103597" y="114084"/>
                    </a:lnTo>
                    <a:lnTo>
                      <a:pt x="103812" y="114084"/>
                    </a:lnTo>
                    <a:lnTo>
                      <a:pt x="103812" y="113450"/>
                    </a:lnTo>
                    <a:lnTo>
                      <a:pt x="103812" y="113450"/>
                    </a:lnTo>
                    <a:lnTo>
                      <a:pt x="103597" y="113450"/>
                    </a:lnTo>
                    <a:lnTo>
                      <a:pt x="103597" y="113450"/>
                    </a:lnTo>
                    <a:lnTo>
                      <a:pt x="102949" y="113450"/>
                    </a:lnTo>
                    <a:lnTo>
                      <a:pt x="102949" y="113450"/>
                    </a:lnTo>
                    <a:lnTo>
                      <a:pt x="102517" y="113450"/>
                    </a:lnTo>
                    <a:lnTo>
                      <a:pt x="102517" y="113450"/>
                    </a:lnTo>
                    <a:lnTo>
                      <a:pt x="101654" y="113450"/>
                    </a:lnTo>
                    <a:lnTo>
                      <a:pt x="101654" y="113873"/>
                    </a:lnTo>
                    <a:close/>
                    <a:moveTo>
                      <a:pt x="99064" y="115140"/>
                    </a:moveTo>
                    <a:lnTo>
                      <a:pt x="99064" y="115140"/>
                    </a:lnTo>
                    <a:lnTo>
                      <a:pt x="99496" y="115352"/>
                    </a:lnTo>
                    <a:lnTo>
                      <a:pt x="99496" y="115352"/>
                    </a:lnTo>
                    <a:lnTo>
                      <a:pt x="99712" y="115352"/>
                    </a:lnTo>
                    <a:lnTo>
                      <a:pt x="99712" y="115352"/>
                    </a:lnTo>
                    <a:lnTo>
                      <a:pt x="100143" y="115352"/>
                    </a:lnTo>
                    <a:lnTo>
                      <a:pt x="100143" y="115352"/>
                    </a:lnTo>
                    <a:lnTo>
                      <a:pt x="100359" y="115140"/>
                    </a:lnTo>
                    <a:lnTo>
                      <a:pt x="100359" y="115140"/>
                    </a:lnTo>
                    <a:lnTo>
                      <a:pt x="100791" y="114507"/>
                    </a:lnTo>
                    <a:lnTo>
                      <a:pt x="101007" y="113873"/>
                    </a:lnTo>
                    <a:lnTo>
                      <a:pt x="100359" y="113873"/>
                    </a:lnTo>
                    <a:lnTo>
                      <a:pt x="100359" y="113873"/>
                    </a:lnTo>
                    <a:lnTo>
                      <a:pt x="100143" y="114718"/>
                    </a:lnTo>
                    <a:lnTo>
                      <a:pt x="100143" y="114718"/>
                    </a:lnTo>
                    <a:lnTo>
                      <a:pt x="99712" y="114718"/>
                    </a:lnTo>
                    <a:lnTo>
                      <a:pt x="99712" y="114718"/>
                    </a:lnTo>
                    <a:lnTo>
                      <a:pt x="99712" y="115140"/>
                    </a:lnTo>
                    <a:lnTo>
                      <a:pt x="99712" y="114718"/>
                    </a:lnTo>
                    <a:lnTo>
                      <a:pt x="99712" y="114718"/>
                    </a:lnTo>
                    <a:lnTo>
                      <a:pt x="99712" y="115140"/>
                    </a:lnTo>
                    <a:lnTo>
                      <a:pt x="99712" y="114718"/>
                    </a:lnTo>
                    <a:lnTo>
                      <a:pt x="99712" y="115140"/>
                    </a:lnTo>
                    <a:lnTo>
                      <a:pt x="99712" y="114718"/>
                    </a:lnTo>
                    <a:lnTo>
                      <a:pt x="99712" y="114718"/>
                    </a:lnTo>
                    <a:lnTo>
                      <a:pt x="99712" y="115140"/>
                    </a:lnTo>
                    <a:lnTo>
                      <a:pt x="99712" y="114718"/>
                    </a:lnTo>
                    <a:lnTo>
                      <a:pt x="99712" y="114718"/>
                    </a:lnTo>
                    <a:lnTo>
                      <a:pt x="99712" y="114507"/>
                    </a:lnTo>
                    <a:lnTo>
                      <a:pt x="99064" y="115140"/>
                    </a:lnTo>
                    <a:close/>
                    <a:moveTo>
                      <a:pt x="98201" y="115352"/>
                    </a:moveTo>
                    <a:lnTo>
                      <a:pt x="98201" y="115352"/>
                    </a:lnTo>
                    <a:lnTo>
                      <a:pt x="98201" y="114507"/>
                    </a:lnTo>
                    <a:lnTo>
                      <a:pt x="98201" y="114507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201" y="114084"/>
                    </a:lnTo>
                    <a:lnTo>
                      <a:pt x="98417" y="114084"/>
                    </a:lnTo>
                    <a:lnTo>
                      <a:pt x="98417" y="114084"/>
                    </a:lnTo>
                    <a:lnTo>
                      <a:pt x="98848" y="113873"/>
                    </a:lnTo>
                    <a:lnTo>
                      <a:pt x="98848" y="113873"/>
                    </a:lnTo>
                    <a:lnTo>
                      <a:pt x="98848" y="113873"/>
                    </a:lnTo>
                    <a:lnTo>
                      <a:pt x="98201" y="113450"/>
                    </a:lnTo>
                    <a:lnTo>
                      <a:pt x="98201" y="113450"/>
                    </a:lnTo>
                    <a:lnTo>
                      <a:pt x="97985" y="113873"/>
                    </a:lnTo>
                    <a:lnTo>
                      <a:pt x="97985" y="113873"/>
                    </a:lnTo>
                    <a:lnTo>
                      <a:pt x="97553" y="114507"/>
                    </a:lnTo>
                    <a:lnTo>
                      <a:pt x="97553" y="114507"/>
                    </a:lnTo>
                    <a:lnTo>
                      <a:pt x="97553" y="115352"/>
                    </a:lnTo>
                    <a:lnTo>
                      <a:pt x="98201" y="115352"/>
                    </a:lnTo>
                    <a:close/>
                    <a:moveTo>
                      <a:pt x="98201" y="118521"/>
                    </a:moveTo>
                    <a:lnTo>
                      <a:pt x="98201" y="118521"/>
                    </a:lnTo>
                    <a:lnTo>
                      <a:pt x="98201" y="116408"/>
                    </a:lnTo>
                    <a:lnTo>
                      <a:pt x="97553" y="116408"/>
                    </a:lnTo>
                    <a:lnTo>
                      <a:pt x="97553" y="116408"/>
                    </a:lnTo>
                    <a:lnTo>
                      <a:pt x="97553" y="118521"/>
                    </a:lnTo>
                    <a:lnTo>
                      <a:pt x="98201" y="118521"/>
                    </a:lnTo>
                    <a:close/>
                    <a:moveTo>
                      <a:pt x="96043" y="118732"/>
                    </a:moveTo>
                    <a:lnTo>
                      <a:pt x="96043" y="118732"/>
                    </a:lnTo>
                    <a:lnTo>
                      <a:pt x="96690" y="119577"/>
                    </a:lnTo>
                    <a:lnTo>
                      <a:pt x="96690" y="119577"/>
                    </a:lnTo>
                    <a:lnTo>
                      <a:pt x="97553" y="120000"/>
                    </a:lnTo>
                    <a:lnTo>
                      <a:pt x="97553" y="120000"/>
                    </a:lnTo>
                    <a:lnTo>
                      <a:pt x="98201" y="119577"/>
                    </a:lnTo>
                    <a:lnTo>
                      <a:pt x="97553" y="119366"/>
                    </a:lnTo>
                    <a:lnTo>
                      <a:pt x="97553" y="119366"/>
                    </a:lnTo>
                    <a:lnTo>
                      <a:pt x="97553" y="119366"/>
                    </a:lnTo>
                    <a:lnTo>
                      <a:pt x="97553" y="119366"/>
                    </a:lnTo>
                    <a:lnTo>
                      <a:pt x="97553" y="119366"/>
                    </a:lnTo>
                    <a:lnTo>
                      <a:pt x="97553" y="119366"/>
                    </a:lnTo>
                    <a:lnTo>
                      <a:pt x="97553" y="119366"/>
                    </a:lnTo>
                    <a:lnTo>
                      <a:pt x="97553" y="119366"/>
                    </a:lnTo>
                    <a:lnTo>
                      <a:pt x="97553" y="119366"/>
                    </a:lnTo>
                    <a:lnTo>
                      <a:pt x="96906" y="119366"/>
                    </a:lnTo>
                    <a:lnTo>
                      <a:pt x="96906" y="119366"/>
                    </a:lnTo>
                    <a:lnTo>
                      <a:pt x="96258" y="118521"/>
                    </a:lnTo>
                    <a:lnTo>
                      <a:pt x="96043" y="118732"/>
                    </a:lnTo>
                    <a:close/>
                    <a:moveTo>
                      <a:pt x="94532" y="116619"/>
                    </a:moveTo>
                    <a:lnTo>
                      <a:pt x="94532" y="116619"/>
                    </a:lnTo>
                    <a:lnTo>
                      <a:pt x="94532" y="116619"/>
                    </a:lnTo>
                    <a:lnTo>
                      <a:pt x="94532" y="116619"/>
                    </a:lnTo>
                    <a:lnTo>
                      <a:pt x="94748" y="116830"/>
                    </a:lnTo>
                    <a:lnTo>
                      <a:pt x="94748" y="116830"/>
                    </a:lnTo>
                    <a:lnTo>
                      <a:pt x="95395" y="117887"/>
                    </a:lnTo>
                    <a:lnTo>
                      <a:pt x="95611" y="117464"/>
                    </a:lnTo>
                    <a:lnTo>
                      <a:pt x="95611" y="117464"/>
                    </a:lnTo>
                    <a:lnTo>
                      <a:pt x="95395" y="116830"/>
                    </a:lnTo>
                    <a:lnTo>
                      <a:pt x="95395" y="116830"/>
                    </a:lnTo>
                    <a:lnTo>
                      <a:pt x="95179" y="116408"/>
                    </a:lnTo>
                    <a:lnTo>
                      <a:pt x="95179" y="116408"/>
                    </a:lnTo>
                    <a:lnTo>
                      <a:pt x="94532" y="115985"/>
                    </a:lnTo>
                    <a:lnTo>
                      <a:pt x="94100" y="115985"/>
                    </a:lnTo>
                    <a:lnTo>
                      <a:pt x="94532" y="116619"/>
                    </a:lnTo>
                    <a:close/>
                    <a:moveTo>
                      <a:pt x="91079" y="117464"/>
                    </a:moveTo>
                    <a:lnTo>
                      <a:pt x="91079" y="117464"/>
                    </a:lnTo>
                    <a:lnTo>
                      <a:pt x="91942" y="117464"/>
                    </a:lnTo>
                    <a:lnTo>
                      <a:pt x="91942" y="117464"/>
                    </a:lnTo>
                    <a:lnTo>
                      <a:pt x="92805" y="117253"/>
                    </a:lnTo>
                    <a:lnTo>
                      <a:pt x="92805" y="117253"/>
                    </a:lnTo>
                    <a:lnTo>
                      <a:pt x="93453" y="116830"/>
                    </a:lnTo>
                    <a:lnTo>
                      <a:pt x="93237" y="116619"/>
                    </a:lnTo>
                    <a:lnTo>
                      <a:pt x="93237" y="116619"/>
                    </a:lnTo>
                    <a:lnTo>
                      <a:pt x="92589" y="116830"/>
                    </a:lnTo>
                    <a:lnTo>
                      <a:pt x="92589" y="116830"/>
                    </a:lnTo>
                    <a:lnTo>
                      <a:pt x="91942" y="116830"/>
                    </a:lnTo>
                    <a:lnTo>
                      <a:pt x="91942" y="116830"/>
                    </a:lnTo>
                    <a:lnTo>
                      <a:pt x="91294" y="116830"/>
                    </a:lnTo>
                    <a:lnTo>
                      <a:pt x="91079" y="117464"/>
                    </a:lnTo>
                    <a:close/>
                    <a:moveTo>
                      <a:pt x="88273" y="115985"/>
                    </a:moveTo>
                    <a:lnTo>
                      <a:pt x="88273" y="115985"/>
                    </a:lnTo>
                    <a:lnTo>
                      <a:pt x="88489" y="116408"/>
                    </a:lnTo>
                    <a:lnTo>
                      <a:pt x="88489" y="116408"/>
                    </a:lnTo>
                    <a:lnTo>
                      <a:pt x="90000" y="117253"/>
                    </a:lnTo>
                    <a:lnTo>
                      <a:pt x="90431" y="116619"/>
                    </a:lnTo>
                    <a:lnTo>
                      <a:pt x="90431" y="116619"/>
                    </a:lnTo>
                    <a:lnTo>
                      <a:pt x="88920" y="115985"/>
                    </a:lnTo>
                    <a:lnTo>
                      <a:pt x="88920" y="115985"/>
                    </a:lnTo>
                    <a:lnTo>
                      <a:pt x="88489" y="115774"/>
                    </a:lnTo>
                    <a:lnTo>
                      <a:pt x="88273" y="115985"/>
                    </a:lnTo>
                    <a:close/>
                    <a:moveTo>
                      <a:pt x="89136" y="113028"/>
                    </a:moveTo>
                    <a:lnTo>
                      <a:pt x="89136" y="113239"/>
                    </a:lnTo>
                    <a:lnTo>
                      <a:pt x="89136" y="113239"/>
                    </a:lnTo>
                    <a:lnTo>
                      <a:pt x="89136" y="113239"/>
                    </a:lnTo>
                    <a:lnTo>
                      <a:pt x="89136" y="113239"/>
                    </a:lnTo>
                    <a:lnTo>
                      <a:pt x="89136" y="113239"/>
                    </a:lnTo>
                    <a:lnTo>
                      <a:pt x="88920" y="113873"/>
                    </a:lnTo>
                    <a:lnTo>
                      <a:pt x="88920" y="113873"/>
                    </a:lnTo>
                    <a:lnTo>
                      <a:pt x="88489" y="114718"/>
                    </a:lnTo>
                    <a:lnTo>
                      <a:pt x="88920" y="115140"/>
                    </a:lnTo>
                    <a:lnTo>
                      <a:pt x="88920" y="115140"/>
                    </a:lnTo>
                    <a:lnTo>
                      <a:pt x="89352" y="114084"/>
                    </a:lnTo>
                    <a:lnTo>
                      <a:pt x="89352" y="114084"/>
                    </a:lnTo>
                    <a:lnTo>
                      <a:pt x="89784" y="113450"/>
                    </a:lnTo>
                    <a:lnTo>
                      <a:pt x="89784" y="113239"/>
                    </a:lnTo>
                    <a:lnTo>
                      <a:pt x="89784" y="113239"/>
                    </a:lnTo>
                    <a:lnTo>
                      <a:pt x="89784" y="113028"/>
                    </a:lnTo>
                    <a:lnTo>
                      <a:pt x="89136" y="113028"/>
                    </a:lnTo>
                    <a:close/>
                    <a:moveTo>
                      <a:pt x="87625" y="110492"/>
                    </a:moveTo>
                    <a:lnTo>
                      <a:pt x="87625" y="110492"/>
                    </a:lnTo>
                    <a:lnTo>
                      <a:pt x="88920" y="111971"/>
                    </a:lnTo>
                    <a:lnTo>
                      <a:pt x="89136" y="111760"/>
                    </a:lnTo>
                    <a:lnTo>
                      <a:pt x="89136" y="111760"/>
                    </a:lnTo>
                    <a:lnTo>
                      <a:pt x="87841" y="110281"/>
                    </a:lnTo>
                    <a:lnTo>
                      <a:pt x="87625" y="110492"/>
                    </a:lnTo>
                    <a:close/>
                    <a:moveTo>
                      <a:pt x="85683" y="107957"/>
                    </a:moveTo>
                    <a:lnTo>
                      <a:pt x="85683" y="107957"/>
                    </a:lnTo>
                    <a:lnTo>
                      <a:pt x="86330" y="108591"/>
                    </a:lnTo>
                    <a:lnTo>
                      <a:pt x="86978" y="109225"/>
                    </a:lnTo>
                    <a:lnTo>
                      <a:pt x="87625" y="109225"/>
                    </a:lnTo>
                    <a:lnTo>
                      <a:pt x="87625" y="109225"/>
                    </a:lnTo>
                    <a:lnTo>
                      <a:pt x="86546" y="108380"/>
                    </a:lnTo>
                    <a:lnTo>
                      <a:pt x="85683" y="107535"/>
                    </a:lnTo>
                    <a:lnTo>
                      <a:pt x="85683" y="107957"/>
                    </a:lnTo>
                    <a:close/>
                    <a:moveTo>
                      <a:pt x="83525" y="105633"/>
                    </a:moveTo>
                    <a:lnTo>
                      <a:pt x="83525" y="105633"/>
                    </a:lnTo>
                    <a:lnTo>
                      <a:pt x="83525" y="106478"/>
                    </a:lnTo>
                    <a:lnTo>
                      <a:pt x="83741" y="107112"/>
                    </a:lnTo>
                    <a:lnTo>
                      <a:pt x="83741" y="107112"/>
                    </a:lnTo>
                    <a:lnTo>
                      <a:pt x="84820" y="107535"/>
                    </a:lnTo>
                    <a:lnTo>
                      <a:pt x="84820" y="107112"/>
                    </a:lnTo>
                    <a:lnTo>
                      <a:pt x="84820" y="107112"/>
                    </a:lnTo>
                    <a:lnTo>
                      <a:pt x="84172" y="106901"/>
                    </a:lnTo>
                    <a:lnTo>
                      <a:pt x="84172" y="106901"/>
                    </a:lnTo>
                    <a:lnTo>
                      <a:pt x="83741" y="105633"/>
                    </a:lnTo>
                    <a:lnTo>
                      <a:pt x="83525" y="105633"/>
                    </a:lnTo>
                    <a:close/>
                    <a:moveTo>
                      <a:pt x="84388" y="102464"/>
                    </a:moveTo>
                    <a:lnTo>
                      <a:pt x="84388" y="102464"/>
                    </a:lnTo>
                    <a:lnTo>
                      <a:pt x="83741" y="103098"/>
                    </a:lnTo>
                    <a:lnTo>
                      <a:pt x="83525" y="104154"/>
                    </a:lnTo>
                    <a:lnTo>
                      <a:pt x="83525" y="104154"/>
                    </a:lnTo>
                    <a:lnTo>
                      <a:pt x="83525" y="104366"/>
                    </a:lnTo>
                    <a:lnTo>
                      <a:pt x="83741" y="104577"/>
                    </a:lnTo>
                    <a:lnTo>
                      <a:pt x="83741" y="104577"/>
                    </a:lnTo>
                    <a:lnTo>
                      <a:pt x="83741" y="104154"/>
                    </a:lnTo>
                    <a:lnTo>
                      <a:pt x="83741" y="104154"/>
                    </a:lnTo>
                    <a:lnTo>
                      <a:pt x="84820" y="102887"/>
                    </a:lnTo>
                    <a:lnTo>
                      <a:pt x="84388" y="102464"/>
                    </a:lnTo>
                    <a:close/>
                    <a:moveTo>
                      <a:pt x="86330" y="100140"/>
                    </a:moveTo>
                    <a:lnTo>
                      <a:pt x="86330" y="100140"/>
                    </a:lnTo>
                    <a:lnTo>
                      <a:pt x="85035" y="101619"/>
                    </a:lnTo>
                    <a:lnTo>
                      <a:pt x="85467" y="101830"/>
                    </a:lnTo>
                    <a:lnTo>
                      <a:pt x="85467" y="101830"/>
                    </a:lnTo>
                    <a:lnTo>
                      <a:pt x="86978" y="100352"/>
                    </a:lnTo>
                    <a:lnTo>
                      <a:pt x="86330" y="100140"/>
                    </a:lnTo>
                    <a:close/>
                    <a:moveTo>
                      <a:pt x="86330" y="96971"/>
                    </a:moveTo>
                    <a:lnTo>
                      <a:pt x="86330" y="96971"/>
                    </a:lnTo>
                    <a:lnTo>
                      <a:pt x="86978" y="98873"/>
                    </a:lnTo>
                    <a:lnTo>
                      <a:pt x="86978" y="98873"/>
                    </a:lnTo>
                    <a:lnTo>
                      <a:pt x="86978" y="99084"/>
                    </a:lnTo>
                    <a:lnTo>
                      <a:pt x="87194" y="99084"/>
                    </a:lnTo>
                    <a:lnTo>
                      <a:pt x="87194" y="99084"/>
                    </a:lnTo>
                    <a:lnTo>
                      <a:pt x="87194" y="98873"/>
                    </a:lnTo>
                    <a:lnTo>
                      <a:pt x="87194" y="98873"/>
                    </a:lnTo>
                    <a:lnTo>
                      <a:pt x="87194" y="98028"/>
                    </a:lnTo>
                    <a:lnTo>
                      <a:pt x="86978" y="96971"/>
                    </a:lnTo>
                    <a:lnTo>
                      <a:pt x="86330" y="96971"/>
                    </a:lnTo>
                    <a:close/>
                    <a:moveTo>
                      <a:pt x="85683" y="94014"/>
                    </a:moveTo>
                    <a:lnTo>
                      <a:pt x="85683" y="94014"/>
                    </a:lnTo>
                    <a:lnTo>
                      <a:pt x="85683" y="95492"/>
                    </a:lnTo>
                    <a:lnTo>
                      <a:pt x="85683" y="95492"/>
                    </a:lnTo>
                    <a:lnTo>
                      <a:pt x="86115" y="96126"/>
                    </a:lnTo>
                    <a:lnTo>
                      <a:pt x="86330" y="96126"/>
                    </a:lnTo>
                    <a:lnTo>
                      <a:pt x="86330" y="96126"/>
                    </a:lnTo>
                    <a:lnTo>
                      <a:pt x="86330" y="95281"/>
                    </a:lnTo>
                    <a:lnTo>
                      <a:pt x="86330" y="95281"/>
                    </a:lnTo>
                    <a:lnTo>
                      <a:pt x="86115" y="94014"/>
                    </a:lnTo>
                    <a:lnTo>
                      <a:pt x="85683" y="94014"/>
                    </a:lnTo>
                    <a:close/>
                    <a:moveTo>
                      <a:pt x="85035" y="90845"/>
                    </a:moveTo>
                    <a:lnTo>
                      <a:pt x="85035" y="90845"/>
                    </a:lnTo>
                    <a:lnTo>
                      <a:pt x="85467" y="92957"/>
                    </a:lnTo>
                    <a:lnTo>
                      <a:pt x="86115" y="92957"/>
                    </a:lnTo>
                    <a:lnTo>
                      <a:pt x="86115" y="92957"/>
                    </a:lnTo>
                    <a:lnTo>
                      <a:pt x="85683" y="90845"/>
                    </a:lnTo>
                    <a:lnTo>
                      <a:pt x="85035" y="90845"/>
                    </a:lnTo>
                    <a:close/>
                    <a:moveTo>
                      <a:pt x="83525" y="90633"/>
                    </a:moveTo>
                    <a:lnTo>
                      <a:pt x="83525" y="90633"/>
                    </a:lnTo>
                    <a:lnTo>
                      <a:pt x="84172" y="90000"/>
                    </a:lnTo>
                    <a:lnTo>
                      <a:pt x="84172" y="90000"/>
                    </a:lnTo>
                    <a:lnTo>
                      <a:pt x="84820" y="90000"/>
                    </a:lnTo>
                    <a:lnTo>
                      <a:pt x="85035" y="90000"/>
                    </a:lnTo>
                    <a:lnTo>
                      <a:pt x="85467" y="89577"/>
                    </a:lnTo>
                    <a:lnTo>
                      <a:pt x="85467" y="89577"/>
                    </a:lnTo>
                    <a:lnTo>
                      <a:pt x="84820" y="89366"/>
                    </a:lnTo>
                    <a:lnTo>
                      <a:pt x="84820" y="89366"/>
                    </a:lnTo>
                    <a:lnTo>
                      <a:pt x="84172" y="89577"/>
                    </a:lnTo>
                    <a:lnTo>
                      <a:pt x="84172" y="89577"/>
                    </a:lnTo>
                    <a:lnTo>
                      <a:pt x="83093" y="90211"/>
                    </a:lnTo>
                    <a:lnTo>
                      <a:pt x="83525" y="90633"/>
                    </a:lnTo>
                    <a:close/>
                    <a:moveTo>
                      <a:pt x="80287" y="92535"/>
                    </a:moveTo>
                    <a:lnTo>
                      <a:pt x="80287" y="92535"/>
                    </a:lnTo>
                    <a:lnTo>
                      <a:pt x="82014" y="91478"/>
                    </a:lnTo>
                    <a:lnTo>
                      <a:pt x="82014" y="91478"/>
                    </a:lnTo>
                    <a:lnTo>
                      <a:pt x="82661" y="91267"/>
                    </a:lnTo>
                    <a:lnTo>
                      <a:pt x="82230" y="90845"/>
                    </a:lnTo>
                    <a:lnTo>
                      <a:pt x="82230" y="90845"/>
                    </a:lnTo>
                    <a:lnTo>
                      <a:pt x="81582" y="91267"/>
                    </a:lnTo>
                    <a:lnTo>
                      <a:pt x="81582" y="91267"/>
                    </a:lnTo>
                    <a:lnTo>
                      <a:pt x="80287" y="91901"/>
                    </a:lnTo>
                    <a:lnTo>
                      <a:pt x="80287" y="92535"/>
                    </a:lnTo>
                    <a:close/>
                    <a:moveTo>
                      <a:pt x="77266" y="92535"/>
                    </a:moveTo>
                    <a:lnTo>
                      <a:pt x="77266" y="92535"/>
                    </a:lnTo>
                    <a:lnTo>
                      <a:pt x="77482" y="92535"/>
                    </a:lnTo>
                    <a:lnTo>
                      <a:pt x="77482" y="92535"/>
                    </a:lnTo>
                    <a:lnTo>
                      <a:pt x="77482" y="92535"/>
                    </a:lnTo>
                    <a:lnTo>
                      <a:pt x="77482" y="92535"/>
                    </a:lnTo>
                    <a:lnTo>
                      <a:pt x="77482" y="92535"/>
                    </a:lnTo>
                    <a:lnTo>
                      <a:pt x="77482" y="92535"/>
                    </a:lnTo>
                    <a:lnTo>
                      <a:pt x="77482" y="92535"/>
                    </a:lnTo>
                    <a:lnTo>
                      <a:pt x="77482" y="92535"/>
                    </a:lnTo>
                    <a:lnTo>
                      <a:pt x="77482" y="92535"/>
                    </a:lnTo>
                    <a:lnTo>
                      <a:pt x="78561" y="92746"/>
                    </a:lnTo>
                    <a:lnTo>
                      <a:pt x="78561" y="92746"/>
                    </a:lnTo>
                    <a:lnTo>
                      <a:pt x="79424" y="92746"/>
                    </a:lnTo>
                    <a:lnTo>
                      <a:pt x="79208" y="92112"/>
                    </a:lnTo>
                    <a:lnTo>
                      <a:pt x="79208" y="92112"/>
                    </a:lnTo>
                    <a:lnTo>
                      <a:pt x="78561" y="92112"/>
                    </a:lnTo>
                    <a:lnTo>
                      <a:pt x="78561" y="92112"/>
                    </a:lnTo>
                    <a:lnTo>
                      <a:pt x="78129" y="92112"/>
                    </a:lnTo>
                    <a:lnTo>
                      <a:pt x="78129" y="92112"/>
                    </a:lnTo>
                    <a:lnTo>
                      <a:pt x="77913" y="92112"/>
                    </a:lnTo>
                    <a:lnTo>
                      <a:pt x="77913" y="92112"/>
                    </a:lnTo>
                    <a:lnTo>
                      <a:pt x="77913" y="92112"/>
                    </a:lnTo>
                    <a:lnTo>
                      <a:pt x="77913" y="92112"/>
                    </a:lnTo>
                    <a:lnTo>
                      <a:pt x="77913" y="92112"/>
                    </a:lnTo>
                    <a:lnTo>
                      <a:pt x="77913" y="92112"/>
                    </a:lnTo>
                    <a:lnTo>
                      <a:pt x="77913" y="92112"/>
                    </a:lnTo>
                    <a:lnTo>
                      <a:pt x="77266" y="91901"/>
                    </a:lnTo>
                    <a:lnTo>
                      <a:pt x="77266" y="91901"/>
                    </a:lnTo>
                    <a:lnTo>
                      <a:pt x="77266" y="92535"/>
                    </a:lnTo>
                    <a:close/>
                    <a:moveTo>
                      <a:pt x="73812" y="92957"/>
                    </a:moveTo>
                    <a:lnTo>
                      <a:pt x="73812" y="92957"/>
                    </a:lnTo>
                    <a:lnTo>
                      <a:pt x="75971" y="92746"/>
                    </a:lnTo>
                    <a:lnTo>
                      <a:pt x="75971" y="92112"/>
                    </a:lnTo>
                    <a:lnTo>
                      <a:pt x="75971" y="92112"/>
                    </a:lnTo>
                    <a:lnTo>
                      <a:pt x="73812" y="92535"/>
                    </a:lnTo>
                    <a:lnTo>
                      <a:pt x="73812" y="92957"/>
                    </a:lnTo>
                    <a:close/>
                    <a:moveTo>
                      <a:pt x="70791" y="92957"/>
                    </a:moveTo>
                    <a:lnTo>
                      <a:pt x="70791" y="92957"/>
                    </a:lnTo>
                    <a:lnTo>
                      <a:pt x="70791" y="92957"/>
                    </a:lnTo>
                    <a:lnTo>
                      <a:pt x="72949" y="92957"/>
                    </a:lnTo>
                    <a:lnTo>
                      <a:pt x="72949" y="92535"/>
                    </a:lnTo>
                    <a:lnTo>
                      <a:pt x="72949" y="92535"/>
                    </a:lnTo>
                    <a:lnTo>
                      <a:pt x="70791" y="92535"/>
                    </a:lnTo>
                    <a:lnTo>
                      <a:pt x="70791" y="92535"/>
                    </a:lnTo>
                    <a:lnTo>
                      <a:pt x="70791" y="92957"/>
                    </a:lnTo>
                    <a:close/>
                    <a:moveTo>
                      <a:pt x="67985" y="91478"/>
                    </a:moveTo>
                    <a:lnTo>
                      <a:pt x="67985" y="91478"/>
                    </a:lnTo>
                    <a:lnTo>
                      <a:pt x="68201" y="92112"/>
                    </a:lnTo>
                    <a:lnTo>
                      <a:pt x="68848" y="92746"/>
                    </a:lnTo>
                    <a:lnTo>
                      <a:pt x="68848" y="92746"/>
                    </a:lnTo>
                    <a:lnTo>
                      <a:pt x="69496" y="92957"/>
                    </a:lnTo>
                    <a:lnTo>
                      <a:pt x="69712" y="92535"/>
                    </a:lnTo>
                    <a:lnTo>
                      <a:pt x="69712" y="92535"/>
                    </a:lnTo>
                    <a:lnTo>
                      <a:pt x="68848" y="92112"/>
                    </a:lnTo>
                    <a:lnTo>
                      <a:pt x="68848" y="92112"/>
                    </a:lnTo>
                    <a:lnTo>
                      <a:pt x="68417" y="91901"/>
                    </a:lnTo>
                    <a:lnTo>
                      <a:pt x="68201" y="91267"/>
                    </a:lnTo>
                    <a:lnTo>
                      <a:pt x="67985" y="91478"/>
                    </a:lnTo>
                    <a:close/>
                    <a:moveTo>
                      <a:pt x="65611" y="90633"/>
                    </a:moveTo>
                    <a:lnTo>
                      <a:pt x="65611" y="90633"/>
                    </a:lnTo>
                    <a:lnTo>
                      <a:pt x="67338" y="90211"/>
                    </a:lnTo>
                    <a:lnTo>
                      <a:pt x="67338" y="90211"/>
                    </a:lnTo>
                    <a:lnTo>
                      <a:pt x="67338" y="90211"/>
                    </a:lnTo>
                    <a:lnTo>
                      <a:pt x="67553" y="90633"/>
                    </a:lnTo>
                    <a:lnTo>
                      <a:pt x="67985" y="90211"/>
                    </a:lnTo>
                    <a:lnTo>
                      <a:pt x="67985" y="90000"/>
                    </a:lnTo>
                    <a:lnTo>
                      <a:pt x="67985" y="90000"/>
                    </a:lnTo>
                    <a:lnTo>
                      <a:pt x="67338" y="89577"/>
                    </a:lnTo>
                    <a:lnTo>
                      <a:pt x="67338" y="89577"/>
                    </a:lnTo>
                    <a:lnTo>
                      <a:pt x="66258" y="90000"/>
                    </a:lnTo>
                    <a:lnTo>
                      <a:pt x="65395" y="90211"/>
                    </a:lnTo>
                    <a:lnTo>
                      <a:pt x="65611" y="90633"/>
                    </a:lnTo>
                    <a:close/>
                    <a:moveTo>
                      <a:pt x="62805" y="92535"/>
                    </a:moveTo>
                    <a:lnTo>
                      <a:pt x="62805" y="92535"/>
                    </a:lnTo>
                    <a:lnTo>
                      <a:pt x="63453" y="92112"/>
                    </a:lnTo>
                    <a:lnTo>
                      <a:pt x="63453" y="92112"/>
                    </a:lnTo>
                    <a:lnTo>
                      <a:pt x="64748" y="91267"/>
                    </a:lnTo>
                    <a:lnTo>
                      <a:pt x="64532" y="90633"/>
                    </a:lnTo>
                    <a:lnTo>
                      <a:pt x="64532" y="90633"/>
                    </a:lnTo>
                    <a:lnTo>
                      <a:pt x="63237" y="91478"/>
                    </a:lnTo>
                    <a:lnTo>
                      <a:pt x="63237" y="91478"/>
                    </a:lnTo>
                    <a:lnTo>
                      <a:pt x="62589" y="91901"/>
                    </a:lnTo>
                    <a:lnTo>
                      <a:pt x="62805" y="92535"/>
                    </a:lnTo>
                    <a:close/>
                    <a:moveTo>
                      <a:pt x="59784" y="92957"/>
                    </a:moveTo>
                    <a:lnTo>
                      <a:pt x="59784" y="92957"/>
                    </a:lnTo>
                    <a:lnTo>
                      <a:pt x="60647" y="92957"/>
                    </a:lnTo>
                    <a:lnTo>
                      <a:pt x="60647" y="92957"/>
                    </a:lnTo>
                    <a:lnTo>
                      <a:pt x="61942" y="92746"/>
                    </a:lnTo>
                    <a:lnTo>
                      <a:pt x="61726" y="92535"/>
                    </a:lnTo>
                    <a:lnTo>
                      <a:pt x="61726" y="92535"/>
                    </a:lnTo>
                    <a:lnTo>
                      <a:pt x="60647" y="92535"/>
                    </a:lnTo>
                    <a:lnTo>
                      <a:pt x="60647" y="92535"/>
                    </a:lnTo>
                    <a:lnTo>
                      <a:pt x="59784" y="92535"/>
                    </a:lnTo>
                    <a:lnTo>
                      <a:pt x="59784" y="92957"/>
                    </a:lnTo>
                    <a:close/>
                    <a:moveTo>
                      <a:pt x="56330" y="92746"/>
                    </a:moveTo>
                    <a:lnTo>
                      <a:pt x="56330" y="92746"/>
                    </a:lnTo>
                    <a:lnTo>
                      <a:pt x="56978" y="92746"/>
                    </a:lnTo>
                    <a:lnTo>
                      <a:pt x="56978" y="92746"/>
                    </a:lnTo>
                    <a:lnTo>
                      <a:pt x="58489" y="92746"/>
                    </a:lnTo>
                    <a:lnTo>
                      <a:pt x="58489" y="92112"/>
                    </a:lnTo>
                    <a:lnTo>
                      <a:pt x="58489" y="92112"/>
                    </a:lnTo>
                    <a:lnTo>
                      <a:pt x="56978" y="92112"/>
                    </a:lnTo>
                    <a:lnTo>
                      <a:pt x="56978" y="92112"/>
                    </a:lnTo>
                    <a:lnTo>
                      <a:pt x="56330" y="92112"/>
                    </a:lnTo>
                    <a:lnTo>
                      <a:pt x="56330" y="92746"/>
                    </a:lnTo>
                    <a:close/>
                    <a:moveTo>
                      <a:pt x="53093" y="92957"/>
                    </a:moveTo>
                    <a:lnTo>
                      <a:pt x="53525" y="92957"/>
                    </a:lnTo>
                    <a:lnTo>
                      <a:pt x="53525" y="92957"/>
                    </a:lnTo>
                    <a:lnTo>
                      <a:pt x="55467" y="92746"/>
                    </a:lnTo>
                    <a:lnTo>
                      <a:pt x="55467" y="92112"/>
                    </a:lnTo>
                    <a:lnTo>
                      <a:pt x="55467" y="92112"/>
                    </a:lnTo>
                    <a:lnTo>
                      <a:pt x="53093" y="92535"/>
                    </a:lnTo>
                    <a:lnTo>
                      <a:pt x="53093" y="92746"/>
                    </a:lnTo>
                    <a:lnTo>
                      <a:pt x="53093" y="92957"/>
                    </a:lnTo>
                    <a:close/>
                    <a:moveTo>
                      <a:pt x="50287" y="94225"/>
                    </a:moveTo>
                    <a:lnTo>
                      <a:pt x="50287" y="94225"/>
                    </a:lnTo>
                    <a:lnTo>
                      <a:pt x="52230" y="93591"/>
                    </a:lnTo>
                    <a:lnTo>
                      <a:pt x="52014" y="92957"/>
                    </a:lnTo>
                    <a:lnTo>
                      <a:pt x="52014" y="92957"/>
                    </a:lnTo>
                    <a:lnTo>
                      <a:pt x="50071" y="93591"/>
                    </a:lnTo>
                    <a:lnTo>
                      <a:pt x="50287" y="94225"/>
                    </a:lnTo>
                    <a:close/>
                    <a:moveTo>
                      <a:pt x="46834" y="94647"/>
                    </a:moveTo>
                    <a:lnTo>
                      <a:pt x="46834" y="94647"/>
                    </a:lnTo>
                    <a:lnTo>
                      <a:pt x="47913" y="94859"/>
                    </a:lnTo>
                    <a:lnTo>
                      <a:pt x="47913" y="94859"/>
                    </a:lnTo>
                    <a:lnTo>
                      <a:pt x="48129" y="94859"/>
                    </a:lnTo>
                    <a:lnTo>
                      <a:pt x="48129" y="94859"/>
                    </a:lnTo>
                    <a:lnTo>
                      <a:pt x="49208" y="94647"/>
                    </a:lnTo>
                    <a:lnTo>
                      <a:pt x="49208" y="94014"/>
                    </a:lnTo>
                    <a:lnTo>
                      <a:pt x="49208" y="94014"/>
                    </a:lnTo>
                    <a:lnTo>
                      <a:pt x="48129" y="94225"/>
                    </a:lnTo>
                    <a:lnTo>
                      <a:pt x="47913" y="94225"/>
                    </a:lnTo>
                    <a:lnTo>
                      <a:pt x="47913" y="94225"/>
                    </a:lnTo>
                    <a:lnTo>
                      <a:pt x="46834" y="94225"/>
                    </a:lnTo>
                    <a:lnTo>
                      <a:pt x="46834" y="94647"/>
                    </a:lnTo>
                    <a:close/>
                    <a:moveTo>
                      <a:pt x="43812" y="93591"/>
                    </a:moveTo>
                    <a:lnTo>
                      <a:pt x="43812" y="93591"/>
                    </a:lnTo>
                    <a:lnTo>
                      <a:pt x="45755" y="94225"/>
                    </a:lnTo>
                    <a:lnTo>
                      <a:pt x="45971" y="94014"/>
                    </a:lnTo>
                    <a:lnTo>
                      <a:pt x="45971" y="94014"/>
                    </a:lnTo>
                    <a:lnTo>
                      <a:pt x="43812" y="92957"/>
                    </a:lnTo>
                    <a:lnTo>
                      <a:pt x="43812" y="93591"/>
                    </a:lnTo>
                    <a:close/>
                    <a:moveTo>
                      <a:pt x="40791" y="92535"/>
                    </a:moveTo>
                    <a:lnTo>
                      <a:pt x="40791" y="92535"/>
                    </a:lnTo>
                    <a:lnTo>
                      <a:pt x="41223" y="92746"/>
                    </a:lnTo>
                    <a:lnTo>
                      <a:pt x="41223" y="92746"/>
                    </a:lnTo>
                    <a:lnTo>
                      <a:pt x="42517" y="93380"/>
                    </a:lnTo>
                    <a:lnTo>
                      <a:pt x="42949" y="92746"/>
                    </a:lnTo>
                    <a:lnTo>
                      <a:pt x="42949" y="92746"/>
                    </a:lnTo>
                    <a:lnTo>
                      <a:pt x="41223" y="92535"/>
                    </a:lnTo>
                    <a:lnTo>
                      <a:pt x="41223" y="92535"/>
                    </a:lnTo>
                    <a:lnTo>
                      <a:pt x="41007" y="92112"/>
                    </a:lnTo>
                    <a:lnTo>
                      <a:pt x="40791" y="92535"/>
                    </a:lnTo>
                    <a:close/>
                    <a:moveTo>
                      <a:pt x="37769" y="90633"/>
                    </a:moveTo>
                    <a:lnTo>
                      <a:pt x="37769" y="90633"/>
                    </a:lnTo>
                    <a:lnTo>
                      <a:pt x="39712" y="91901"/>
                    </a:lnTo>
                    <a:lnTo>
                      <a:pt x="40143" y="91478"/>
                    </a:lnTo>
                    <a:lnTo>
                      <a:pt x="40143" y="91478"/>
                    </a:lnTo>
                    <a:lnTo>
                      <a:pt x="38417" y="90000"/>
                    </a:lnTo>
                    <a:lnTo>
                      <a:pt x="37769" y="90633"/>
                    </a:lnTo>
                    <a:close/>
                    <a:moveTo>
                      <a:pt x="35611" y="88098"/>
                    </a:moveTo>
                    <a:lnTo>
                      <a:pt x="35611" y="88098"/>
                    </a:lnTo>
                    <a:lnTo>
                      <a:pt x="36690" y="89154"/>
                    </a:lnTo>
                    <a:lnTo>
                      <a:pt x="36690" y="89154"/>
                    </a:lnTo>
                    <a:lnTo>
                      <a:pt x="37338" y="89577"/>
                    </a:lnTo>
                    <a:lnTo>
                      <a:pt x="37553" y="89366"/>
                    </a:lnTo>
                    <a:lnTo>
                      <a:pt x="37553" y="89366"/>
                    </a:lnTo>
                    <a:lnTo>
                      <a:pt x="36906" y="88732"/>
                    </a:lnTo>
                    <a:lnTo>
                      <a:pt x="36906" y="88732"/>
                    </a:lnTo>
                    <a:lnTo>
                      <a:pt x="36043" y="87887"/>
                    </a:lnTo>
                    <a:lnTo>
                      <a:pt x="35611" y="88098"/>
                    </a:lnTo>
                    <a:close/>
                    <a:moveTo>
                      <a:pt x="32589" y="87253"/>
                    </a:moveTo>
                    <a:lnTo>
                      <a:pt x="32589" y="87253"/>
                    </a:lnTo>
                    <a:lnTo>
                      <a:pt x="33453" y="87464"/>
                    </a:lnTo>
                    <a:lnTo>
                      <a:pt x="33453" y="87464"/>
                    </a:lnTo>
                    <a:lnTo>
                      <a:pt x="34748" y="87887"/>
                    </a:lnTo>
                    <a:lnTo>
                      <a:pt x="34964" y="87464"/>
                    </a:lnTo>
                    <a:lnTo>
                      <a:pt x="34964" y="87464"/>
                    </a:lnTo>
                    <a:lnTo>
                      <a:pt x="33453" y="87253"/>
                    </a:lnTo>
                    <a:lnTo>
                      <a:pt x="33453" y="87253"/>
                    </a:lnTo>
                    <a:lnTo>
                      <a:pt x="32805" y="86830"/>
                    </a:lnTo>
                    <a:lnTo>
                      <a:pt x="32589" y="87253"/>
                    </a:lnTo>
                    <a:close/>
                    <a:moveTo>
                      <a:pt x="29784" y="85985"/>
                    </a:moveTo>
                    <a:lnTo>
                      <a:pt x="29784" y="85985"/>
                    </a:lnTo>
                    <a:lnTo>
                      <a:pt x="31726" y="86830"/>
                    </a:lnTo>
                    <a:lnTo>
                      <a:pt x="31942" y="86408"/>
                    </a:lnTo>
                    <a:lnTo>
                      <a:pt x="31942" y="86408"/>
                    </a:lnTo>
                    <a:lnTo>
                      <a:pt x="29784" y="85352"/>
                    </a:lnTo>
                    <a:lnTo>
                      <a:pt x="29784" y="85985"/>
                    </a:lnTo>
                    <a:close/>
                    <a:moveTo>
                      <a:pt x="26546" y="85140"/>
                    </a:moveTo>
                    <a:lnTo>
                      <a:pt x="26546" y="85140"/>
                    </a:lnTo>
                    <a:lnTo>
                      <a:pt x="27194" y="85140"/>
                    </a:lnTo>
                    <a:lnTo>
                      <a:pt x="27194" y="85140"/>
                    </a:lnTo>
                    <a:lnTo>
                      <a:pt x="28489" y="85774"/>
                    </a:lnTo>
                    <a:lnTo>
                      <a:pt x="28705" y="85140"/>
                    </a:lnTo>
                    <a:lnTo>
                      <a:pt x="28705" y="85140"/>
                    </a:lnTo>
                    <a:lnTo>
                      <a:pt x="27194" y="84718"/>
                    </a:lnTo>
                    <a:lnTo>
                      <a:pt x="27194" y="84718"/>
                    </a:lnTo>
                    <a:lnTo>
                      <a:pt x="26546" y="84507"/>
                    </a:lnTo>
                    <a:lnTo>
                      <a:pt x="26546" y="85140"/>
                    </a:lnTo>
                    <a:close/>
                    <a:moveTo>
                      <a:pt x="23525" y="83873"/>
                    </a:moveTo>
                    <a:lnTo>
                      <a:pt x="23525" y="83873"/>
                    </a:lnTo>
                    <a:lnTo>
                      <a:pt x="25467" y="84718"/>
                    </a:lnTo>
                    <a:lnTo>
                      <a:pt x="25683" y="84084"/>
                    </a:lnTo>
                    <a:lnTo>
                      <a:pt x="25683" y="84084"/>
                    </a:lnTo>
                    <a:lnTo>
                      <a:pt x="23741" y="83239"/>
                    </a:lnTo>
                    <a:lnTo>
                      <a:pt x="23525" y="83873"/>
                    </a:lnTo>
                    <a:close/>
                    <a:moveTo>
                      <a:pt x="20719" y="82394"/>
                    </a:moveTo>
                    <a:lnTo>
                      <a:pt x="20719" y="82394"/>
                    </a:lnTo>
                    <a:lnTo>
                      <a:pt x="22661" y="83239"/>
                    </a:lnTo>
                    <a:lnTo>
                      <a:pt x="22877" y="83028"/>
                    </a:lnTo>
                    <a:lnTo>
                      <a:pt x="22877" y="83028"/>
                    </a:lnTo>
                    <a:lnTo>
                      <a:pt x="20719" y="81760"/>
                    </a:lnTo>
                    <a:lnTo>
                      <a:pt x="20719" y="82394"/>
                    </a:lnTo>
                    <a:close/>
                    <a:moveTo>
                      <a:pt x="17482" y="80492"/>
                    </a:moveTo>
                    <a:lnTo>
                      <a:pt x="17482" y="80492"/>
                    </a:lnTo>
                    <a:lnTo>
                      <a:pt x="19424" y="81760"/>
                    </a:lnTo>
                    <a:lnTo>
                      <a:pt x="19640" y="81338"/>
                    </a:lnTo>
                    <a:lnTo>
                      <a:pt x="19640" y="81338"/>
                    </a:lnTo>
                    <a:lnTo>
                      <a:pt x="17913" y="80281"/>
                    </a:lnTo>
                    <a:lnTo>
                      <a:pt x="17482" y="80492"/>
                    </a:lnTo>
                    <a:close/>
                    <a:moveTo>
                      <a:pt x="15107" y="78380"/>
                    </a:moveTo>
                    <a:lnTo>
                      <a:pt x="15107" y="78380"/>
                    </a:lnTo>
                    <a:lnTo>
                      <a:pt x="15755" y="79225"/>
                    </a:lnTo>
                    <a:lnTo>
                      <a:pt x="16834" y="79859"/>
                    </a:lnTo>
                    <a:lnTo>
                      <a:pt x="17266" y="79647"/>
                    </a:lnTo>
                    <a:lnTo>
                      <a:pt x="17266" y="79647"/>
                    </a:lnTo>
                    <a:lnTo>
                      <a:pt x="16402" y="78591"/>
                    </a:lnTo>
                    <a:lnTo>
                      <a:pt x="15755" y="77957"/>
                    </a:lnTo>
                    <a:lnTo>
                      <a:pt x="15107" y="78380"/>
                    </a:lnTo>
                    <a:close/>
                    <a:moveTo>
                      <a:pt x="15971" y="75633"/>
                    </a:moveTo>
                    <a:lnTo>
                      <a:pt x="15971" y="75633"/>
                    </a:lnTo>
                    <a:lnTo>
                      <a:pt x="15971" y="76267"/>
                    </a:lnTo>
                    <a:lnTo>
                      <a:pt x="15971" y="76267"/>
                    </a:lnTo>
                    <a:lnTo>
                      <a:pt x="15971" y="77112"/>
                    </a:lnTo>
                    <a:lnTo>
                      <a:pt x="15971" y="77112"/>
                    </a:lnTo>
                    <a:lnTo>
                      <a:pt x="15971" y="77112"/>
                    </a:lnTo>
                    <a:lnTo>
                      <a:pt x="15971" y="77112"/>
                    </a:lnTo>
                    <a:lnTo>
                      <a:pt x="15971" y="77112"/>
                    </a:lnTo>
                    <a:lnTo>
                      <a:pt x="15971" y="77112"/>
                    </a:lnTo>
                    <a:lnTo>
                      <a:pt x="15971" y="77112"/>
                    </a:lnTo>
                    <a:lnTo>
                      <a:pt x="15971" y="77112"/>
                    </a:lnTo>
                    <a:lnTo>
                      <a:pt x="15755" y="77112"/>
                    </a:lnTo>
                    <a:lnTo>
                      <a:pt x="15971" y="77746"/>
                    </a:lnTo>
                    <a:lnTo>
                      <a:pt x="15971" y="77746"/>
                    </a:lnTo>
                    <a:lnTo>
                      <a:pt x="15971" y="77746"/>
                    </a:lnTo>
                    <a:lnTo>
                      <a:pt x="16402" y="77535"/>
                    </a:lnTo>
                    <a:lnTo>
                      <a:pt x="16402" y="77535"/>
                    </a:lnTo>
                    <a:lnTo>
                      <a:pt x="16618" y="76901"/>
                    </a:lnTo>
                    <a:lnTo>
                      <a:pt x="16618" y="76267"/>
                    </a:lnTo>
                    <a:lnTo>
                      <a:pt x="16618" y="76267"/>
                    </a:lnTo>
                    <a:lnTo>
                      <a:pt x="16618" y="75633"/>
                    </a:lnTo>
                    <a:lnTo>
                      <a:pt x="15971" y="75633"/>
                    </a:lnTo>
                    <a:close/>
                    <a:moveTo>
                      <a:pt x="15755" y="72464"/>
                    </a:moveTo>
                    <a:lnTo>
                      <a:pt x="15755" y="72464"/>
                    </a:lnTo>
                    <a:lnTo>
                      <a:pt x="15971" y="74366"/>
                    </a:lnTo>
                    <a:lnTo>
                      <a:pt x="16618" y="74366"/>
                    </a:lnTo>
                    <a:lnTo>
                      <a:pt x="16618" y="74366"/>
                    </a:lnTo>
                    <a:lnTo>
                      <a:pt x="15971" y="72253"/>
                    </a:lnTo>
                    <a:lnTo>
                      <a:pt x="15755" y="72464"/>
                    </a:lnTo>
                    <a:close/>
                    <a:moveTo>
                      <a:pt x="14028" y="69718"/>
                    </a:moveTo>
                    <a:lnTo>
                      <a:pt x="14028" y="69718"/>
                    </a:lnTo>
                    <a:lnTo>
                      <a:pt x="14676" y="70352"/>
                    </a:lnTo>
                    <a:lnTo>
                      <a:pt x="15107" y="70985"/>
                    </a:lnTo>
                    <a:lnTo>
                      <a:pt x="15107" y="70985"/>
                    </a:lnTo>
                    <a:lnTo>
                      <a:pt x="15323" y="71408"/>
                    </a:lnTo>
                    <a:lnTo>
                      <a:pt x="15755" y="71408"/>
                    </a:lnTo>
                    <a:lnTo>
                      <a:pt x="15755" y="71408"/>
                    </a:lnTo>
                    <a:lnTo>
                      <a:pt x="15323" y="70774"/>
                    </a:lnTo>
                    <a:lnTo>
                      <a:pt x="15323" y="70774"/>
                    </a:lnTo>
                    <a:lnTo>
                      <a:pt x="15107" y="69718"/>
                    </a:lnTo>
                    <a:lnTo>
                      <a:pt x="14460" y="69507"/>
                    </a:lnTo>
                    <a:lnTo>
                      <a:pt x="14028" y="69718"/>
                    </a:lnTo>
                    <a:close/>
                    <a:moveTo>
                      <a:pt x="11007" y="68661"/>
                    </a:moveTo>
                    <a:lnTo>
                      <a:pt x="11007" y="68661"/>
                    </a:lnTo>
                    <a:lnTo>
                      <a:pt x="13165" y="69507"/>
                    </a:lnTo>
                    <a:lnTo>
                      <a:pt x="13597" y="68873"/>
                    </a:lnTo>
                    <a:lnTo>
                      <a:pt x="13597" y="68873"/>
                    </a:lnTo>
                    <a:lnTo>
                      <a:pt x="11223" y="68239"/>
                    </a:lnTo>
                    <a:lnTo>
                      <a:pt x="11007" y="68661"/>
                    </a:lnTo>
                    <a:close/>
                    <a:moveTo>
                      <a:pt x="11007" y="65915"/>
                    </a:moveTo>
                    <a:lnTo>
                      <a:pt x="11007" y="65915"/>
                    </a:lnTo>
                    <a:lnTo>
                      <a:pt x="10575" y="66760"/>
                    </a:lnTo>
                    <a:lnTo>
                      <a:pt x="10575" y="66760"/>
                    </a:lnTo>
                    <a:lnTo>
                      <a:pt x="10359" y="67605"/>
                    </a:lnTo>
                    <a:lnTo>
                      <a:pt x="11007" y="67605"/>
                    </a:lnTo>
                    <a:lnTo>
                      <a:pt x="11007" y="67605"/>
                    </a:lnTo>
                    <a:lnTo>
                      <a:pt x="11223" y="66971"/>
                    </a:lnTo>
                    <a:lnTo>
                      <a:pt x="11223" y="66971"/>
                    </a:lnTo>
                    <a:lnTo>
                      <a:pt x="11654" y="65915"/>
                    </a:lnTo>
                    <a:lnTo>
                      <a:pt x="11007" y="65915"/>
                    </a:lnTo>
                    <a:close/>
                    <a:moveTo>
                      <a:pt x="3237" y="58732"/>
                    </a:moveTo>
                    <a:lnTo>
                      <a:pt x="3237" y="58732"/>
                    </a:lnTo>
                    <a:lnTo>
                      <a:pt x="4532" y="60211"/>
                    </a:lnTo>
                    <a:lnTo>
                      <a:pt x="4748" y="60000"/>
                    </a:lnTo>
                    <a:lnTo>
                      <a:pt x="4748" y="60000"/>
                    </a:lnTo>
                    <a:lnTo>
                      <a:pt x="4100" y="59154"/>
                    </a:lnTo>
                    <a:lnTo>
                      <a:pt x="3453" y="58098"/>
                    </a:lnTo>
                    <a:lnTo>
                      <a:pt x="3237" y="58732"/>
                    </a:lnTo>
                    <a:close/>
                    <a:moveTo>
                      <a:pt x="2589" y="55774"/>
                    </a:moveTo>
                    <a:lnTo>
                      <a:pt x="2589" y="55985"/>
                    </a:lnTo>
                    <a:lnTo>
                      <a:pt x="2589" y="55985"/>
                    </a:lnTo>
                    <a:lnTo>
                      <a:pt x="2158" y="56619"/>
                    </a:lnTo>
                    <a:lnTo>
                      <a:pt x="2158" y="56619"/>
                    </a:lnTo>
                    <a:lnTo>
                      <a:pt x="1942" y="57253"/>
                    </a:lnTo>
                    <a:lnTo>
                      <a:pt x="1942" y="57253"/>
                    </a:lnTo>
                    <a:lnTo>
                      <a:pt x="1942" y="57464"/>
                    </a:lnTo>
                    <a:lnTo>
                      <a:pt x="2158" y="57887"/>
                    </a:lnTo>
                    <a:lnTo>
                      <a:pt x="2589" y="57464"/>
                    </a:lnTo>
                    <a:lnTo>
                      <a:pt x="2589" y="57464"/>
                    </a:lnTo>
                    <a:lnTo>
                      <a:pt x="2589" y="57253"/>
                    </a:lnTo>
                    <a:lnTo>
                      <a:pt x="2589" y="57253"/>
                    </a:lnTo>
                    <a:lnTo>
                      <a:pt x="2589" y="57042"/>
                    </a:lnTo>
                    <a:lnTo>
                      <a:pt x="2589" y="57042"/>
                    </a:lnTo>
                    <a:lnTo>
                      <a:pt x="3237" y="55985"/>
                    </a:lnTo>
                    <a:lnTo>
                      <a:pt x="3237" y="55985"/>
                    </a:lnTo>
                    <a:lnTo>
                      <a:pt x="2589" y="55774"/>
                    </a:lnTo>
                    <a:close/>
                    <a:moveTo>
                      <a:pt x="4748" y="53873"/>
                    </a:moveTo>
                    <a:lnTo>
                      <a:pt x="4748" y="53873"/>
                    </a:lnTo>
                    <a:lnTo>
                      <a:pt x="4532" y="54718"/>
                    </a:lnTo>
                    <a:lnTo>
                      <a:pt x="4532" y="54718"/>
                    </a:lnTo>
                    <a:lnTo>
                      <a:pt x="3884" y="55140"/>
                    </a:lnTo>
                    <a:lnTo>
                      <a:pt x="3884" y="55774"/>
                    </a:lnTo>
                    <a:lnTo>
                      <a:pt x="3884" y="55774"/>
                    </a:lnTo>
                    <a:lnTo>
                      <a:pt x="4532" y="55352"/>
                    </a:lnTo>
                    <a:lnTo>
                      <a:pt x="4748" y="55140"/>
                    </a:lnTo>
                    <a:lnTo>
                      <a:pt x="4748" y="55140"/>
                    </a:lnTo>
                    <a:lnTo>
                      <a:pt x="4964" y="54507"/>
                    </a:lnTo>
                    <a:lnTo>
                      <a:pt x="4964" y="53873"/>
                    </a:lnTo>
                    <a:lnTo>
                      <a:pt x="4748" y="53873"/>
                    </a:lnTo>
                    <a:close/>
                    <a:moveTo>
                      <a:pt x="4100" y="50915"/>
                    </a:moveTo>
                    <a:lnTo>
                      <a:pt x="4100" y="50915"/>
                    </a:lnTo>
                    <a:lnTo>
                      <a:pt x="4532" y="51338"/>
                    </a:lnTo>
                    <a:lnTo>
                      <a:pt x="4532" y="51338"/>
                    </a:lnTo>
                    <a:lnTo>
                      <a:pt x="4748" y="52605"/>
                    </a:lnTo>
                    <a:lnTo>
                      <a:pt x="4964" y="52605"/>
                    </a:lnTo>
                    <a:lnTo>
                      <a:pt x="4964" y="52605"/>
                    </a:lnTo>
                    <a:lnTo>
                      <a:pt x="4748" y="51126"/>
                    </a:lnTo>
                    <a:lnTo>
                      <a:pt x="4748" y="51126"/>
                    </a:lnTo>
                    <a:lnTo>
                      <a:pt x="4532" y="50492"/>
                    </a:lnTo>
                    <a:lnTo>
                      <a:pt x="4100" y="50915"/>
                    </a:lnTo>
                    <a:close/>
                    <a:moveTo>
                      <a:pt x="1510" y="48591"/>
                    </a:moveTo>
                    <a:lnTo>
                      <a:pt x="1510" y="48591"/>
                    </a:lnTo>
                    <a:lnTo>
                      <a:pt x="2589" y="49225"/>
                    </a:lnTo>
                    <a:lnTo>
                      <a:pt x="3453" y="49859"/>
                    </a:lnTo>
                    <a:lnTo>
                      <a:pt x="3884" y="49647"/>
                    </a:lnTo>
                    <a:lnTo>
                      <a:pt x="3884" y="49647"/>
                    </a:lnTo>
                    <a:lnTo>
                      <a:pt x="2805" y="49014"/>
                    </a:lnTo>
                    <a:lnTo>
                      <a:pt x="1942" y="48380"/>
                    </a:lnTo>
                    <a:lnTo>
                      <a:pt x="1510" y="48591"/>
                    </a:lnTo>
                    <a:close/>
                    <a:moveTo>
                      <a:pt x="1079" y="46267"/>
                    </a:moveTo>
                    <a:lnTo>
                      <a:pt x="1079" y="46267"/>
                    </a:lnTo>
                    <a:lnTo>
                      <a:pt x="1079" y="46267"/>
                    </a:lnTo>
                    <a:lnTo>
                      <a:pt x="431" y="46478"/>
                    </a:lnTo>
                    <a:lnTo>
                      <a:pt x="0" y="47112"/>
                    </a:lnTo>
                    <a:lnTo>
                      <a:pt x="0" y="47112"/>
                    </a:lnTo>
                    <a:lnTo>
                      <a:pt x="431" y="47746"/>
                    </a:lnTo>
                    <a:lnTo>
                      <a:pt x="647" y="48380"/>
                    </a:lnTo>
                    <a:lnTo>
                      <a:pt x="1079" y="47746"/>
                    </a:lnTo>
                    <a:lnTo>
                      <a:pt x="1079" y="47746"/>
                    </a:lnTo>
                    <a:lnTo>
                      <a:pt x="647" y="47535"/>
                    </a:lnTo>
                    <a:lnTo>
                      <a:pt x="647" y="47112"/>
                    </a:lnTo>
                    <a:lnTo>
                      <a:pt x="647" y="47112"/>
                    </a:lnTo>
                    <a:lnTo>
                      <a:pt x="647" y="46901"/>
                    </a:lnTo>
                    <a:lnTo>
                      <a:pt x="1079" y="46901"/>
                    </a:lnTo>
                    <a:lnTo>
                      <a:pt x="1294" y="46478"/>
                    </a:lnTo>
                    <a:lnTo>
                      <a:pt x="1079" y="46267"/>
                    </a:lnTo>
                    <a:close/>
                    <a:moveTo>
                      <a:pt x="3237" y="44154"/>
                    </a:moveTo>
                    <a:lnTo>
                      <a:pt x="3237" y="44154"/>
                    </a:lnTo>
                    <a:lnTo>
                      <a:pt x="3237" y="44154"/>
                    </a:lnTo>
                    <a:lnTo>
                      <a:pt x="2589" y="44154"/>
                    </a:lnTo>
                    <a:lnTo>
                      <a:pt x="2158" y="44366"/>
                    </a:lnTo>
                    <a:lnTo>
                      <a:pt x="2158" y="44366"/>
                    </a:lnTo>
                    <a:lnTo>
                      <a:pt x="1510" y="45211"/>
                    </a:lnTo>
                    <a:lnTo>
                      <a:pt x="1942" y="45633"/>
                    </a:lnTo>
                    <a:lnTo>
                      <a:pt x="1942" y="45633"/>
                    </a:lnTo>
                    <a:lnTo>
                      <a:pt x="2589" y="45000"/>
                    </a:lnTo>
                    <a:lnTo>
                      <a:pt x="2589" y="45000"/>
                    </a:lnTo>
                    <a:lnTo>
                      <a:pt x="3237" y="44788"/>
                    </a:lnTo>
                    <a:lnTo>
                      <a:pt x="3453" y="44366"/>
                    </a:lnTo>
                    <a:lnTo>
                      <a:pt x="3237" y="44154"/>
                    </a:lnTo>
                    <a:close/>
                    <a:moveTo>
                      <a:pt x="5611" y="42253"/>
                    </a:moveTo>
                    <a:lnTo>
                      <a:pt x="5611" y="42253"/>
                    </a:lnTo>
                    <a:lnTo>
                      <a:pt x="4964" y="43098"/>
                    </a:lnTo>
                    <a:lnTo>
                      <a:pt x="4964" y="43098"/>
                    </a:lnTo>
                    <a:lnTo>
                      <a:pt x="4532" y="43732"/>
                    </a:lnTo>
                    <a:lnTo>
                      <a:pt x="4532" y="44366"/>
                    </a:lnTo>
                    <a:lnTo>
                      <a:pt x="4532" y="44366"/>
                    </a:lnTo>
                    <a:lnTo>
                      <a:pt x="5395" y="43521"/>
                    </a:lnTo>
                    <a:lnTo>
                      <a:pt x="5395" y="43521"/>
                    </a:lnTo>
                    <a:lnTo>
                      <a:pt x="6043" y="42887"/>
                    </a:lnTo>
                    <a:lnTo>
                      <a:pt x="5611" y="42253"/>
                    </a:lnTo>
                    <a:close/>
                    <a:moveTo>
                      <a:pt x="9064" y="43521"/>
                    </a:moveTo>
                    <a:lnTo>
                      <a:pt x="9064" y="43521"/>
                    </a:lnTo>
                    <a:lnTo>
                      <a:pt x="7769" y="43098"/>
                    </a:lnTo>
                    <a:lnTo>
                      <a:pt x="7338" y="42464"/>
                    </a:lnTo>
                    <a:lnTo>
                      <a:pt x="6690" y="43098"/>
                    </a:lnTo>
                    <a:lnTo>
                      <a:pt x="6690" y="43098"/>
                    </a:lnTo>
                    <a:lnTo>
                      <a:pt x="7553" y="43521"/>
                    </a:lnTo>
                    <a:lnTo>
                      <a:pt x="8848" y="43732"/>
                    </a:lnTo>
                    <a:lnTo>
                      <a:pt x="9064" y="43521"/>
                    </a:lnTo>
                    <a:close/>
                    <a:moveTo>
                      <a:pt x="11007" y="42042"/>
                    </a:moveTo>
                    <a:lnTo>
                      <a:pt x="11007" y="42042"/>
                    </a:lnTo>
                    <a:lnTo>
                      <a:pt x="10575" y="42887"/>
                    </a:lnTo>
                    <a:lnTo>
                      <a:pt x="10575" y="42887"/>
                    </a:lnTo>
                    <a:lnTo>
                      <a:pt x="10143" y="43521"/>
                    </a:lnTo>
                    <a:lnTo>
                      <a:pt x="10143" y="43732"/>
                    </a:lnTo>
                    <a:lnTo>
                      <a:pt x="10143" y="43732"/>
                    </a:lnTo>
                    <a:lnTo>
                      <a:pt x="10575" y="43521"/>
                    </a:lnTo>
                    <a:lnTo>
                      <a:pt x="11007" y="43098"/>
                    </a:lnTo>
                    <a:lnTo>
                      <a:pt x="11007" y="43098"/>
                    </a:lnTo>
                    <a:lnTo>
                      <a:pt x="11654" y="42042"/>
                    </a:lnTo>
                    <a:lnTo>
                      <a:pt x="11007" y="42042"/>
                    </a:lnTo>
                    <a:close/>
                    <a:moveTo>
                      <a:pt x="13812" y="39718"/>
                    </a:moveTo>
                    <a:lnTo>
                      <a:pt x="13812" y="39718"/>
                    </a:lnTo>
                    <a:lnTo>
                      <a:pt x="12517" y="40140"/>
                    </a:lnTo>
                    <a:lnTo>
                      <a:pt x="11870" y="40774"/>
                    </a:lnTo>
                    <a:lnTo>
                      <a:pt x="11870" y="40985"/>
                    </a:lnTo>
                    <a:lnTo>
                      <a:pt x="12302" y="41408"/>
                    </a:lnTo>
                    <a:lnTo>
                      <a:pt x="12302" y="41408"/>
                    </a:lnTo>
                    <a:lnTo>
                      <a:pt x="12302" y="41408"/>
                    </a:lnTo>
                    <a:lnTo>
                      <a:pt x="12949" y="40774"/>
                    </a:lnTo>
                    <a:lnTo>
                      <a:pt x="14028" y="40352"/>
                    </a:lnTo>
                    <a:lnTo>
                      <a:pt x="13812" y="39718"/>
                    </a:lnTo>
                    <a:close/>
                    <a:moveTo>
                      <a:pt x="16834" y="38661"/>
                    </a:moveTo>
                    <a:lnTo>
                      <a:pt x="16834" y="38661"/>
                    </a:lnTo>
                    <a:lnTo>
                      <a:pt x="15971" y="39084"/>
                    </a:lnTo>
                    <a:lnTo>
                      <a:pt x="15971" y="39084"/>
                    </a:lnTo>
                    <a:lnTo>
                      <a:pt x="14676" y="39507"/>
                    </a:lnTo>
                    <a:lnTo>
                      <a:pt x="15107" y="39718"/>
                    </a:lnTo>
                    <a:lnTo>
                      <a:pt x="15107" y="39718"/>
                    </a:lnTo>
                    <a:lnTo>
                      <a:pt x="16402" y="39507"/>
                    </a:lnTo>
                    <a:lnTo>
                      <a:pt x="16402" y="39507"/>
                    </a:lnTo>
                    <a:lnTo>
                      <a:pt x="17266" y="39084"/>
                    </a:lnTo>
                    <a:lnTo>
                      <a:pt x="16834" y="38661"/>
                    </a:lnTo>
                    <a:close/>
                    <a:moveTo>
                      <a:pt x="19424" y="36760"/>
                    </a:moveTo>
                    <a:lnTo>
                      <a:pt x="19424" y="36760"/>
                    </a:lnTo>
                    <a:lnTo>
                      <a:pt x="17482" y="38028"/>
                    </a:lnTo>
                    <a:lnTo>
                      <a:pt x="17913" y="38239"/>
                    </a:lnTo>
                    <a:lnTo>
                      <a:pt x="17913" y="38239"/>
                    </a:lnTo>
                    <a:lnTo>
                      <a:pt x="19640" y="36971"/>
                    </a:lnTo>
                    <a:lnTo>
                      <a:pt x="19424" y="36760"/>
                    </a:lnTo>
                    <a:close/>
                    <a:moveTo>
                      <a:pt x="22230" y="35492"/>
                    </a:moveTo>
                    <a:lnTo>
                      <a:pt x="22230" y="35492"/>
                    </a:lnTo>
                    <a:lnTo>
                      <a:pt x="21582" y="35915"/>
                    </a:lnTo>
                    <a:lnTo>
                      <a:pt x="21582" y="35915"/>
                    </a:lnTo>
                    <a:lnTo>
                      <a:pt x="20287" y="36126"/>
                    </a:lnTo>
                    <a:lnTo>
                      <a:pt x="20719" y="36760"/>
                    </a:lnTo>
                    <a:lnTo>
                      <a:pt x="20719" y="36760"/>
                    </a:lnTo>
                    <a:lnTo>
                      <a:pt x="22014" y="36126"/>
                    </a:lnTo>
                    <a:lnTo>
                      <a:pt x="22014" y="36126"/>
                    </a:lnTo>
                    <a:lnTo>
                      <a:pt x="22661" y="35915"/>
                    </a:lnTo>
                    <a:lnTo>
                      <a:pt x="22230" y="35492"/>
                    </a:lnTo>
                    <a:close/>
                    <a:moveTo>
                      <a:pt x="22661" y="32535"/>
                    </a:moveTo>
                    <a:lnTo>
                      <a:pt x="22661" y="32535"/>
                    </a:lnTo>
                    <a:lnTo>
                      <a:pt x="22661" y="34647"/>
                    </a:lnTo>
                    <a:lnTo>
                      <a:pt x="22877" y="34647"/>
                    </a:lnTo>
                    <a:lnTo>
                      <a:pt x="22877" y="34647"/>
                    </a:lnTo>
                    <a:lnTo>
                      <a:pt x="23093" y="32535"/>
                    </a:lnTo>
                    <a:lnTo>
                      <a:pt x="22661" y="32535"/>
                    </a:lnTo>
                    <a:close/>
                    <a:moveTo>
                      <a:pt x="23741" y="29366"/>
                    </a:moveTo>
                    <a:lnTo>
                      <a:pt x="23741" y="29366"/>
                    </a:lnTo>
                    <a:lnTo>
                      <a:pt x="23741" y="30633"/>
                    </a:lnTo>
                    <a:lnTo>
                      <a:pt x="23741" y="30633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525" y="30845"/>
                    </a:lnTo>
                    <a:lnTo>
                      <a:pt x="23093" y="31267"/>
                    </a:lnTo>
                    <a:lnTo>
                      <a:pt x="23525" y="31478"/>
                    </a:lnTo>
                    <a:lnTo>
                      <a:pt x="23525" y="31478"/>
                    </a:lnTo>
                    <a:lnTo>
                      <a:pt x="23741" y="31267"/>
                    </a:lnTo>
                    <a:lnTo>
                      <a:pt x="23741" y="31267"/>
                    </a:lnTo>
                    <a:lnTo>
                      <a:pt x="24172" y="30845"/>
                    </a:lnTo>
                    <a:lnTo>
                      <a:pt x="24172" y="30845"/>
                    </a:lnTo>
                    <a:lnTo>
                      <a:pt x="24388" y="30211"/>
                    </a:lnTo>
                    <a:lnTo>
                      <a:pt x="24388" y="29366"/>
                    </a:lnTo>
                    <a:lnTo>
                      <a:pt x="23741" y="29366"/>
                    </a:lnTo>
                    <a:close/>
                    <a:moveTo>
                      <a:pt x="23525" y="26408"/>
                    </a:moveTo>
                    <a:lnTo>
                      <a:pt x="23525" y="26408"/>
                    </a:lnTo>
                    <a:lnTo>
                      <a:pt x="23741" y="28521"/>
                    </a:lnTo>
                    <a:lnTo>
                      <a:pt x="24388" y="28521"/>
                    </a:lnTo>
                    <a:lnTo>
                      <a:pt x="24388" y="28521"/>
                    </a:lnTo>
                    <a:lnTo>
                      <a:pt x="24172" y="26408"/>
                    </a:lnTo>
                    <a:lnTo>
                      <a:pt x="23525" y="26408"/>
                    </a:lnTo>
                    <a:close/>
                    <a:moveTo>
                      <a:pt x="23093" y="23239"/>
                    </a:moveTo>
                    <a:lnTo>
                      <a:pt x="23093" y="23239"/>
                    </a:lnTo>
                    <a:lnTo>
                      <a:pt x="23525" y="24295"/>
                    </a:lnTo>
                    <a:lnTo>
                      <a:pt x="23525" y="24295"/>
                    </a:lnTo>
                    <a:lnTo>
                      <a:pt x="23525" y="25140"/>
                    </a:lnTo>
                    <a:lnTo>
                      <a:pt x="23525" y="25140"/>
                    </a:lnTo>
                    <a:lnTo>
                      <a:pt x="24172" y="25140"/>
                    </a:lnTo>
                    <a:lnTo>
                      <a:pt x="24172" y="25140"/>
                    </a:lnTo>
                    <a:lnTo>
                      <a:pt x="24172" y="25140"/>
                    </a:lnTo>
                    <a:lnTo>
                      <a:pt x="23741" y="24295"/>
                    </a:lnTo>
                    <a:lnTo>
                      <a:pt x="23741" y="24295"/>
                    </a:lnTo>
                    <a:lnTo>
                      <a:pt x="23741" y="23028"/>
                    </a:lnTo>
                    <a:lnTo>
                      <a:pt x="23093" y="23239"/>
                    </a:lnTo>
                    <a:close/>
                    <a:moveTo>
                      <a:pt x="25035" y="20492"/>
                    </a:moveTo>
                    <a:lnTo>
                      <a:pt x="25035" y="20492"/>
                    </a:lnTo>
                    <a:lnTo>
                      <a:pt x="24172" y="21126"/>
                    </a:lnTo>
                    <a:lnTo>
                      <a:pt x="23093" y="21760"/>
                    </a:lnTo>
                    <a:lnTo>
                      <a:pt x="23093" y="21971"/>
                    </a:lnTo>
                    <a:lnTo>
                      <a:pt x="23741" y="21971"/>
                    </a:lnTo>
                    <a:lnTo>
                      <a:pt x="23741" y="21971"/>
                    </a:lnTo>
                    <a:lnTo>
                      <a:pt x="23741" y="21971"/>
                    </a:lnTo>
                    <a:lnTo>
                      <a:pt x="24388" y="21338"/>
                    </a:lnTo>
                    <a:lnTo>
                      <a:pt x="25467" y="20915"/>
                    </a:lnTo>
                    <a:lnTo>
                      <a:pt x="25035" y="20492"/>
                    </a:lnTo>
                    <a:close/>
                    <a:moveTo>
                      <a:pt x="28273" y="19647"/>
                    </a:moveTo>
                    <a:lnTo>
                      <a:pt x="28273" y="19647"/>
                    </a:lnTo>
                    <a:lnTo>
                      <a:pt x="28273" y="19647"/>
                    </a:lnTo>
                    <a:lnTo>
                      <a:pt x="26978" y="19647"/>
                    </a:lnTo>
                    <a:lnTo>
                      <a:pt x="26978" y="19647"/>
                    </a:lnTo>
                    <a:lnTo>
                      <a:pt x="25899" y="19859"/>
                    </a:lnTo>
                    <a:lnTo>
                      <a:pt x="26330" y="20281"/>
                    </a:lnTo>
                    <a:lnTo>
                      <a:pt x="26330" y="20281"/>
                    </a:lnTo>
                    <a:lnTo>
                      <a:pt x="26978" y="19859"/>
                    </a:lnTo>
                    <a:lnTo>
                      <a:pt x="26978" y="19859"/>
                    </a:lnTo>
                    <a:lnTo>
                      <a:pt x="28273" y="19859"/>
                    </a:lnTo>
                    <a:lnTo>
                      <a:pt x="28273" y="19859"/>
                    </a:lnTo>
                    <a:lnTo>
                      <a:pt x="28273" y="19647"/>
                    </a:lnTo>
                    <a:close/>
                    <a:moveTo>
                      <a:pt x="31079" y="19014"/>
                    </a:moveTo>
                    <a:lnTo>
                      <a:pt x="31079" y="19014"/>
                    </a:lnTo>
                    <a:lnTo>
                      <a:pt x="30647" y="19225"/>
                    </a:lnTo>
                    <a:lnTo>
                      <a:pt x="30647" y="19225"/>
                    </a:lnTo>
                    <a:lnTo>
                      <a:pt x="29136" y="19647"/>
                    </a:lnTo>
                    <a:lnTo>
                      <a:pt x="29352" y="19859"/>
                    </a:lnTo>
                    <a:lnTo>
                      <a:pt x="29352" y="19859"/>
                    </a:lnTo>
                    <a:lnTo>
                      <a:pt x="30647" y="19859"/>
                    </a:lnTo>
                    <a:lnTo>
                      <a:pt x="30647" y="19859"/>
                    </a:lnTo>
                    <a:lnTo>
                      <a:pt x="31726" y="19225"/>
                    </a:lnTo>
                    <a:lnTo>
                      <a:pt x="31079" y="19014"/>
                    </a:lnTo>
                    <a:close/>
                    <a:moveTo>
                      <a:pt x="30431" y="15845"/>
                    </a:moveTo>
                    <a:lnTo>
                      <a:pt x="30431" y="15845"/>
                    </a:lnTo>
                    <a:lnTo>
                      <a:pt x="30000" y="16901"/>
                    </a:lnTo>
                    <a:lnTo>
                      <a:pt x="30000" y="16901"/>
                    </a:lnTo>
                    <a:lnTo>
                      <a:pt x="30431" y="17535"/>
                    </a:lnTo>
                    <a:lnTo>
                      <a:pt x="30431" y="17535"/>
                    </a:lnTo>
                    <a:lnTo>
                      <a:pt x="31079" y="18380"/>
                    </a:lnTo>
                    <a:lnTo>
                      <a:pt x="31294" y="18169"/>
                    </a:lnTo>
                    <a:lnTo>
                      <a:pt x="31294" y="18169"/>
                    </a:lnTo>
                    <a:lnTo>
                      <a:pt x="31079" y="17112"/>
                    </a:lnTo>
                    <a:lnTo>
                      <a:pt x="31079" y="17112"/>
                    </a:lnTo>
                    <a:lnTo>
                      <a:pt x="30647" y="16901"/>
                    </a:lnTo>
                    <a:lnTo>
                      <a:pt x="30647" y="16901"/>
                    </a:lnTo>
                    <a:lnTo>
                      <a:pt x="31079" y="16267"/>
                    </a:lnTo>
                    <a:lnTo>
                      <a:pt x="30431" y="15845"/>
                    </a:lnTo>
                    <a:close/>
                    <a:moveTo>
                      <a:pt x="31726" y="13098"/>
                    </a:moveTo>
                    <a:lnTo>
                      <a:pt x="31726" y="13098"/>
                    </a:lnTo>
                    <a:lnTo>
                      <a:pt x="31294" y="14366"/>
                    </a:lnTo>
                    <a:lnTo>
                      <a:pt x="31079" y="15422"/>
                    </a:lnTo>
                    <a:lnTo>
                      <a:pt x="31726" y="15633"/>
                    </a:lnTo>
                    <a:lnTo>
                      <a:pt x="31726" y="15633"/>
                    </a:lnTo>
                    <a:lnTo>
                      <a:pt x="31942" y="14366"/>
                    </a:lnTo>
                    <a:lnTo>
                      <a:pt x="31942" y="13098"/>
                    </a:lnTo>
                    <a:lnTo>
                      <a:pt x="31726" y="13098"/>
                    </a:lnTo>
                    <a:close/>
                    <a:moveTo>
                      <a:pt x="33884" y="11408"/>
                    </a:moveTo>
                    <a:lnTo>
                      <a:pt x="33884" y="11408"/>
                    </a:lnTo>
                    <a:lnTo>
                      <a:pt x="33453" y="10985"/>
                    </a:lnTo>
                    <a:lnTo>
                      <a:pt x="33237" y="10985"/>
                    </a:lnTo>
                    <a:lnTo>
                      <a:pt x="33237" y="10985"/>
                    </a:lnTo>
                    <a:lnTo>
                      <a:pt x="32589" y="11408"/>
                    </a:lnTo>
                    <a:lnTo>
                      <a:pt x="32589" y="11408"/>
                    </a:lnTo>
                    <a:lnTo>
                      <a:pt x="31942" y="12042"/>
                    </a:lnTo>
                    <a:lnTo>
                      <a:pt x="31942" y="12253"/>
                    </a:lnTo>
                    <a:lnTo>
                      <a:pt x="32158" y="12253"/>
                    </a:lnTo>
                    <a:lnTo>
                      <a:pt x="32589" y="12253"/>
                    </a:lnTo>
                    <a:lnTo>
                      <a:pt x="32589" y="12253"/>
                    </a:lnTo>
                    <a:lnTo>
                      <a:pt x="32805" y="11619"/>
                    </a:lnTo>
                    <a:lnTo>
                      <a:pt x="32805" y="11619"/>
                    </a:lnTo>
                    <a:lnTo>
                      <a:pt x="33237" y="11619"/>
                    </a:lnTo>
                    <a:lnTo>
                      <a:pt x="33237" y="11619"/>
                    </a:lnTo>
                    <a:lnTo>
                      <a:pt x="33453" y="11619"/>
                    </a:lnTo>
                    <a:lnTo>
                      <a:pt x="33884" y="11408"/>
                    </a:lnTo>
                    <a:close/>
                    <a:moveTo>
                      <a:pt x="36690" y="11619"/>
                    </a:moveTo>
                    <a:lnTo>
                      <a:pt x="36690" y="11619"/>
                    </a:lnTo>
                    <a:lnTo>
                      <a:pt x="34964" y="12042"/>
                    </a:lnTo>
                    <a:lnTo>
                      <a:pt x="34964" y="12042"/>
                    </a:lnTo>
                    <a:lnTo>
                      <a:pt x="34748" y="12042"/>
                    </a:lnTo>
                    <a:lnTo>
                      <a:pt x="34532" y="12253"/>
                    </a:lnTo>
                    <a:lnTo>
                      <a:pt x="34532" y="12253"/>
                    </a:lnTo>
                    <a:lnTo>
                      <a:pt x="34964" y="12464"/>
                    </a:lnTo>
                    <a:lnTo>
                      <a:pt x="34964" y="12464"/>
                    </a:lnTo>
                    <a:lnTo>
                      <a:pt x="36906" y="12253"/>
                    </a:lnTo>
                    <a:lnTo>
                      <a:pt x="36690" y="11619"/>
                    </a:lnTo>
                    <a:close/>
                    <a:moveTo>
                      <a:pt x="40143" y="11408"/>
                    </a:moveTo>
                    <a:lnTo>
                      <a:pt x="40143" y="11408"/>
                    </a:lnTo>
                    <a:lnTo>
                      <a:pt x="39064" y="11408"/>
                    </a:lnTo>
                    <a:lnTo>
                      <a:pt x="39064" y="11408"/>
                    </a:lnTo>
                    <a:lnTo>
                      <a:pt x="37769" y="11619"/>
                    </a:lnTo>
                    <a:lnTo>
                      <a:pt x="37769" y="12042"/>
                    </a:lnTo>
                    <a:lnTo>
                      <a:pt x="37769" y="12042"/>
                    </a:lnTo>
                    <a:lnTo>
                      <a:pt x="39064" y="12042"/>
                    </a:lnTo>
                    <a:lnTo>
                      <a:pt x="39064" y="12042"/>
                    </a:lnTo>
                    <a:lnTo>
                      <a:pt x="40143" y="12042"/>
                    </a:lnTo>
                    <a:lnTo>
                      <a:pt x="40143" y="11408"/>
                    </a:lnTo>
                    <a:close/>
                    <a:moveTo>
                      <a:pt x="41654" y="9507"/>
                    </a:moveTo>
                    <a:lnTo>
                      <a:pt x="41654" y="9507"/>
                    </a:lnTo>
                    <a:lnTo>
                      <a:pt x="41654" y="10140"/>
                    </a:lnTo>
                    <a:lnTo>
                      <a:pt x="41654" y="10140"/>
                    </a:lnTo>
                    <a:lnTo>
                      <a:pt x="41654" y="10774"/>
                    </a:lnTo>
                    <a:lnTo>
                      <a:pt x="41654" y="10774"/>
                    </a:lnTo>
                    <a:lnTo>
                      <a:pt x="41007" y="10985"/>
                    </a:lnTo>
                    <a:lnTo>
                      <a:pt x="41223" y="11619"/>
                    </a:lnTo>
                    <a:lnTo>
                      <a:pt x="41223" y="11619"/>
                    </a:lnTo>
                    <a:lnTo>
                      <a:pt x="41654" y="11408"/>
                    </a:lnTo>
                    <a:lnTo>
                      <a:pt x="41870" y="10985"/>
                    </a:lnTo>
                    <a:lnTo>
                      <a:pt x="41870" y="10985"/>
                    </a:lnTo>
                    <a:lnTo>
                      <a:pt x="41870" y="10140"/>
                    </a:lnTo>
                    <a:lnTo>
                      <a:pt x="41870" y="10140"/>
                    </a:lnTo>
                    <a:lnTo>
                      <a:pt x="41870" y="9507"/>
                    </a:lnTo>
                    <a:lnTo>
                      <a:pt x="41654" y="9507"/>
                    </a:lnTo>
                    <a:close/>
                    <a:moveTo>
                      <a:pt x="41223" y="6126"/>
                    </a:moveTo>
                    <a:lnTo>
                      <a:pt x="41223" y="6126"/>
                    </a:lnTo>
                    <a:lnTo>
                      <a:pt x="41223" y="6126"/>
                    </a:lnTo>
                    <a:lnTo>
                      <a:pt x="41223" y="6760"/>
                    </a:lnTo>
                    <a:lnTo>
                      <a:pt x="41223" y="6760"/>
                    </a:lnTo>
                    <a:lnTo>
                      <a:pt x="41223" y="8661"/>
                    </a:lnTo>
                    <a:lnTo>
                      <a:pt x="41870" y="8239"/>
                    </a:lnTo>
                    <a:lnTo>
                      <a:pt x="41870" y="8239"/>
                    </a:lnTo>
                    <a:lnTo>
                      <a:pt x="41870" y="6760"/>
                    </a:lnTo>
                    <a:lnTo>
                      <a:pt x="41870" y="6760"/>
                    </a:lnTo>
                    <a:lnTo>
                      <a:pt x="41870" y="6549"/>
                    </a:lnTo>
                    <a:lnTo>
                      <a:pt x="41870" y="6549"/>
                    </a:lnTo>
                    <a:lnTo>
                      <a:pt x="41870" y="6549"/>
                    </a:lnTo>
                    <a:lnTo>
                      <a:pt x="41223" y="6126"/>
                    </a:lnTo>
                    <a:close/>
                    <a:moveTo>
                      <a:pt x="43812" y="3591"/>
                    </a:moveTo>
                    <a:lnTo>
                      <a:pt x="43812" y="3591"/>
                    </a:lnTo>
                    <a:lnTo>
                      <a:pt x="41870" y="5281"/>
                    </a:lnTo>
                    <a:lnTo>
                      <a:pt x="42517" y="5492"/>
                    </a:lnTo>
                    <a:lnTo>
                      <a:pt x="42517" y="5492"/>
                    </a:lnTo>
                    <a:lnTo>
                      <a:pt x="44028" y="4225"/>
                    </a:lnTo>
                    <a:lnTo>
                      <a:pt x="43812" y="3591"/>
                    </a:lnTo>
                    <a:close/>
                    <a:moveTo>
                      <a:pt x="46402" y="1901"/>
                    </a:moveTo>
                    <a:lnTo>
                      <a:pt x="46402" y="1901"/>
                    </a:lnTo>
                    <a:lnTo>
                      <a:pt x="45323" y="2535"/>
                    </a:lnTo>
                    <a:lnTo>
                      <a:pt x="44460" y="3169"/>
                    </a:lnTo>
                    <a:lnTo>
                      <a:pt x="44676" y="3380"/>
                    </a:lnTo>
                    <a:lnTo>
                      <a:pt x="44676" y="3380"/>
                    </a:lnTo>
                    <a:lnTo>
                      <a:pt x="45755" y="2746"/>
                    </a:lnTo>
                    <a:lnTo>
                      <a:pt x="46618" y="2112"/>
                    </a:lnTo>
                    <a:lnTo>
                      <a:pt x="46402" y="1901"/>
                    </a:lnTo>
                    <a:close/>
                    <a:moveTo>
                      <a:pt x="48561" y="0"/>
                    </a:moveTo>
                    <a:lnTo>
                      <a:pt x="48561" y="0"/>
                    </a:lnTo>
                    <a:lnTo>
                      <a:pt x="48129" y="845"/>
                    </a:lnTo>
                    <a:lnTo>
                      <a:pt x="48129" y="845"/>
                    </a:lnTo>
                    <a:lnTo>
                      <a:pt x="47913" y="1267"/>
                    </a:lnTo>
                    <a:lnTo>
                      <a:pt x="47913" y="1267"/>
                    </a:lnTo>
                    <a:lnTo>
                      <a:pt x="47913" y="1267"/>
                    </a:lnTo>
                    <a:lnTo>
                      <a:pt x="47266" y="1478"/>
                    </a:lnTo>
                    <a:lnTo>
                      <a:pt x="47482" y="1901"/>
                    </a:lnTo>
                    <a:lnTo>
                      <a:pt x="47482" y="1901"/>
                    </a:lnTo>
                    <a:lnTo>
                      <a:pt x="47913" y="1901"/>
                    </a:lnTo>
                    <a:lnTo>
                      <a:pt x="47913" y="1901"/>
                    </a:lnTo>
                    <a:lnTo>
                      <a:pt x="48129" y="1478"/>
                    </a:lnTo>
                    <a:lnTo>
                      <a:pt x="48129" y="1478"/>
                    </a:lnTo>
                    <a:lnTo>
                      <a:pt x="48776" y="1267"/>
                    </a:lnTo>
                    <a:lnTo>
                      <a:pt x="49208" y="422"/>
                    </a:lnTo>
                    <a:lnTo>
                      <a:pt x="48561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Shape 802"/>
              <p:cNvSpPr/>
              <p:nvPr/>
            </p:nvSpPr>
            <p:spPr>
              <a:xfrm>
                <a:off x="6929438" y="4343401"/>
                <a:ext cx="138000" cy="111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689" y="106285"/>
                    </a:moveTo>
                    <a:lnTo>
                      <a:pt x="60689" y="106285"/>
                    </a:lnTo>
                    <a:lnTo>
                      <a:pt x="48275" y="116571"/>
                    </a:lnTo>
                    <a:lnTo>
                      <a:pt x="49655" y="120000"/>
                    </a:lnTo>
                    <a:lnTo>
                      <a:pt x="49655" y="120000"/>
                    </a:lnTo>
                    <a:lnTo>
                      <a:pt x="62068" y="111428"/>
                    </a:lnTo>
                    <a:lnTo>
                      <a:pt x="60689" y="106285"/>
                    </a:lnTo>
                    <a:close/>
                    <a:moveTo>
                      <a:pt x="75862" y="94285"/>
                    </a:moveTo>
                    <a:lnTo>
                      <a:pt x="75862" y="94285"/>
                    </a:lnTo>
                    <a:lnTo>
                      <a:pt x="74482" y="97714"/>
                    </a:lnTo>
                    <a:lnTo>
                      <a:pt x="74482" y="97714"/>
                    </a:lnTo>
                    <a:lnTo>
                      <a:pt x="66206" y="104571"/>
                    </a:lnTo>
                    <a:lnTo>
                      <a:pt x="68965" y="106285"/>
                    </a:lnTo>
                    <a:lnTo>
                      <a:pt x="68965" y="106285"/>
                    </a:lnTo>
                    <a:lnTo>
                      <a:pt x="75862" y="101142"/>
                    </a:lnTo>
                    <a:lnTo>
                      <a:pt x="75862" y="101142"/>
                    </a:lnTo>
                    <a:lnTo>
                      <a:pt x="78620" y="99428"/>
                    </a:lnTo>
                    <a:lnTo>
                      <a:pt x="80000" y="94285"/>
                    </a:lnTo>
                    <a:lnTo>
                      <a:pt x="75862" y="94285"/>
                    </a:lnTo>
                    <a:close/>
                    <a:moveTo>
                      <a:pt x="89655" y="77142"/>
                    </a:moveTo>
                    <a:lnTo>
                      <a:pt x="89655" y="77142"/>
                    </a:lnTo>
                    <a:lnTo>
                      <a:pt x="80000" y="78857"/>
                    </a:lnTo>
                    <a:lnTo>
                      <a:pt x="80000" y="78857"/>
                    </a:lnTo>
                    <a:lnTo>
                      <a:pt x="78620" y="84000"/>
                    </a:lnTo>
                    <a:lnTo>
                      <a:pt x="80000" y="87428"/>
                    </a:lnTo>
                    <a:lnTo>
                      <a:pt x="80000" y="87428"/>
                    </a:lnTo>
                    <a:lnTo>
                      <a:pt x="82758" y="84000"/>
                    </a:lnTo>
                    <a:lnTo>
                      <a:pt x="82758" y="84000"/>
                    </a:lnTo>
                    <a:lnTo>
                      <a:pt x="92413" y="78857"/>
                    </a:lnTo>
                    <a:lnTo>
                      <a:pt x="89655" y="77142"/>
                    </a:lnTo>
                    <a:close/>
                    <a:moveTo>
                      <a:pt x="110344" y="70285"/>
                    </a:moveTo>
                    <a:lnTo>
                      <a:pt x="110344" y="70285"/>
                    </a:lnTo>
                    <a:lnTo>
                      <a:pt x="97931" y="75428"/>
                    </a:lnTo>
                    <a:lnTo>
                      <a:pt x="97931" y="77142"/>
                    </a:lnTo>
                    <a:lnTo>
                      <a:pt x="97931" y="77142"/>
                    </a:lnTo>
                    <a:lnTo>
                      <a:pt x="111724" y="72000"/>
                    </a:lnTo>
                    <a:lnTo>
                      <a:pt x="110344" y="70285"/>
                    </a:lnTo>
                    <a:close/>
                    <a:moveTo>
                      <a:pt x="114482" y="49714"/>
                    </a:moveTo>
                    <a:lnTo>
                      <a:pt x="114482" y="49714"/>
                    </a:lnTo>
                    <a:lnTo>
                      <a:pt x="115862" y="60000"/>
                    </a:lnTo>
                    <a:lnTo>
                      <a:pt x="115862" y="60000"/>
                    </a:lnTo>
                    <a:lnTo>
                      <a:pt x="115862" y="65142"/>
                    </a:lnTo>
                    <a:lnTo>
                      <a:pt x="118620" y="66857"/>
                    </a:lnTo>
                    <a:lnTo>
                      <a:pt x="118620" y="66857"/>
                    </a:lnTo>
                    <a:lnTo>
                      <a:pt x="120000" y="60000"/>
                    </a:lnTo>
                    <a:lnTo>
                      <a:pt x="120000" y="60000"/>
                    </a:lnTo>
                    <a:lnTo>
                      <a:pt x="118620" y="48000"/>
                    </a:lnTo>
                    <a:lnTo>
                      <a:pt x="114482" y="49714"/>
                    </a:lnTo>
                    <a:close/>
                    <a:moveTo>
                      <a:pt x="106206" y="25714"/>
                    </a:moveTo>
                    <a:lnTo>
                      <a:pt x="106206" y="25714"/>
                    </a:lnTo>
                    <a:lnTo>
                      <a:pt x="107586" y="29142"/>
                    </a:lnTo>
                    <a:lnTo>
                      <a:pt x="107586" y="29142"/>
                    </a:lnTo>
                    <a:lnTo>
                      <a:pt x="111724" y="42857"/>
                    </a:lnTo>
                    <a:lnTo>
                      <a:pt x="115862" y="39428"/>
                    </a:lnTo>
                    <a:lnTo>
                      <a:pt x="115862" y="39428"/>
                    </a:lnTo>
                    <a:lnTo>
                      <a:pt x="111724" y="29142"/>
                    </a:lnTo>
                    <a:lnTo>
                      <a:pt x="111724" y="29142"/>
                    </a:lnTo>
                    <a:lnTo>
                      <a:pt x="110344" y="25714"/>
                    </a:lnTo>
                    <a:lnTo>
                      <a:pt x="106206" y="25714"/>
                    </a:lnTo>
                    <a:close/>
                    <a:moveTo>
                      <a:pt x="96551" y="5142"/>
                    </a:moveTo>
                    <a:lnTo>
                      <a:pt x="96551" y="5142"/>
                    </a:lnTo>
                    <a:lnTo>
                      <a:pt x="100689" y="10285"/>
                    </a:lnTo>
                    <a:lnTo>
                      <a:pt x="104827" y="17142"/>
                    </a:lnTo>
                    <a:lnTo>
                      <a:pt x="107586" y="15428"/>
                    </a:lnTo>
                    <a:lnTo>
                      <a:pt x="107586" y="15428"/>
                    </a:lnTo>
                    <a:lnTo>
                      <a:pt x="104827" y="6857"/>
                    </a:lnTo>
                    <a:lnTo>
                      <a:pt x="97931" y="3428"/>
                    </a:lnTo>
                    <a:lnTo>
                      <a:pt x="96551" y="5142"/>
                    </a:lnTo>
                    <a:close/>
                    <a:moveTo>
                      <a:pt x="84137" y="15428"/>
                    </a:moveTo>
                    <a:lnTo>
                      <a:pt x="84137" y="15428"/>
                    </a:lnTo>
                    <a:lnTo>
                      <a:pt x="86896" y="5142"/>
                    </a:lnTo>
                    <a:lnTo>
                      <a:pt x="86896" y="5142"/>
                    </a:lnTo>
                    <a:lnTo>
                      <a:pt x="86896" y="5142"/>
                    </a:lnTo>
                    <a:lnTo>
                      <a:pt x="86896" y="5142"/>
                    </a:lnTo>
                    <a:lnTo>
                      <a:pt x="88275" y="3428"/>
                    </a:lnTo>
                    <a:lnTo>
                      <a:pt x="89655" y="3428"/>
                    </a:lnTo>
                    <a:lnTo>
                      <a:pt x="89655" y="0"/>
                    </a:lnTo>
                    <a:lnTo>
                      <a:pt x="89655" y="0"/>
                    </a:lnTo>
                    <a:lnTo>
                      <a:pt x="88275" y="0"/>
                    </a:lnTo>
                    <a:lnTo>
                      <a:pt x="88275" y="0"/>
                    </a:lnTo>
                    <a:lnTo>
                      <a:pt x="84137" y="0"/>
                    </a:lnTo>
                    <a:lnTo>
                      <a:pt x="84137" y="0"/>
                    </a:lnTo>
                    <a:lnTo>
                      <a:pt x="82758" y="6857"/>
                    </a:lnTo>
                    <a:lnTo>
                      <a:pt x="82758" y="6857"/>
                    </a:lnTo>
                    <a:lnTo>
                      <a:pt x="82758" y="12000"/>
                    </a:lnTo>
                    <a:lnTo>
                      <a:pt x="84137" y="15428"/>
                    </a:lnTo>
                    <a:close/>
                    <a:moveTo>
                      <a:pt x="64827" y="15428"/>
                    </a:moveTo>
                    <a:lnTo>
                      <a:pt x="64827" y="15428"/>
                    </a:lnTo>
                    <a:lnTo>
                      <a:pt x="70344" y="17142"/>
                    </a:lnTo>
                    <a:lnTo>
                      <a:pt x="78620" y="20571"/>
                    </a:lnTo>
                    <a:lnTo>
                      <a:pt x="78620" y="15428"/>
                    </a:lnTo>
                    <a:lnTo>
                      <a:pt x="78620" y="15428"/>
                    </a:lnTo>
                    <a:lnTo>
                      <a:pt x="64827" y="10285"/>
                    </a:lnTo>
                    <a:lnTo>
                      <a:pt x="64827" y="15428"/>
                    </a:lnTo>
                    <a:close/>
                    <a:moveTo>
                      <a:pt x="44137" y="15428"/>
                    </a:moveTo>
                    <a:lnTo>
                      <a:pt x="44137" y="15428"/>
                    </a:lnTo>
                    <a:lnTo>
                      <a:pt x="48275" y="12000"/>
                    </a:lnTo>
                    <a:lnTo>
                      <a:pt x="48275" y="12000"/>
                    </a:lnTo>
                    <a:lnTo>
                      <a:pt x="52413" y="12000"/>
                    </a:lnTo>
                    <a:lnTo>
                      <a:pt x="52413" y="12000"/>
                    </a:lnTo>
                    <a:lnTo>
                      <a:pt x="57931" y="12000"/>
                    </a:lnTo>
                    <a:lnTo>
                      <a:pt x="57931" y="6857"/>
                    </a:lnTo>
                    <a:lnTo>
                      <a:pt x="57931" y="6857"/>
                    </a:lnTo>
                    <a:lnTo>
                      <a:pt x="52413" y="6857"/>
                    </a:lnTo>
                    <a:lnTo>
                      <a:pt x="52413" y="6857"/>
                    </a:lnTo>
                    <a:lnTo>
                      <a:pt x="48275" y="10285"/>
                    </a:lnTo>
                    <a:lnTo>
                      <a:pt x="48275" y="10285"/>
                    </a:lnTo>
                    <a:lnTo>
                      <a:pt x="44137" y="10285"/>
                    </a:lnTo>
                    <a:lnTo>
                      <a:pt x="44137" y="15428"/>
                    </a:lnTo>
                    <a:close/>
                    <a:moveTo>
                      <a:pt x="22068" y="12000"/>
                    </a:moveTo>
                    <a:lnTo>
                      <a:pt x="24827" y="12000"/>
                    </a:lnTo>
                    <a:lnTo>
                      <a:pt x="24827" y="12000"/>
                    </a:lnTo>
                    <a:lnTo>
                      <a:pt x="35862" y="15428"/>
                    </a:lnTo>
                    <a:lnTo>
                      <a:pt x="35862" y="10285"/>
                    </a:lnTo>
                    <a:lnTo>
                      <a:pt x="35862" y="10285"/>
                    </a:lnTo>
                    <a:lnTo>
                      <a:pt x="24827" y="10285"/>
                    </a:lnTo>
                    <a:lnTo>
                      <a:pt x="22068" y="10285"/>
                    </a:lnTo>
                    <a:lnTo>
                      <a:pt x="22068" y="12000"/>
                    </a:lnTo>
                    <a:close/>
                    <a:moveTo>
                      <a:pt x="8275" y="25714"/>
                    </a:moveTo>
                    <a:lnTo>
                      <a:pt x="8275" y="25714"/>
                    </a:lnTo>
                    <a:lnTo>
                      <a:pt x="13793" y="17142"/>
                    </a:lnTo>
                    <a:lnTo>
                      <a:pt x="13793" y="17142"/>
                    </a:lnTo>
                    <a:lnTo>
                      <a:pt x="16551" y="15428"/>
                    </a:lnTo>
                    <a:lnTo>
                      <a:pt x="16551" y="10285"/>
                    </a:lnTo>
                    <a:lnTo>
                      <a:pt x="16551" y="10285"/>
                    </a:lnTo>
                    <a:lnTo>
                      <a:pt x="12413" y="12000"/>
                    </a:lnTo>
                    <a:lnTo>
                      <a:pt x="12413" y="12000"/>
                    </a:lnTo>
                    <a:lnTo>
                      <a:pt x="4137" y="25714"/>
                    </a:lnTo>
                    <a:lnTo>
                      <a:pt x="8275" y="25714"/>
                    </a:lnTo>
                    <a:close/>
                    <a:moveTo>
                      <a:pt x="4137" y="49714"/>
                    </a:moveTo>
                    <a:lnTo>
                      <a:pt x="4137" y="49714"/>
                    </a:lnTo>
                    <a:lnTo>
                      <a:pt x="4137" y="42857"/>
                    </a:lnTo>
                    <a:lnTo>
                      <a:pt x="4137" y="42857"/>
                    </a:lnTo>
                    <a:lnTo>
                      <a:pt x="4137" y="32571"/>
                    </a:lnTo>
                    <a:lnTo>
                      <a:pt x="2758" y="32571"/>
                    </a:lnTo>
                    <a:lnTo>
                      <a:pt x="2758" y="32571"/>
                    </a:lnTo>
                    <a:lnTo>
                      <a:pt x="0" y="42857"/>
                    </a:lnTo>
                    <a:lnTo>
                      <a:pt x="0" y="42857"/>
                    </a:lnTo>
                    <a:lnTo>
                      <a:pt x="0" y="49714"/>
                    </a:lnTo>
                    <a:lnTo>
                      <a:pt x="4137" y="49714"/>
                    </a:lnTo>
                    <a:close/>
                    <a:moveTo>
                      <a:pt x="8275" y="75428"/>
                    </a:moveTo>
                    <a:lnTo>
                      <a:pt x="8275" y="75428"/>
                    </a:lnTo>
                    <a:lnTo>
                      <a:pt x="8275" y="70285"/>
                    </a:lnTo>
                    <a:lnTo>
                      <a:pt x="8275" y="70285"/>
                    </a:lnTo>
                    <a:lnTo>
                      <a:pt x="6896" y="56571"/>
                    </a:lnTo>
                    <a:lnTo>
                      <a:pt x="4137" y="56571"/>
                    </a:lnTo>
                    <a:lnTo>
                      <a:pt x="4137" y="56571"/>
                    </a:lnTo>
                    <a:lnTo>
                      <a:pt x="4137" y="70285"/>
                    </a:lnTo>
                    <a:lnTo>
                      <a:pt x="4137" y="70285"/>
                    </a:lnTo>
                    <a:lnTo>
                      <a:pt x="4137" y="75428"/>
                    </a:lnTo>
                    <a:lnTo>
                      <a:pt x="8275" y="7542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Shape 803"/>
              <p:cNvSpPr/>
              <p:nvPr/>
            </p:nvSpPr>
            <p:spPr>
              <a:xfrm>
                <a:off x="6932613" y="4141788"/>
                <a:ext cx="125400" cy="211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13" y="7218"/>
                    </a:moveTo>
                    <a:lnTo>
                      <a:pt x="9113" y="7218"/>
                    </a:lnTo>
                    <a:lnTo>
                      <a:pt x="1518" y="0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6075" y="9022"/>
                    </a:lnTo>
                    <a:lnTo>
                      <a:pt x="9113" y="7218"/>
                    </a:lnTo>
                    <a:lnTo>
                      <a:pt x="9113" y="7218"/>
                    </a:lnTo>
                    <a:close/>
                    <a:moveTo>
                      <a:pt x="28860" y="14436"/>
                    </a:moveTo>
                    <a:lnTo>
                      <a:pt x="28860" y="14436"/>
                    </a:lnTo>
                    <a:lnTo>
                      <a:pt x="15189" y="9924"/>
                    </a:lnTo>
                    <a:lnTo>
                      <a:pt x="12151" y="11729"/>
                    </a:lnTo>
                    <a:lnTo>
                      <a:pt x="12151" y="11729"/>
                    </a:lnTo>
                    <a:lnTo>
                      <a:pt x="28860" y="15338"/>
                    </a:lnTo>
                    <a:lnTo>
                      <a:pt x="28860" y="14436"/>
                    </a:lnTo>
                    <a:close/>
                    <a:moveTo>
                      <a:pt x="45569" y="23458"/>
                    </a:moveTo>
                    <a:lnTo>
                      <a:pt x="45569" y="23458"/>
                    </a:lnTo>
                    <a:lnTo>
                      <a:pt x="41012" y="16240"/>
                    </a:lnTo>
                    <a:lnTo>
                      <a:pt x="41012" y="16240"/>
                    </a:lnTo>
                    <a:lnTo>
                      <a:pt x="39493" y="16240"/>
                    </a:lnTo>
                    <a:lnTo>
                      <a:pt x="39493" y="16240"/>
                    </a:lnTo>
                    <a:lnTo>
                      <a:pt x="34936" y="15338"/>
                    </a:lnTo>
                    <a:lnTo>
                      <a:pt x="34936" y="18045"/>
                    </a:lnTo>
                    <a:lnTo>
                      <a:pt x="34936" y="18045"/>
                    </a:lnTo>
                    <a:lnTo>
                      <a:pt x="39493" y="18045"/>
                    </a:lnTo>
                    <a:lnTo>
                      <a:pt x="39493" y="16240"/>
                    </a:lnTo>
                    <a:lnTo>
                      <a:pt x="36455" y="18045"/>
                    </a:lnTo>
                    <a:lnTo>
                      <a:pt x="36455" y="18045"/>
                    </a:lnTo>
                    <a:lnTo>
                      <a:pt x="44050" y="23458"/>
                    </a:lnTo>
                    <a:lnTo>
                      <a:pt x="45569" y="23458"/>
                    </a:lnTo>
                    <a:close/>
                    <a:moveTo>
                      <a:pt x="56202" y="35187"/>
                    </a:moveTo>
                    <a:lnTo>
                      <a:pt x="56202" y="35187"/>
                    </a:lnTo>
                    <a:lnTo>
                      <a:pt x="50126" y="27067"/>
                    </a:lnTo>
                    <a:lnTo>
                      <a:pt x="45569" y="27969"/>
                    </a:lnTo>
                    <a:lnTo>
                      <a:pt x="45569" y="27969"/>
                    </a:lnTo>
                    <a:lnTo>
                      <a:pt x="51645" y="36090"/>
                    </a:lnTo>
                    <a:lnTo>
                      <a:pt x="56202" y="35187"/>
                    </a:lnTo>
                    <a:close/>
                    <a:moveTo>
                      <a:pt x="68354" y="46917"/>
                    </a:moveTo>
                    <a:lnTo>
                      <a:pt x="68354" y="46917"/>
                    </a:lnTo>
                    <a:lnTo>
                      <a:pt x="59240" y="38796"/>
                    </a:lnTo>
                    <a:lnTo>
                      <a:pt x="56202" y="40601"/>
                    </a:lnTo>
                    <a:lnTo>
                      <a:pt x="56202" y="40601"/>
                    </a:lnTo>
                    <a:lnTo>
                      <a:pt x="63797" y="47819"/>
                    </a:lnTo>
                    <a:lnTo>
                      <a:pt x="68354" y="46917"/>
                    </a:lnTo>
                    <a:close/>
                    <a:moveTo>
                      <a:pt x="75949" y="59548"/>
                    </a:moveTo>
                    <a:lnTo>
                      <a:pt x="75949" y="59548"/>
                    </a:lnTo>
                    <a:lnTo>
                      <a:pt x="69873" y="52330"/>
                    </a:lnTo>
                    <a:lnTo>
                      <a:pt x="68354" y="52330"/>
                    </a:lnTo>
                    <a:lnTo>
                      <a:pt x="68354" y="52330"/>
                    </a:lnTo>
                    <a:lnTo>
                      <a:pt x="74430" y="61353"/>
                    </a:lnTo>
                    <a:lnTo>
                      <a:pt x="75949" y="59548"/>
                    </a:lnTo>
                    <a:close/>
                    <a:moveTo>
                      <a:pt x="88101" y="71278"/>
                    </a:moveTo>
                    <a:lnTo>
                      <a:pt x="88101" y="71278"/>
                    </a:lnTo>
                    <a:lnTo>
                      <a:pt x="83544" y="65864"/>
                    </a:lnTo>
                    <a:lnTo>
                      <a:pt x="83544" y="65864"/>
                    </a:lnTo>
                    <a:lnTo>
                      <a:pt x="80506" y="64060"/>
                    </a:lnTo>
                    <a:lnTo>
                      <a:pt x="75949" y="64962"/>
                    </a:lnTo>
                    <a:lnTo>
                      <a:pt x="75949" y="64962"/>
                    </a:lnTo>
                    <a:lnTo>
                      <a:pt x="78987" y="67669"/>
                    </a:lnTo>
                    <a:lnTo>
                      <a:pt x="78987" y="67669"/>
                    </a:lnTo>
                    <a:lnTo>
                      <a:pt x="85063" y="73082"/>
                    </a:lnTo>
                    <a:lnTo>
                      <a:pt x="88101" y="71278"/>
                    </a:lnTo>
                    <a:close/>
                    <a:moveTo>
                      <a:pt x="103291" y="82105"/>
                    </a:moveTo>
                    <a:lnTo>
                      <a:pt x="103291" y="82105"/>
                    </a:lnTo>
                    <a:lnTo>
                      <a:pt x="92658" y="75789"/>
                    </a:lnTo>
                    <a:lnTo>
                      <a:pt x="89620" y="76691"/>
                    </a:lnTo>
                    <a:lnTo>
                      <a:pt x="89620" y="76691"/>
                    </a:lnTo>
                    <a:lnTo>
                      <a:pt x="100253" y="83007"/>
                    </a:lnTo>
                    <a:lnTo>
                      <a:pt x="103291" y="82105"/>
                    </a:lnTo>
                    <a:close/>
                    <a:moveTo>
                      <a:pt x="118481" y="92030"/>
                    </a:moveTo>
                    <a:lnTo>
                      <a:pt x="118481" y="92030"/>
                    </a:lnTo>
                    <a:lnTo>
                      <a:pt x="107848" y="84812"/>
                    </a:lnTo>
                    <a:lnTo>
                      <a:pt x="104810" y="87518"/>
                    </a:lnTo>
                    <a:lnTo>
                      <a:pt x="104810" y="87518"/>
                    </a:lnTo>
                    <a:lnTo>
                      <a:pt x="113924" y="93834"/>
                    </a:lnTo>
                    <a:lnTo>
                      <a:pt x="118481" y="92030"/>
                    </a:lnTo>
                    <a:close/>
                    <a:moveTo>
                      <a:pt x="118481" y="106466"/>
                    </a:moveTo>
                    <a:lnTo>
                      <a:pt x="118481" y="106466"/>
                    </a:lnTo>
                    <a:lnTo>
                      <a:pt x="120000" y="99248"/>
                    </a:lnTo>
                    <a:lnTo>
                      <a:pt x="120000" y="99248"/>
                    </a:lnTo>
                    <a:lnTo>
                      <a:pt x="120000" y="97443"/>
                    </a:lnTo>
                    <a:lnTo>
                      <a:pt x="115443" y="97443"/>
                    </a:lnTo>
                    <a:lnTo>
                      <a:pt x="115443" y="97443"/>
                    </a:lnTo>
                    <a:lnTo>
                      <a:pt x="118481" y="99248"/>
                    </a:lnTo>
                    <a:lnTo>
                      <a:pt x="118481" y="99248"/>
                    </a:lnTo>
                    <a:lnTo>
                      <a:pt x="115443" y="105563"/>
                    </a:lnTo>
                    <a:lnTo>
                      <a:pt x="118481" y="106466"/>
                    </a:lnTo>
                    <a:close/>
                    <a:moveTo>
                      <a:pt x="109367" y="120000"/>
                    </a:moveTo>
                    <a:lnTo>
                      <a:pt x="109367" y="120000"/>
                    </a:lnTo>
                    <a:lnTo>
                      <a:pt x="115443" y="110977"/>
                    </a:lnTo>
                    <a:lnTo>
                      <a:pt x="113924" y="110977"/>
                    </a:lnTo>
                    <a:lnTo>
                      <a:pt x="113924" y="110977"/>
                    </a:lnTo>
                    <a:lnTo>
                      <a:pt x="107848" y="118195"/>
                    </a:lnTo>
                    <a:lnTo>
                      <a:pt x="109367" y="120000"/>
                    </a:lnTo>
                    <a:lnTo>
                      <a:pt x="109367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Shape 804"/>
              <p:cNvSpPr/>
              <p:nvPr/>
            </p:nvSpPr>
            <p:spPr>
              <a:xfrm>
                <a:off x="6807200" y="4179888"/>
                <a:ext cx="203100" cy="28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" y="117303"/>
                    </a:moveTo>
                    <a:lnTo>
                      <a:pt x="11250" y="117303"/>
                    </a:lnTo>
                    <a:lnTo>
                      <a:pt x="4687" y="119325"/>
                    </a:lnTo>
                    <a:lnTo>
                      <a:pt x="5625" y="120000"/>
                    </a:lnTo>
                    <a:lnTo>
                      <a:pt x="5625" y="120000"/>
                    </a:lnTo>
                    <a:lnTo>
                      <a:pt x="13125" y="118651"/>
                    </a:lnTo>
                    <a:lnTo>
                      <a:pt x="11250" y="117303"/>
                    </a:lnTo>
                    <a:close/>
                    <a:moveTo>
                      <a:pt x="19687" y="109213"/>
                    </a:moveTo>
                    <a:lnTo>
                      <a:pt x="19687" y="109213"/>
                    </a:lnTo>
                    <a:lnTo>
                      <a:pt x="15000" y="115280"/>
                    </a:lnTo>
                    <a:lnTo>
                      <a:pt x="16875" y="116629"/>
                    </a:lnTo>
                    <a:lnTo>
                      <a:pt x="16875" y="116629"/>
                    </a:lnTo>
                    <a:lnTo>
                      <a:pt x="20625" y="110561"/>
                    </a:lnTo>
                    <a:lnTo>
                      <a:pt x="19687" y="109213"/>
                    </a:lnTo>
                    <a:close/>
                    <a:moveTo>
                      <a:pt x="22500" y="99775"/>
                    </a:moveTo>
                    <a:lnTo>
                      <a:pt x="22500" y="99775"/>
                    </a:lnTo>
                    <a:lnTo>
                      <a:pt x="20625" y="106516"/>
                    </a:lnTo>
                    <a:lnTo>
                      <a:pt x="22500" y="106516"/>
                    </a:lnTo>
                    <a:lnTo>
                      <a:pt x="22500" y="106516"/>
                    </a:lnTo>
                    <a:lnTo>
                      <a:pt x="25312" y="100449"/>
                    </a:lnTo>
                    <a:lnTo>
                      <a:pt x="22500" y="99775"/>
                    </a:lnTo>
                    <a:close/>
                    <a:moveTo>
                      <a:pt x="25312" y="89662"/>
                    </a:moveTo>
                    <a:lnTo>
                      <a:pt x="25312" y="91011"/>
                    </a:lnTo>
                    <a:lnTo>
                      <a:pt x="25312" y="91011"/>
                    </a:lnTo>
                    <a:lnTo>
                      <a:pt x="25312" y="93707"/>
                    </a:lnTo>
                    <a:lnTo>
                      <a:pt x="25312" y="93707"/>
                    </a:lnTo>
                    <a:lnTo>
                      <a:pt x="23437" y="97078"/>
                    </a:lnTo>
                    <a:lnTo>
                      <a:pt x="26250" y="97078"/>
                    </a:lnTo>
                    <a:lnTo>
                      <a:pt x="26250" y="97078"/>
                    </a:lnTo>
                    <a:lnTo>
                      <a:pt x="27187" y="93707"/>
                    </a:lnTo>
                    <a:lnTo>
                      <a:pt x="27187" y="93707"/>
                    </a:lnTo>
                    <a:lnTo>
                      <a:pt x="27187" y="91011"/>
                    </a:lnTo>
                    <a:lnTo>
                      <a:pt x="27187" y="89662"/>
                    </a:lnTo>
                    <a:lnTo>
                      <a:pt x="25312" y="89662"/>
                    </a:lnTo>
                    <a:close/>
                    <a:moveTo>
                      <a:pt x="22500" y="80224"/>
                    </a:moveTo>
                    <a:lnTo>
                      <a:pt x="22500" y="80224"/>
                    </a:lnTo>
                    <a:lnTo>
                      <a:pt x="25312" y="86966"/>
                    </a:lnTo>
                    <a:lnTo>
                      <a:pt x="26250" y="86292"/>
                    </a:lnTo>
                    <a:lnTo>
                      <a:pt x="26250" y="86292"/>
                    </a:lnTo>
                    <a:lnTo>
                      <a:pt x="25312" y="79550"/>
                    </a:lnTo>
                    <a:lnTo>
                      <a:pt x="22500" y="80224"/>
                    </a:lnTo>
                    <a:close/>
                    <a:moveTo>
                      <a:pt x="17812" y="70786"/>
                    </a:moveTo>
                    <a:lnTo>
                      <a:pt x="17812" y="70786"/>
                    </a:lnTo>
                    <a:lnTo>
                      <a:pt x="19687" y="73483"/>
                    </a:lnTo>
                    <a:lnTo>
                      <a:pt x="19687" y="73483"/>
                    </a:lnTo>
                    <a:lnTo>
                      <a:pt x="20625" y="77528"/>
                    </a:lnTo>
                    <a:lnTo>
                      <a:pt x="23437" y="76179"/>
                    </a:lnTo>
                    <a:lnTo>
                      <a:pt x="23437" y="76179"/>
                    </a:lnTo>
                    <a:lnTo>
                      <a:pt x="20625" y="72134"/>
                    </a:lnTo>
                    <a:lnTo>
                      <a:pt x="20625" y="72134"/>
                    </a:lnTo>
                    <a:lnTo>
                      <a:pt x="19687" y="70786"/>
                    </a:lnTo>
                    <a:lnTo>
                      <a:pt x="17812" y="70786"/>
                    </a:lnTo>
                    <a:close/>
                    <a:moveTo>
                      <a:pt x="13125" y="60674"/>
                    </a:moveTo>
                    <a:lnTo>
                      <a:pt x="13125" y="60674"/>
                    </a:lnTo>
                    <a:lnTo>
                      <a:pt x="13125" y="61348"/>
                    </a:lnTo>
                    <a:lnTo>
                      <a:pt x="13125" y="61348"/>
                    </a:lnTo>
                    <a:lnTo>
                      <a:pt x="14062" y="64719"/>
                    </a:lnTo>
                    <a:lnTo>
                      <a:pt x="15000" y="67415"/>
                    </a:lnTo>
                    <a:lnTo>
                      <a:pt x="17812" y="66741"/>
                    </a:lnTo>
                    <a:lnTo>
                      <a:pt x="17812" y="66741"/>
                    </a:lnTo>
                    <a:lnTo>
                      <a:pt x="15000" y="61348"/>
                    </a:lnTo>
                    <a:lnTo>
                      <a:pt x="15000" y="60674"/>
                    </a:lnTo>
                    <a:lnTo>
                      <a:pt x="13125" y="60674"/>
                    </a:lnTo>
                    <a:close/>
                    <a:moveTo>
                      <a:pt x="15000" y="51235"/>
                    </a:moveTo>
                    <a:lnTo>
                      <a:pt x="15000" y="51235"/>
                    </a:lnTo>
                    <a:lnTo>
                      <a:pt x="15000" y="53932"/>
                    </a:lnTo>
                    <a:lnTo>
                      <a:pt x="15000" y="53932"/>
                    </a:lnTo>
                    <a:lnTo>
                      <a:pt x="15000" y="57977"/>
                    </a:lnTo>
                    <a:lnTo>
                      <a:pt x="17812" y="57977"/>
                    </a:lnTo>
                    <a:lnTo>
                      <a:pt x="17812" y="57977"/>
                    </a:lnTo>
                    <a:lnTo>
                      <a:pt x="17812" y="53932"/>
                    </a:lnTo>
                    <a:lnTo>
                      <a:pt x="17812" y="53932"/>
                    </a:lnTo>
                    <a:lnTo>
                      <a:pt x="17812" y="51235"/>
                    </a:lnTo>
                    <a:lnTo>
                      <a:pt x="15000" y="51235"/>
                    </a:lnTo>
                    <a:close/>
                    <a:moveTo>
                      <a:pt x="10312" y="42471"/>
                    </a:moveTo>
                    <a:lnTo>
                      <a:pt x="10312" y="42471"/>
                    </a:lnTo>
                    <a:lnTo>
                      <a:pt x="13125" y="45168"/>
                    </a:lnTo>
                    <a:lnTo>
                      <a:pt x="15000" y="47865"/>
                    </a:lnTo>
                    <a:lnTo>
                      <a:pt x="17812" y="47191"/>
                    </a:lnTo>
                    <a:lnTo>
                      <a:pt x="17812" y="47191"/>
                    </a:lnTo>
                    <a:lnTo>
                      <a:pt x="15000" y="43820"/>
                    </a:lnTo>
                    <a:lnTo>
                      <a:pt x="13125" y="41123"/>
                    </a:lnTo>
                    <a:lnTo>
                      <a:pt x="10312" y="42471"/>
                    </a:lnTo>
                    <a:close/>
                    <a:moveTo>
                      <a:pt x="1875" y="34382"/>
                    </a:moveTo>
                    <a:lnTo>
                      <a:pt x="1875" y="34382"/>
                    </a:lnTo>
                    <a:lnTo>
                      <a:pt x="2812" y="36404"/>
                    </a:lnTo>
                    <a:lnTo>
                      <a:pt x="2812" y="36404"/>
                    </a:lnTo>
                    <a:lnTo>
                      <a:pt x="2812" y="37078"/>
                    </a:lnTo>
                    <a:lnTo>
                      <a:pt x="2812" y="37078"/>
                    </a:lnTo>
                    <a:lnTo>
                      <a:pt x="4687" y="38426"/>
                    </a:lnTo>
                    <a:lnTo>
                      <a:pt x="4687" y="38426"/>
                    </a:lnTo>
                    <a:lnTo>
                      <a:pt x="7500" y="40449"/>
                    </a:lnTo>
                    <a:lnTo>
                      <a:pt x="8437" y="39101"/>
                    </a:lnTo>
                    <a:lnTo>
                      <a:pt x="8437" y="39101"/>
                    </a:lnTo>
                    <a:lnTo>
                      <a:pt x="7500" y="37078"/>
                    </a:lnTo>
                    <a:lnTo>
                      <a:pt x="7500" y="37078"/>
                    </a:lnTo>
                    <a:lnTo>
                      <a:pt x="5625" y="36404"/>
                    </a:lnTo>
                    <a:lnTo>
                      <a:pt x="5625" y="36404"/>
                    </a:lnTo>
                    <a:lnTo>
                      <a:pt x="5625" y="35056"/>
                    </a:lnTo>
                    <a:lnTo>
                      <a:pt x="5625" y="35056"/>
                    </a:lnTo>
                    <a:lnTo>
                      <a:pt x="4687" y="33033"/>
                    </a:lnTo>
                    <a:lnTo>
                      <a:pt x="1875" y="34382"/>
                    </a:lnTo>
                    <a:close/>
                    <a:moveTo>
                      <a:pt x="0" y="23595"/>
                    </a:moveTo>
                    <a:lnTo>
                      <a:pt x="0" y="24269"/>
                    </a:lnTo>
                    <a:lnTo>
                      <a:pt x="0" y="24269"/>
                    </a:lnTo>
                    <a:lnTo>
                      <a:pt x="1875" y="30337"/>
                    </a:lnTo>
                    <a:lnTo>
                      <a:pt x="2812" y="30337"/>
                    </a:lnTo>
                    <a:lnTo>
                      <a:pt x="2812" y="30337"/>
                    </a:lnTo>
                    <a:lnTo>
                      <a:pt x="2812" y="24269"/>
                    </a:lnTo>
                    <a:lnTo>
                      <a:pt x="2812" y="23595"/>
                    </a:lnTo>
                    <a:lnTo>
                      <a:pt x="0" y="23595"/>
                    </a:lnTo>
                    <a:close/>
                    <a:moveTo>
                      <a:pt x="5625" y="14157"/>
                    </a:moveTo>
                    <a:lnTo>
                      <a:pt x="5625" y="14157"/>
                    </a:lnTo>
                    <a:lnTo>
                      <a:pt x="2812" y="16853"/>
                    </a:lnTo>
                    <a:lnTo>
                      <a:pt x="1875" y="19550"/>
                    </a:lnTo>
                    <a:lnTo>
                      <a:pt x="2812" y="20898"/>
                    </a:lnTo>
                    <a:lnTo>
                      <a:pt x="2812" y="20898"/>
                    </a:lnTo>
                    <a:lnTo>
                      <a:pt x="5625" y="17528"/>
                    </a:lnTo>
                    <a:lnTo>
                      <a:pt x="8437" y="14831"/>
                    </a:lnTo>
                    <a:lnTo>
                      <a:pt x="5625" y="14157"/>
                    </a:lnTo>
                    <a:close/>
                    <a:moveTo>
                      <a:pt x="16875" y="8089"/>
                    </a:moveTo>
                    <a:lnTo>
                      <a:pt x="16875" y="8089"/>
                    </a:lnTo>
                    <a:lnTo>
                      <a:pt x="14062" y="10786"/>
                    </a:lnTo>
                    <a:lnTo>
                      <a:pt x="14062" y="10786"/>
                    </a:lnTo>
                    <a:lnTo>
                      <a:pt x="11250" y="12134"/>
                    </a:lnTo>
                    <a:lnTo>
                      <a:pt x="11250" y="12134"/>
                    </a:lnTo>
                    <a:lnTo>
                      <a:pt x="11250" y="14157"/>
                    </a:lnTo>
                    <a:lnTo>
                      <a:pt x="13125" y="14157"/>
                    </a:lnTo>
                    <a:lnTo>
                      <a:pt x="13125" y="14157"/>
                    </a:lnTo>
                    <a:lnTo>
                      <a:pt x="14062" y="12808"/>
                    </a:lnTo>
                    <a:lnTo>
                      <a:pt x="16875" y="12134"/>
                    </a:lnTo>
                    <a:lnTo>
                      <a:pt x="16875" y="12134"/>
                    </a:lnTo>
                    <a:lnTo>
                      <a:pt x="19687" y="8764"/>
                    </a:lnTo>
                    <a:lnTo>
                      <a:pt x="16875" y="8089"/>
                    </a:lnTo>
                    <a:close/>
                    <a:moveTo>
                      <a:pt x="27187" y="0"/>
                    </a:moveTo>
                    <a:lnTo>
                      <a:pt x="27187" y="0"/>
                    </a:lnTo>
                    <a:lnTo>
                      <a:pt x="23437" y="2022"/>
                    </a:lnTo>
                    <a:lnTo>
                      <a:pt x="23437" y="2022"/>
                    </a:lnTo>
                    <a:lnTo>
                      <a:pt x="19687" y="4719"/>
                    </a:lnTo>
                    <a:lnTo>
                      <a:pt x="22500" y="6067"/>
                    </a:lnTo>
                    <a:lnTo>
                      <a:pt x="22500" y="6067"/>
                    </a:lnTo>
                    <a:lnTo>
                      <a:pt x="25312" y="3370"/>
                    </a:lnTo>
                    <a:lnTo>
                      <a:pt x="25312" y="3370"/>
                    </a:lnTo>
                    <a:lnTo>
                      <a:pt x="29062" y="2022"/>
                    </a:lnTo>
                    <a:lnTo>
                      <a:pt x="27187" y="0"/>
                    </a:lnTo>
                    <a:close/>
                    <a:moveTo>
                      <a:pt x="41250" y="4719"/>
                    </a:moveTo>
                    <a:lnTo>
                      <a:pt x="41250" y="4719"/>
                    </a:lnTo>
                    <a:lnTo>
                      <a:pt x="38437" y="3370"/>
                    </a:lnTo>
                    <a:lnTo>
                      <a:pt x="32812" y="1348"/>
                    </a:lnTo>
                    <a:lnTo>
                      <a:pt x="32812" y="2022"/>
                    </a:lnTo>
                    <a:lnTo>
                      <a:pt x="32812" y="2022"/>
                    </a:lnTo>
                    <a:lnTo>
                      <a:pt x="37500" y="4044"/>
                    </a:lnTo>
                    <a:lnTo>
                      <a:pt x="40312" y="6067"/>
                    </a:lnTo>
                    <a:lnTo>
                      <a:pt x="41250" y="4719"/>
                    </a:lnTo>
                    <a:close/>
                    <a:moveTo>
                      <a:pt x="49687" y="12808"/>
                    </a:moveTo>
                    <a:lnTo>
                      <a:pt x="49687" y="12808"/>
                    </a:lnTo>
                    <a:lnTo>
                      <a:pt x="44062" y="8089"/>
                    </a:lnTo>
                    <a:lnTo>
                      <a:pt x="41250" y="8764"/>
                    </a:lnTo>
                    <a:lnTo>
                      <a:pt x="41250" y="8764"/>
                    </a:lnTo>
                    <a:lnTo>
                      <a:pt x="47812" y="14831"/>
                    </a:lnTo>
                    <a:lnTo>
                      <a:pt x="49687" y="12808"/>
                    </a:lnTo>
                    <a:close/>
                    <a:moveTo>
                      <a:pt x="53437" y="23595"/>
                    </a:moveTo>
                    <a:lnTo>
                      <a:pt x="53437" y="23595"/>
                    </a:lnTo>
                    <a:lnTo>
                      <a:pt x="53437" y="19550"/>
                    </a:lnTo>
                    <a:lnTo>
                      <a:pt x="53437" y="19550"/>
                    </a:lnTo>
                    <a:lnTo>
                      <a:pt x="53437" y="16853"/>
                    </a:lnTo>
                    <a:lnTo>
                      <a:pt x="52500" y="15505"/>
                    </a:lnTo>
                    <a:lnTo>
                      <a:pt x="50625" y="16853"/>
                    </a:lnTo>
                    <a:lnTo>
                      <a:pt x="50625" y="17528"/>
                    </a:lnTo>
                    <a:lnTo>
                      <a:pt x="50625" y="17528"/>
                    </a:lnTo>
                    <a:lnTo>
                      <a:pt x="52500" y="19550"/>
                    </a:lnTo>
                    <a:lnTo>
                      <a:pt x="52500" y="19550"/>
                    </a:lnTo>
                    <a:lnTo>
                      <a:pt x="50625" y="22921"/>
                    </a:lnTo>
                    <a:lnTo>
                      <a:pt x="53437" y="23595"/>
                    </a:lnTo>
                    <a:close/>
                    <a:moveTo>
                      <a:pt x="47812" y="33033"/>
                    </a:moveTo>
                    <a:lnTo>
                      <a:pt x="47812" y="33033"/>
                    </a:lnTo>
                    <a:lnTo>
                      <a:pt x="50625" y="26292"/>
                    </a:lnTo>
                    <a:lnTo>
                      <a:pt x="49687" y="26292"/>
                    </a:lnTo>
                    <a:lnTo>
                      <a:pt x="49687" y="26292"/>
                    </a:lnTo>
                    <a:lnTo>
                      <a:pt x="46875" y="29662"/>
                    </a:lnTo>
                    <a:lnTo>
                      <a:pt x="45000" y="32359"/>
                    </a:lnTo>
                    <a:lnTo>
                      <a:pt x="47812" y="33033"/>
                    </a:lnTo>
                    <a:close/>
                    <a:moveTo>
                      <a:pt x="56250" y="31685"/>
                    </a:moveTo>
                    <a:lnTo>
                      <a:pt x="56250" y="31685"/>
                    </a:lnTo>
                    <a:lnTo>
                      <a:pt x="56250" y="31685"/>
                    </a:lnTo>
                    <a:lnTo>
                      <a:pt x="52500" y="34382"/>
                    </a:lnTo>
                    <a:lnTo>
                      <a:pt x="52500" y="34382"/>
                    </a:lnTo>
                    <a:lnTo>
                      <a:pt x="49687" y="34382"/>
                    </a:lnTo>
                    <a:lnTo>
                      <a:pt x="49687" y="34382"/>
                    </a:lnTo>
                    <a:lnTo>
                      <a:pt x="49687" y="36404"/>
                    </a:lnTo>
                    <a:lnTo>
                      <a:pt x="49687" y="36404"/>
                    </a:lnTo>
                    <a:lnTo>
                      <a:pt x="49687" y="36404"/>
                    </a:lnTo>
                    <a:lnTo>
                      <a:pt x="52500" y="36404"/>
                    </a:lnTo>
                    <a:lnTo>
                      <a:pt x="53437" y="35056"/>
                    </a:lnTo>
                    <a:lnTo>
                      <a:pt x="53437" y="35056"/>
                    </a:lnTo>
                    <a:lnTo>
                      <a:pt x="57187" y="33033"/>
                    </a:lnTo>
                    <a:lnTo>
                      <a:pt x="57187" y="32359"/>
                    </a:lnTo>
                    <a:lnTo>
                      <a:pt x="56250" y="31685"/>
                    </a:lnTo>
                    <a:close/>
                    <a:moveTo>
                      <a:pt x="68437" y="25617"/>
                    </a:moveTo>
                    <a:lnTo>
                      <a:pt x="68437" y="25617"/>
                    </a:lnTo>
                    <a:lnTo>
                      <a:pt x="60000" y="29662"/>
                    </a:lnTo>
                    <a:lnTo>
                      <a:pt x="61875" y="30337"/>
                    </a:lnTo>
                    <a:lnTo>
                      <a:pt x="61875" y="30337"/>
                    </a:lnTo>
                    <a:lnTo>
                      <a:pt x="69375" y="26292"/>
                    </a:lnTo>
                    <a:lnTo>
                      <a:pt x="68437" y="25617"/>
                    </a:lnTo>
                    <a:close/>
                    <a:moveTo>
                      <a:pt x="80625" y="29662"/>
                    </a:moveTo>
                    <a:lnTo>
                      <a:pt x="80625" y="28314"/>
                    </a:lnTo>
                    <a:lnTo>
                      <a:pt x="80625" y="28314"/>
                    </a:lnTo>
                    <a:lnTo>
                      <a:pt x="76875" y="26292"/>
                    </a:lnTo>
                    <a:lnTo>
                      <a:pt x="76875" y="26292"/>
                    </a:lnTo>
                    <a:lnTo>
                      <a:pt x="74062" y="24269"/>
                    </a:lnTo>
                    <a:lnTo>
                      <a:pt x="72187" y="26292"/>
                    </a:lnTo>
                    <a:lnTo>
                      <a:pt x="72187" y="26292"/>
                    </a:lnTo>
                    <a:lnTo>
                      <a:pt x="75000" y="28314"/>
                    </a:lnTo>
                    <a:lnTo>
                      <a:pt x="75000" y="28314"/>
                    </a:lnTo>
                    <a:lnTo>
                      <a:pt x="79687" y="30337"/>
                    </a:lnTo>
                    <a:lnTo>
                      <a:pt x="80625" y="30337"/>
                    </a:lnTo>
                    <a:lnTo>
                      <a:pt x="80625" y="29662"/>
                    </a:lnTo>
                    <a:close/>
                    <a:moveTo>
                      <a:pt x="92812" y="28314"/>
                    </a:moveTo>
                    <a:lnTo>
                      <a:pt x="92812" y="28314"/>
                    </a:lnTo>
                    <a:lnTo>
                      <a:pt x="91875" y="26292"/>
                    </a:lnTo>
                    <a:lnTo>
                      <a:pt x="91875" y="26292"/>
                    </a:lnTo>
                    <a:lnTo>
                      <a:pt x="89062" y="26292"/>
                    </a:lnTo>
                    <a:lnTo>
                      <a:pt x="89062" y="25617"/>
                    </a:lnTo>
                    <a:lnTo>
                      <a:pt x="89062" y="25617"/>
                    </a:lnTo>
                    <a:lnTo>
                      <a:pt x="86250" y="26292"/>
                    </a:lnTo>
                    <a:lnTo>
                      <a:pt x="86250" y="26292"/>
                    </a:lnTo>
                    <a:lnTo>
                      <a:pt x="83437" y="28314"/>
                    </a:lnTo>
                    <a:lnTo>
                      <a:pt x="86250" y="29662"/>
                    </a:lnTo>
                    <a:lnTo>
                      <a:pt x="86250" y="29662"/>
                    </a:lnTo>
                    <a:lnTo>
                      <a:pt x="87187" y="28314"/>
                    </a:lnTo>
                    <a:lnTo>
                      <a:pt x="87187" y="28314"/>
                    </a:lnTo>
                    <a:lnTo>
                      <a:pt x="89062" y="27640"/>
                    </a:lnTo>
                    <a:lnTo>
                      <a:pt x="89062" y="27640"/>
                    </a:lnTo>
                    <a:lnTo>
                      <a:pt x="89062" y="27640"/>
                    </a:lnTo>
                    <a:lnTo>
                      <a:pt x="89062" y="27640"/>
                    </a:lnTo>
                    <a:lnTo>
                      <a:pt x="91875" y="29662"/>
                    </a:lnTo>
                    <a:lnTo>
                      <a:pt x="92812" y="28314"/>
                    </a:lnTo>
                    <a:close/>
                    <a:moveTo>
                      <a:pt x="99375" y="38426"/>
                    </a:moveTo>
                    <a:lnTo>
                      <a:pt x="99375" y="38426"/>
                    </a:lnTo>
                    <a:lnTo>
                      <a:pt x="95625" y="31685"/>
                    </a:lnTo>
                    <a:lnTo>
                      <a:pt x="92812" y="32359"/>
                    </a:lnTo>
                    <a:lnTo>
                      <a:pt x="92812" y="32359"/>
                    </a:lnTo>
                    <a:lnTo>
                      <a:pt x="96562" y="38426"/>
                    </a:lnTo>
                    <a:lnTo>
                      <a:pt x="99375" y="38426"/>
                    </a:lnTo>
                    <a:close/>
                    <a:moveTo>
                      <a:pt x="105000" y="47191"/>
                    </a:moveTo>
                    <a:lnTo>
                      <a:pt x="105000" y="47191"/>
                    </a:lnTo>
                    <a:lnTo>
                      <a:pt x="104062" y="45842"/>
                    </a:lnTo>
                    <a:lnTo>
                      <a:pt x="104062" y="45842"/>
                    </a:lnTo>
                    <a:lnTo>
                      <a:pt x="101250" y="41123"/>
                    </a:lnTo>
                    <a:lnTo>
                      <a:pt x="99375" y="41123"/>
                    </a:lnTo>
                    <a:lnTo>
                      <a:pt x="99375" y="41123"/>
                    </a:lnTo>
                    <a:lnTo>
                      <a:pt x="102187" y="47191"/>
                    </a:lnTo>
                    <a:lnTo>
                      <a:pt x="102187" y="47191"/>
                    </a:lnTo>
                    <a:lnTo>
                      <a:pt x="102187" y="47865"/>
                    </a:lnTo>
                    <a:lnTo>
                      <a:pt x="105000" y="47191"/>
                    </a:lnTo>
                    <a:close/>
                    <a:moveTo>
                      <a:pt x="113437" y="54606"/>
                    </a:moveTo>
                    <a:lnTo>
                      <a:pt x="113437" y="54606"/>
                    </a:lnTo>
                    <a:lnTo>
                      <a:pt x="107812" y="49887"/>
                    </a:lnTo>
                    <a:lnTo>
                      <a:pt x="105000" y="51235"/>
                    </a:lnTo>
                    <a:lnTo>
                      <a:pt x="105000" y="51235"/>
                    </a:lnTo>
                    <a:lnTo>
                      <a:pt x="111562" y="56629"/>
                    </a:lnTo>
                    <a:lnTo>
                      <a:pt x="113437" y="54606"/>
                    </a:lnTo>
                    <a:close/>
                    <a:moveTo>
                      <a:pt x="120000" y="64719"/>
                    </a:moveTo>
                    <a:lnTo>
                      <a:pt x="120000" y="64719"/>
                    </a:lnTo>
                    <a:lnTo>
                      <a:pt x="120000" y="62696"/>
                    </a:lnTo>
                    <a:lnTo>
                      <a:pt x="120000" y="62696"/>
                    </a:lnTo>
                    <a:lnTo>
                      <a:pt x="119062" y="60000"/>
                    </a:lnTo>
                    <a:lnTo>
                      <a:pt x="119062" y="60000"/>
                    </a:lnTo>
                    <a:lnTo>
                      <a:pt x="117187" y="57977"/>
                    </a:lnTo>
                    <a:lnTo>
                      <a:pt x="114375" y="58651"/>
                    </a:lnTo>
                    <a:lnTo>
                      <a:pt x="114375" y="58651"/>
                    </a:lnTo>
                    <a:lnTo>
                      <a:pt x="117187" y="60674"/>
                    </a:lnTo>
                    <a:lnTo>
                      <a:pt x="117187" y="60674"/>
                    </a:lnTo>
                    <a:lnTo>
                      <a:pt x="117187" y="62696"/>
                    </a:lnTo>
                    <a:lnTo>
                      <a:pt x="117187" y="62696"/>
                    </a:lnTo>
                    <a:lnTo>
                      <a:pt x="117187" y="64719"/>
                    </a:lnTo>
                    <a:lnTo>
                      <a:pt x="120000" y="64719"/>
                    </a:lnTo>
                    <a:close/>
                    <a:moveTo>
                      <a:pt x="116250" y="74157"/>
                    </a:moveTo>
                    <a:lnTo>
                      <a:pt x="116250" y="74157"/>
                    </a:lnTo>
                    <a:lnTo>
                      <a:pt x="119062" y="67415"/>
                    </a:lnTo>
                    <a:lnTo>
                      <a:pt x="117187" y="67415"/>
                    </a:lnTo>
                    <a:lnTo>
                      <a:pt x="117187" y="67415"/>
                    </a:lnTo>
                    <a:lnTo>
                      <a:pt x="114375" y="74157"/>
                    </a:lnTo>
                    <a:lnTo>
                      <a:pt x="116250" y="7415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Shape 805"/>
              <p:cNvSpPr/>
              <p:nvPr/>
            </p:nvSpPr>
            <p:spPr>
              <a:xfrm>
                <a:off x="6861175" y="4152901"/>
                <a:ext cx="30300" cy="31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105" y="60000"/>
                    </a:moveTo>
                    <a:lnTo>
                      <a:pt x="82105" y="54000"/>
                    </a:lnTo>
                    <a:lnTo>
                      <a:pt x="82105" y="54000"/>
                    </a:lnTo>
                    <a:lnTo>
                      <a:pt x="120000" y="6000"/>
                    </a:lnTo>
                    <a:lnTo>
                      <a:pt x="107368" y="0"/>
                    </a:lnTo>
                    <a:lnTo>
                      <a:pt x="107368" y="0"/>
                    </a:lnTo>
                    <a:lnTo>
                      <a:pt x="69473" y="42000"/>
                    </a:lnTo>
                    <a:lnTo>
                      <a:pt x="69473" y="42000"/>
                    </a:lnTo>
                    <a:lnTo>
                      <a:pt x="82105" y="60000"/>
                    </a:lnTo>
                    <a:close/>
                    <a:moveTo>
                      <a:pt x="6315" y="120000"/>
                    </a:moveTo>
                    <a:lnTo>
                      <a:pt x="6315" y="120000"/>
                    </a:lnTo>
                    <a:lnTo>
                      <a:pt x="56842" y="78000"/>
                    </a:lnTo>
                    <a:lnTo>
                      <a:pt x="44210" y="66000"/>
                    </a:lnTo>
                    <a:lnTo>
                      <a:pt x="44210" y="66000"/>
                    </a:lnTo>
                    <a:lnTo>
                      <a:pt x="0" y="114000"/>
                    </a:lnTo>
                    <a:lnTo>
                      <a:pt x="6315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Shape 806"/>
              <p:cNvSpPr/>
              <p:nvPr/>
            </p:nvSpPr>
            <p:spPr>
              <a:xfrm>
                <a:off x="6586538" y="3967163"/>
                <a:ext cx="76200" cy="47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500" y="104000"/>
                    </a:moveTo>
                    <a:lnTo>
                      <a:pt x="22500" y="104000"/>
                    </a:lnTo>
                    <a:lnTo>
                      <a:pt x="12500" y="96000"/>
                    </a:lnTo>
                    <a:lnTo>
                      <a:pt x="5000" y="84000"/>
                    </a:lnTo>
                    <a:lnTo>
                      <a:pt x="0" y="92000"/>
                    </a:lnTo>
                    <a:lnTo>
                      <a:pt x="0" y="92000"/>
                    </a:lnTo>
                    <a:lnTo>
                      <a:pt x="7500" y="104000"/>
                    </a:lnTo>
                    <a:lnTo>
                      <a:pt x="22500" y="116000"/>
                    </a:lnTo>
                    <a:lnTo>
                      <a:pt x="22500" y="104000"/>
                    </a:lnTo>
                    <a:close/>
                    <a:moveTo>
                      <a:pt x="60000" y="108000"/>
                    </a:moveTo>
                    <a:lnTo>
                      <a:pt x="60000" y="108000"/>
                    </a:lnTo>
                    <a:lnTo>
                      <a:pt x="37500" y="108000"/>
                    </a:lnTo>
                    <a:lnTo>
                      <a:pt x="37500" y="108000"/>
                    </a:lnTo>
                    <a:lnTo>
                      <a:pt x="32500" y="120000"/>
                    </a:lnTo>
                    <a:lnTo>
                      <a:pt x="37500" y="120000"/>
                    </a:lnTo>
                    <a:lnTo>
                      <a:pt x="37500" y="120000"/>
                    </a:lnTo>
                    <a:lnTo>
                      <a:pt x="62500" y="116000"/>
                    </a:lnTo>
                    <a:lnTo>
                      <a:pt x="60000" y="108000"/>
                    </a:lnTo>
                    <a:close/>
                    <a:moveTo>
                      <a:pt x="100000" y="96000"/>
                    </a:moveTo>
                    <a:lnTo>
                      <a:pt x="100000" y="96000"/>
                    </a:lnTo>
                    <a:lnTo>
                      <a:pt x="72500" y="104000"/>
                    </a:lnTo>
                    <a:lnTo>
                      <a:pt x="72500" y="116000"/>
                    </a:lnTo>
                    <a:lnTo>
                      <a:pt x="72500" y="116000"/>
                    </a:lnTo>
                    <a:lnTo>
                      <a:pt x="100000" y="108000"/>
                    </a:lnTo>
                    <a:lnTo>
                      <a:pt x="100000" y="96000"/>
                    </a:lnTo>
                    <a:close/>
                    <a:moveTo>
                      <a:pt x="112500" y="56000"/>
                    </a:moveTo>
                    <a:lnTo>
                      <a:pt x="112500" y="56000"/>
                    </a:lnTo>
                    <a:lnTo>
                      <a:pt x="112500" y="56000"/>
                    </a:lnTo>
                    <a:lnTo>
                      <a:pt x="112500" y="56000"/>
                    </a:lnTo>
                    <a:lnTo>
                      <a:pt x="112500" y="56000"/>
                    </a:lnTo>
                    <a:lnTo>
                      <a:pt x="112500" y="56000"/>
                    </a:lnTo>
                    <a:lnTo>
                      <a:pt x="112500" y="56000"/>
                    </a:lnTo>
                    <a:lnTo>
                      <a:pt x="112500" y="72000"/>
                    </a:lnTo>
                    <a:lnTo>
                      <a:pt x="105000" y="92000"/>
                    </a:lnTo>
                    <a:lnTo>
                      <a:pt x="112500" y="96000"/>
                    </a:lnTo>
                    <a:lnTo>
                      <a:pt x="112500" y="96000"/>
                    </a:lnTo>
                    <a:lnTo>
                      <a:pt x="117500" y="72000"/>
                    </a:lnTo>
                    <a:lnTo>
                      <a:pt x="120000" y="56000"/>
                    </a:lnTo>
                    <a:lnTo>
                      <a:pt x="120000" y="56000"/>
                    </a:lnTo>
                    <a:lnTo>
                      <a:pt x="112500" y="56000"/>
                    </a:lnTo>
                    <a:close/>
                    <a:moveTo>
                      <a:pt x="100000" y="4000"/>
                    </a:moveTo>
                    <a:lnTo>
                      <a:pt x="100000" y="4000"/>
                    </a:lnTo>
                    <a:lnTo>
                      <a:pt x="110000" y="40000"/>
                    </a:lnTo>
                    <a:lnTo>
                      <a:pt x="117500" y="32000"/>
                    </a:lnTo>
                    <a:lnTo>
                      <a:pt x="117500" y="32000"/>
                    </a:lnTo>
                    <a:lnTo>
                      <a:pt x="102500" y="0"/>
                    </a:lnTo>
                    <a:lnTo>
                      <a:pt x="100000" y="4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Shape 807"/>
              <p:cNvSpPr/>
              <p:nvPr/>
            </p:nvSpPr>
            <p:spPr>
              <a:xfrm>
                <a:off x="6353175" y="3911601"/>
                <a:ext cx="222300" cy="103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42" y="7384"/>
                    </a:moveTo>
                    <a:lnTo>
                      <a:pt x="5142" y="7384"/>
                    </a:lnTo>
                    <a:lnTo>
                      <a:pt x="6000" y="1846"/>
                    </a:lnTo>
                    <a:lnTo>
                      <a:pt x="3428" y="0"/>
                    </a:lnTo>
                    <a:lnTo>
                      <a:pt x="3428" y="0"/>
                    </a:lnTo>
                    <a:lnTo>
                      <a:pt x="2571" y="7384"/>
                    </a:lnTo>
                    <a:lnTo>
                      <a:pt x="5142" y="7384"/>
                    </a:lnTo>
                    <a:close/>
                    <a:moveTo>
                      <a:pt x="2571" y="35076"/>
                    </a:moveTo>
                    <a:lnTo>
                      <a:pt x="2571" y="35076"/>
                    </a:lnTo>
                    <a:lnTo>
                      <a:pt x="3428" y="18461"/>
                    </a:lnTo>
                    <a:lnTo>
                      <a:pt x="857" y="14769"/>
                    </a:lnTo>
                    <a:lnTo>
                      <a:pt x="857" y="14769"/>
                    </a:lnTo>
                    <a:lnTo>
                      <a:pt x="0" y="35076"/>
                    </a:lnTo>
                    <a:lnTo>
                      <a:pt x="2571" y="35076"/>
                    </a:lnTo>
                    <a:close/>
                    <a:moveTo>
                      <a:pt x="9428" y="49846"/>
                    </a:moveTo>
                    <a:lnTo>
                      <a:pt x="9428" y="49846"/>
                    </a:lnTo>
                    <a:lnTo>
                      <a:pt x="3428" y="42461"/>
                    </a:lnTo>
                    <a:lnTo>
                      <a:pt x="857" y="44307"/>
                    </a:lnTo>
                    <a:lnTo>
                      <a:pt x="857" y="44307"/>
                    </a:lnTo>
                    <a:lnTo>
                      <a:pt x="9428" y="55384"/>
                    </a:lnTo>
                    <a:lnTo>
                      <a:pt x="9428" y="49846"/>
                    </a:lnTo>
                    <a:close/>
                    <a:moveTo>
                      <a:pt x="22285" y="64615"/>
                    </a:moveTo>
                    <a:lnTo>
                      <a:pt x="22285" y="64615"/>
                    </a:lnTo>
                    <a:lnTo>
                      <a:pt x="13714" y="55384"/>
                    </a:lnTo>
                    <a:lnTo>
                      <a:pt x="13714" y="59076"/>
                    </a:lnTo>
                    <a:lnTo>
                      <a:pt x="13714" y="59076"/>
                    </a:lnTo>
                    <a:lnTo>
                      <a:pt x="20571" y="68307"/>
                    </a:lnTo>
                    <a:lnTo>
                      <a:pt x="22285" y="64615"/>
                    </a:lnTo>
                    <a:close/>
                    <a:moveTo>
                      <a:pt x="33428" y="73846"/>
                    </a:moveTo>
                    <a:lnTo>
                      <a:pt x="33428" y="73846"/>
                    </a:lnTo>
                    <a:lnTo>
                      <a:pt x="25714" y="68307"/>
                    </a:lnTo>
                    <a:lnTo>
                      <a:pt x="24857" y="72000"/>
                    </a:lnTo>
                    <a:lnTo>
                      <a:pt x="24857" y="72000"/>
                    </a:lnTo>
                    <a:lnTo>
                      <a:pt x="33428" y="79384"/>
                    </a:lnTo>
                    <a:lnTo>
                      <a:pt x="33428" y="73846"/>
                    </a:lnTo>
                    <a:close/>
                    <a:moveTo>
                      <a:pt x="45428" y="83076"/>
                    </a:moveTo>
                    <a:lnTo>
                      <a:pt x="45428" y="83076"/>
                    </a:lnTo>
                    <a:lnTo>
                      <a:pt x="36857" y="77538"/>
                    </a:lnTo>
                    <a:lnTo>
                      <a:pt x="36857" y="83076"/>
                    </a:lnTo>
                    <a:lnTo>
                      <a:pt x="36857" y="83076"/>
                    </a:lnTo>
                    <a:lnTo>
                      <a:pt x="45428" y="88615"/>
                    </a:lnTo>
                    <a:lnTo>
                      <a:pt x="45428" y="83076"/>
                    </a:lnTo>
                    <a:close/>
                    <a:moveTo>
                      <a:pt x="58285" y="84923"/>
                    </a:moveTo>
                    <a:lnTo>
                      <a:pt x="58285" y="84923"/>
                    </a:lnTo>
                    <a:lnTo>
                      <a:pt x="58285" y="84923"/>
                    </a:lnTo>
                    <a:lnTo>
                      <a:pt x="52285" y="84923"/>
                    </a:lnTo>
                    <a:lnTo>
                      <a:pt x="52285" y="84923"/>
                    </a:lnTo>
                    <a:lnTo>
                      <a:pt x="50571" y="84923"/>
                    </a:lnTo>
                    <a:lnTo>
                      <a:pt x="49714" y="90461"/>
                    </a:lnTo>
                    <a:lnTo>
                      <a:pt x="49714" y="90461"/>
                    </a:lnTo>
                    <a:lnTo>
                      <a:pt x="52285" y="90461"/>
                    </a:lnTo>
                    <a:lnTo>
                      <a:pt x="52285" y="90461"/>
                    </a:lnTo>
                    <a:lnTo>
                      <a:pt x="58285" y="90461"/>
                    </a:lnTo>
                    <a:lnTo>
                      <a:pt x="58285" y="90461"/>
                    </a:lnTo>
                    <a:lnTo>
                      <a:pt x="58285" y="84923"/>
                    </a:lnTo>
                    <a:close/>
                    <a:moveTo>
                      <a:pt x="70285" y="97846"/>
                    </a:moveTo>
                    <a:lnTo>
                      <a:pt x="70285" y="97846"/>
                    </a:lnTo>
                    <a:lnTo>
                      <a:pt x="70285" y="97846"/>
                    </a:lnTo>
                    <a:lnTo>
                      <a:pt x="63428" y="88615"/>
                    </a:lnTo>
                    <a:lnTo>
                      <a:pt x="61714" y="92307"/>
                    </a:lnTo>
                    <a:lnTo>
                      <a:pt x="61714" y="92307"/>
                    </a:lnTo>
                    <a:lnTo>
                      <a:pt x="69428" y="103384"/>
                    </a:lnTo>
                    <a:lnTo>
                      <a:pt x="69428" y="103384"/>
                    </a:lnTo>
                    <a:lnTo>
                      <a:pt x="70285" y="97846"/>
                    </a:lnTo>
                    <a:close/>
                    <a:moveTo>
                      <a:pt x="81428" y="108923"/>
                    </a:moveTo>
                    <a:lnTo>
                      <a:pt x="81428" y="108923"/>
                    </a:lnTo>
                    <a:lnTo>
                      <a:pt x="74571" y="103384"/>
                    </a:lnTo>
                    <a:lnTo>
                      <a:pt x="72857" y="108923"/>
                    </a:lnTo>
                    <a:lnTo>
                      <a:pt x="72857" y="108923"/>
                    </a:lnTo>
                    <a:lnTo>
                      <a:pt x="81428" y="114461"/>
                    </a:lnTo>
                    <a:lnTo>
                      <a:pt x="81428" y="108923"/>
                    </a:lnTo>
                    <a:close/>
                    <a:moveTo>
                      <a:pt x="94285" y="112615"/>
                    </a:moveTo>
                    <a:lnTo>
                      <a:pt x="94285" y="112615"/>
                    </a:lnTo>
                    <a:lnTo>
                      <a:pt x="88285" y="112615"/>
                    </a:lnTo>
                    <a:lnTo>
                      <a:pt x="88285" y="112615"/>
                    </a:lnTo>
                    <a:lnTo>
                      <a:pt x="85714" y="112615"/>
                    </a:lnTo>
                    <a:lnTo>
                      <a:pt x="85714" y="118153"/>
                    </a:lnTo>
                    <a:lnTo>
                      <a:pt x="85714" y="118153"/>
                    </a:lnTo>
                    <a:lnTo>
                      <a:pt x="88285" y="118153"/>
                    </a:lnTo>
                    <a:lnTo>
                      <a:pt x="88285" y="118153"/>
                    </a:lnTo>
                    <a:lnTo>
                      <a:pt x="94285" y="118153"/>
                    </a:lnTo>
                    <a:lnTo>
                      <a:pt x="94285" y="112615"/>
                    </a:lnTo>
                    <a:close/>
                    <a:moveTo>
                      <a:pt x="108000" y="114461"/>
                    </a:moveTo>
                    <a:lnTo>
                      <a:pt x="108000" y="114461"/>
                    </a:lnTo>
                    <a:lnTo>
                      <a:pt x="99428" y="112615"/>
                    </a:lnTo>
                    <a:lnTo>
                      <a:pt x="99428" y="118153"/>
                    </a:lnTo>
                    <a:lnTo>
                      <a:pt x="99428" y="118153"/>
                    </a:lnTo>
                    <a:lnTo>
                      <a:pt x="108000" y="120000"/>
                    </a:lnTo>
                    <a:lnTo>
                      <a:pt x="108000" y="114461"/>
                    </a:lnTo>
                    <a:close/>
                    <a:moveTo>
                      <a:pt x="114857" y="101538"/>
                    </a:moveTo>
                    <a:lnTo>
                      <a:pt x="114857" y="101538"/>
                    </a:lnTo>
                    <a:lnTo>
                      <a:pt x="113142" y="112615"/>
                    </a:lnTo>
                    <a:lnTo>
                      <a:pt x="113142" y="112615"/>
                    </a:lnTo>
                    <a:lnTo>
                      <a:pt x="113142" y="114461"/>
                    </a:lnTo>
                    <a:lnTo>
                      <a:pt x="111428" y="114461"/>
                    </a:lnTo>
                    <a:lnTo>
                      <a:pt x="113142" y="114461"/>
                    </a:lnTo>
                    <a:lnTo>
                      <a:pt x="113142" y="114461"/>
                    </a:lnTo>
                    <a:lnTo>
                      <a:pt x="111428" y="114461"/>
                    </a:lnTo>
                    <a:lnTo>
                      <a:pt x="113142" y="114461"/>
                    </a:lnTo>
                    <a:lnTo>
                      <a:pt x="113142" y="114461"/>
                    </a:lnTo>
                    <a:lnTo>
                      <a:pt x="111428" y="114461"/>
                    </a:lnTo>
                    <a:lnTo>
                      <a:pt x="111428" y="120000"/>
                    </a:lnTo>
                    <a:lnTo>
                      <a:pt x="113142" y="120000"/>
                    </a:lnTo>
                    <a:lnTo>
                      <a:pt x="113142" y="120000"/>
                    </a:lnTo>
                    <a:lnTo>
                      <a:pt x="114000" y="118153"/>
                    </a:lnTo>
                    <a:lnTo>
                      <a:pt x="114000" y="118153"/>
                    </a:lnTo>
                    <a:lnTo>
                      <a:pt x="116571" y="101538"/>
                    </a:lnTo>
                    <a:lnTo>
                      <a:pt x="114857" y="101538"/>
                    </a:lnTo>
                    <a:close/>
                    <a:moveTo>
                      <a:pt x="117428" y="73846"/>
                    </a:moveTo>
                    <a:lnTo>
                      <a:pt x="117428" y="73846"/>
                    </a:lnTo>
                    <a:lnTo>
                      <a:pt x="116571" y="90461"/>
                    </a:lnTo>
                    <a:lnTo>
                      <a:pt x="117428" y="92307"/>
                    </a:lnTo>
                    <a:lnTo>
                      <a:pt x="117428" y="92307"/>
                    </a:lnTo>
                    <a:lnTo>
                      <a:pt x="120000" y="73846"/>
                    </a:lnTo>
                    <a:lnTo>
                      <a:pt x="117428" y="7384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Shape 808"/>
              <p:cNvSpPr/>
              <p:nvPr/>
            </p:nvSpPr>
            <p:spPr>
              <a:xfrm>
                <a:off x="6005513" y="3656013"/>
                <a:ext cx="211200" cy="47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06" y="76000"/>
                    </a:moveTo>
                    <a:lnTo>
                      <a:pt x="2706" y="76000"/>
                    </a:lnTo>
                    <a:lnTo>
                      <a:pt x="0" y="76000"/>
                    </a:lnTo>
                    <a:lnTo>
                      <a:pt x="0" y="88000"/>
                    </a:lnTo>
                    <a:lnTo>
                      <a:pt x="0" y="88000"/>
                    </a:lnTo>
                    <a:lnTo>
                      <a:pt x="2706" y="88000"/>
                    </a:lnTo>
                    <a:lnTo>
                      <a:pt x="2706" y="76000"/>
                    </a:lnTo>
                    <a:close/>
                    <a:moveTo>
                      <a:pt x="15338" y="68000"/>
                    </a:moveTo>
                    <a:lnTo>
                      <a:pt x="14436" y="68000"/>
                    </a:lnTo>
                    <a:lnTo>
                      <a:pt x="14436" y="68000"/>
                    </a:lnTo>
                    <a:lnTo>
                      <a:pt x="6315" y="76000"/>
                    </a:lnTo>
                    <a:lnTo>
                      <a:pt x="6315" y="88000"/>
                    </a:lnTo>
                    <a:lnTo>
                      <a:pt x="6315" y="88000"/>
                    </a:lnTo>
                    <a:lnTo>
                      <a:pt x="14436" y="80000"/>
                    </a:lnTo>
                    <a:lnTo>
                      <a:pt x="15338" y="80000"/>
                    </a:lnTo>
                    <a:lnTo>
                      <a:pt x="15338" y="68000"/>
                    </a:lnTo>
                    <a:close/>
                    <a:moveTo>
                      <a:pt x="28872" y="92000"/>
                    </a:moveTo>
                    <a:lnTo>
                      <a:pt x="27067" y="92000"/>
                    </a:lnTo>
                    <a:lnTo>
                      <a:pt x="27067" y="92000"/>
                    </a:lnTo>
                    <a:lnTo>
                      <a:pt x="23458" y="88000"/>
                    </a:lnTo>
                    <a:lnTo>
                      <a:pt x="20751" y="80000"/>
                    </a:lnTo>
                    <a:lnTo>
                      <a:pt x="19849" y="88000"/>
                    </a:lnTo>
                    <a:lnTo>
                      <a:pt x="19849" y="88000"/>
                    </a:lnTo>
                    <a:lnTo>
                      <a:pt x="23458" y="100000"/>
                    </a:lnTo>
                    <a:lnTo>
                      <a:pt x="27067" y="104000"/>
                    </a:lnTo>
                    <a:lnTo>
                      <a:pt x="28872" y="104000"/>
                    </a:lnTo>
                    <a:lnTo>
                      <a:pt x="28872" y="92000"/>
                    </a:lnTo>
                    <a:close/>
                    <a:moveTo>
                      <a:pt x="40601" y="80000"/>
                    </a:moveTo>
                    <a:lnTo>
                      <a:pt x="40601" y="80000"/>
                    </a:lnTo>
                    <a:lnTo>
                      <a:pt x="37894" y="80000"/>
                    </a:lnTo>
                    <a:lnTo>
                      <a:pt x="37894" y="80000"/>
                    </a:lnTo>
                    <a:lnTo>
                      <a:pt x="34285" y="88000"/>
                    </a:lnTo>
                    <a:lnTo>
                      <a:pt x="32481" y="92000"/>
                    </a:lnTo>
                    <a:lnTo>
                      <a:pt x="34285" y="104000"/>
                    </a:lnTo>
                    <a:lnTo>
                      <a:pt x="34285" y="104000"/>
                    </a:lnTo>
                    <a:lnTo>
                      <a:pt x="35187" y="100000"/>
                    </a:lnTo>
                    <a:lnTo>
                      <a:pt x="37894" y="92000"/>
                    </a:lnTo>
                    <a:lnTo>
                      <a:pt x="37894" y="92000"/>
                    </a:lnTo>
                    <a:lnTo>
                      <a:pt x="41503" y="88000"/>
                    </a:lnTo>
                    <a:lnTo>
                      <a:pt x="40601" y="80000"/>
                    </a:lnTo>
                    <a:close/>
                    <a:moveTo>
                      <a:pt x="55037" y="68000"/>
                    </a:moveTo>
                    <a:lnTo>
                      <a:pt x="53233" y="76000"/>
                    </a:lnTo>
                    <a:lnTo>
                      <a:pt x="53233" y="76000"/>
                    </a:lnTo>
                    <a:lnTo>
                      <a:pt x="46015" y="76000"/>
                    </a:lnTo>
                    <a:lnTo>
                      <a:pt x="46015" y="88000"/>
                    </a:lnTo>
                    <a:lnTo>
                      <a:pt x="46015" y="88000"/>
                    </a:lnTo>
                    <a:lnTo>
                      <a:pt x="55037" y="80000"/>
                    </a:lnTo>
                    <a:lnTo>
                      <a:pt x="55037" y="80000"/>
                    </a:lnTo>
                    <a:lnTo>
                      <a:pt x="55037" y="68000"/>
                    </a:lnTo>
                    <a:close/>
                    <a:moveTo>
                      <a:pt x="61353" y="24000"/>
                    </a:moveTo>
                    <a:lnTo>
                      <a:pt x="61353" y="24000"/>
                    </a:lnTo>
                    <a:lnTo>
                      <a:pt x="57744" y="36000"/>
                    </a:lnTo>
                    <a:lnTo>
                      <a:pt x="57744" y="36000"/>
                    </a:lnTo>
                    <a:lnTo>
                      <a:pt x="55939" y="56000"/>
                    </a:lnTo>
                    <a:lnTo>
                      <a:pt x="58646" y="64000"/>
                    </a:lnTo>
                    <a:lnTo>
                      <a:pt x="58646" y="64000"/>
                    </a:lnTo>
                    <a:lnTo>
                      <a:pt x="60451" y="40000"/>
                    </a:lnTo>
                    <a:lnTo>
                      <a:pt x="60451" y="40000"/>
                    </a:lnTo>
                    <a:lnTo>
                      <a:pt x="63157" y="28000"/>
                    </a:lnTo>
                    <a:lnTo>
                      <a:pt x="61353" y="24000"/>
                    </a:lnTo>
                    <a:close/>
                    <a:moveTo>
                      <a:pt x="74887" y="0"/>
                    </a:moveTo>
                    <a:lnTo>
                      <a:pt x="74887" y="0"/>
                    </a:lnTo>
                    <a:lnTo>
                      <a:pt x="74887" y="0"/>
                    </a:lnTo>
                    <a:lnTo>
                      <a:pt x="70375" y="4000"/>
                    </a:lnTo>
                    <a:lnTo>
                      <a:pt x="64962" y="12000"/>
                    </a:lnTo>
                    <a:lnTo>
                      <a:pt x="66766" y="24000"/>
                    </a:lnTo>
                    <a:lnTo>
                      <a:pt x="66766" y="24000"/>
                    </a:lnTo>
                    <a:lnTo>
                      <a:pt x="70375" y="16000"/>
                    </a:lnTo>
                    <a:lnTo>
                      <a:pt x="74887" y="12000"/>
                    </a:lnTo>
                    <a:lnTo>
                      <a:pt x="74887" y="12000"/>
                    </a:lnTo>
                    <a:lnTo>
                      <a:pt x="74887" y="0"/>
                    </a:lnTo>
                    <a:close/>
                    <a:moveTo>
                      <a:pt x="78496" y="64000"/>
                    </a:moveTo>
                    <a:lnTo>
                      <a:pt x="78496" y="64000"/>
                    </a:lnTo>
                    <a:lnTo>
                      <a:pt x="78496" y="48000"/>
                    </a:lnTo>
                    <a:lnTo>
                      <a:pt x="78496" y="48000"/>
                    </a:lnTo>
                    <a:lnTo>
                      <a:pt x="78496" y="24000"/>
                    </a:lnTo>
                    <a:lnTo>
                      <a:pt x="75789" y="24000"/>
                    </a:lnTo>
                    <a:lnTo>
                      <a:pt x="75789" y="24000"/>
                    </a:lnTo>
                    <a:lnTo>
                      <a:pt x="75789" y="48000"/>
                    </a:lnTo>
                    <a:lnTo>
                      <a:pt x="75789" y="48000"/>
                    </a:lnTo>
                    <a:lnTo>
                      <a:pt x="75789" y="64000"/>
                    </a:lnTo>
                    <a:lnTo>
                      <a:pt x="78496" y="64000"/>
                    </a:lnTo>
                    <a:close/>
                    <a:moveTo>
                      <a:pt x="79398" y="112000"/>
                    </a:moveTo>
                    <a:lnTo>
                      <a:pt x="79398" y="112000"/>
                    </a:lnTo>
                    <a:lnTo>
                      <a:pt x="78496" y="112000"/>
                    </a:lnTo>
                    <a:lnTo>
                      <a:pt x="78496" y="112000"/>
                    </a:lnTo>
                    <a:lnTo>
                      <a:pt x="76691" y="104000"/>
                    </a:lnTo>
                    <a:lnTo>
                      <a:pt x="76691" y="104000"/>
                    </a:lnTo>
                    <a:lnTo>
                      <a:pt x="78496" y="88000"/>
                    </a:lnTo>
                    <a:lnTo>
                      <a:pt x="75789" y="80000"/>
                    </a:lnTo>
                    <a:lnTo>
                      <a:pt x="75789" y="80000"/>
                    </a:lnTo>
                    <a:lnTo>
                      <a:pt x="75789" y="104000"/>
                    </a:lnTo>
                    <a:lnTo>
                      <a:pt x="75789" y="104000"/>
                    </a:lnTo>
                    <a:lnTo>
                      <a:pt x="76691" y="116000"/>
                    </a:lnTo>
                    <a:lnTo>
                      <a:pt x="76691" y="116000"/>
                    </a:lnTo>
                    <a:lnTo>
                      <a:pt x="79398" y="120000"/>
                    </a:lnTo>
                    <a:lnTo>
                      <a:pt x="79398" y="112000"/>
                    </a:lnTo>
                    <a:close/>
                    <a:moveTo>
                      <a:pt x="92932" y="104000"/>
                    </a:moveTo>
                    <a:lnTo>
                      <a:pt x="92932" y="104000"/>
                    </a:lnTo>
                    <a:lnTo>
                      <a:pt x="87518" y="112000"/>
                    </a:lnTo>
                    <a:lnTo>
                      <a:pt x="87518" y="112000"/>
                    </a:lnTo>
                    <a:lnTo>
                      <a:pt x="83909" y="112000"/>
                    </a:lnTo>
                    <a:lnTo>
                      <a:pt x="83909" y="120000"/>
                    </a:lnTo>
                    <a:lnTo>
                      <a:pt x="83909" y="120000"/>
                    </a:lnTo>
                    <a:lnTo>
                      <a:pt x="87518" y="116000"/>
                    </a:lnTo>
                    <a:lnTo>
                      <a:pt x="87518" y="116000"/>
                    </a:lnTo>
                    <a:lnTo>
                      <a:pt x="92932" y="116000"/>
                    </a:lnTo>
                    <a:lnTo>
                      <a:pt x="92932" y="104000"/>
                    </a:lnTo>
                    <a:close/>
                    <a:moveTo>
                      <a:pt x="105563" y="92000"/>
                    </a:moveTo>
                    <a:lnTo>
                      <a:pt x="105563" y="92000"/>
                    </a:lnTo>
                    <a:lnTo>
                      <a:pt x="104661" y="92000"/>
                    </a:lnTo>
                    <a:lnTo>
                      <a:pt x="104661" y="92000"/>
                    </a:lnTo>
                    <a:lnTo>
                      <a:pt x="96541" y="100000"/>
                    </a:lnTo>
                    <a:lnTo>
                      <a:pt x="98345" y="112000"/>
                    </a:lnTo>
                    <a:lnTo>
                      <a:pt x="98345" y="112000"/>
                    </a:lnTo>
                    <a:lnTo>
                      <a:pt x="104661" y="104000"/>
                    </a:lnTo>
                    <a:lnTo>
                      <a:pt x="104661" y="104000"/>
                    </a:lnTo>
                    <a:lnTo>
                      <a:pt x="105563" y="100000"/>
                    </a:lnTo>
                    <a:lnTo>
                      <a:pt x="105563" y="92000"/>
                    </a:lnTo>
                    <a:close/>
                    <a:moveTo>
                      <a:pt x="120000" y="88000"/>
                    </a:moveTo>
                    <a:lnTo>
                      <a:pt x="120000" y="88000"/>
                    </a:lnTo>
                    <a:lnTo>
                      <a:pt x="110977" y="92000"/>
                    </a:lnTo>
                    <a:lnTo>
                      <a:pt x="110977" y="100000"/>
                    </a:lnTo>
                    <a:lnTo>
                      <a:pt x="110977" y="100000"/>
                    </a:lnTo>
                    <a:lnTo>
                      <a:pt x="120000" y="100000"/>
                    </a:lnTo>
                    <a:lnTo>
                      <a:pt x="120000" y="88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Shape 809"/>
              <p:cNvSpPr/>
              <p:nvPr/>
            </p:nvSpPr>
            <p:spPr>
              <a:xfrm>
                <a:off x="6145213" y="3603626"/>
                <a:ext cx="54000" cy="31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176" y="24000"/>
                    </a:moveTo>
                    <a:lnTo>
                      <a:pt x="21176" y="24000"/>
                    </a:lnTo>
                    <a:lnTo>
                      <a:pt x="28235" y="6000"/>
                    </a:lnTo>
                    <a:lnTo>
                      <a:pt x="17647" y="0"/>
                    </a:lnTo>
                    <a:lnTo>
                      <a:pt x="17647" y="0"/>
                    </a:lnTo>
                    <a:lnTo>
                      <a:pt x="10588" y="18000"/>
                    </a:lnTo>
                    <a:lnTo>
                      <a:pt x="21176" y="24000"/>
                    </a:lnTo>
                    <a:close/>
                    <a:moveTo>
                      <a:pt x="17647" y="96000"/>
                    </a:moveTo>
                    <a:lnTo>
                      <a:pt x="17647" y="96000"/>
                    </a:lnTo>
                    <a:lnTo>
                      <a:pt x="10588" y="96000"/>
                    </a:lnTo>
                    <a:lnTo>
                      <a:pt x="10588" y="84000"/>
                    </a:lnTo>
                    <a:lnTo>
                      <a:pt x="10588" y="84000"/>
                    </a:lnTo>
                    <a:lnTo>
                      <a:pt x="17647" y="48000"/>
                    </a:lnTo>
                    <a:lnTo>
                      <a:pt x="7058" y="48000"/>
                    </a:lnTo>
                    <a:lnTo>
                      <a:pt x="7058" y="48000"/>
                    </a:lnTo>
                    <a:lnTo>
                      <a:pt x="0" y="84000"/>
                    </a:lnTo>
                    <a:lnTo>
                      <a:pt x="0" y="96000"/>
                    </a:lnTo>
                    <a:lnTo>
                      <a:pt x="0" y="96000"/>
                    </a:lnTo>
                    <a:lnTo>
                      <a:pt x="7058" y="102000"/>
                    </a:lnTo>
                    <a:lnTo>
                      <a:pt x="10588" y="114000"/>
                    </a:lnTo>
                    <a:lnTo>
                      <a:pt x="17647" y="96000"/>
                    </a:lnTo>
                    <a:close/>
                    <a:moveTo>
                      <a:pt x="67058" y="96000"/>
                    </a:moveTo>
                    <a:lnTo>
                      <a:pt x="67058" y="96000"/>
                    </a:lnTo>
                    <a:lnTo>
                      <a:pt x="31764" y="102000"/>
                    </a:lnTo>
                    <a:lnTo>
                      <a:pt x="31764" y="102000"/>
                    </a:lnTo>
                    <a:lnTo>
                      <a:pt x="31764" y="120000"/>
                    </a:lnTo>
                    <a:lnTo>
                      <a:pt x="31764" y="120000"/>
                    </a:lnTo>
                    <a:lnTo>
                      <a:pt x="31764" y="120000"/>
                    </a:lnTo>
                    <a:lnTo>
                      <a:pt x="67058" y="114000"/>
                    </a:lnTo>
                    <a:lnTo>
                      <a:pt x="67058" y="96000"/>
                    </a:lnTo>
                    <a:close/>
                    <a:moveTo>
                      <a:pt x="120000" y="78000"/>
                    </a:moveTo>
                    <a:lnTo>
                      <a:pt x="120000" y="78000"/>
                    </a:lnTo>
                    <a:lnTo>
                      <a:pt x="84705" y="96000"/>
                    </a:lnTo>
                    <a:lnTo>
                      <a:pt x="84705" y="102000"/>
                    </a:lnTo>
                    <a:lnTo>
                      <a:pt x="84705" y="102000"/>
                    </a:lnTo>
                    <a:lnTo>
                      <a:pt x="120000" y="96000"/>
                    </a:lnTo>
                    <a:lnTo>
                      <a:pt x="120000" y="78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Shape 810"/>
              <p:cNvSpPr/>
              <p:nvPr/>
            </p:nvSpPr>
            <p:spPr>
              <a:xfrm>
                <a:off x="7539038" y="3649663"/>
                <a:ext cx="55500" cy="3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000" y="73043"/>
                    </a:moveTo>
                    <a:lnTo>
                      <a:pt x="24000" y="73043"/>
                    </a:lnTo>
                    <a:lnTo>
                      <a:pt x="0" y="109565"/>
                    </a:lnTo>
                    <a:lnTo>
                      <a:pt x="6857" y="120000"/>
                    </a:lnTo>
                    <a:lnTo>
                      <a:pt x="6857" y="120000"/>
                    </a:lnTo>
                    <a:lnTo>
                      <a:pt x="30857" y="88695"/>
                    </a:lnTo>
                    <a:lnTo>
                      <a:pt x="24000" y="73043"/>
                    </a:lnTo>
                    <a:close/>
                    <a:moveTo>
                      <a:pt x="75428" y="36521"/>
                    </a:moveTo>
                    <a:lnTo>
                      <a:pt x="75428" y="36521"/>
                    </a:lnTo>
                    <a:lnTo>
                      <a:pt x="58285" y="41739"/>
                    </a:lnTo>
                    <a:lnTo>
                      <a:pt x="41142" y="57391"/>
                    </a:lnTo>
                    <a:lnTo>
                      <a:pt x="44571" y="73043"/>
                    </a:lnTo>
                    <a:lnTo>
                      <a:pt x="44571" y="73043"/>
                    </a:lnTo>
                    <a:lnTo>
                      <a:pt x="75428" y="52173"/>
                    </a:lnTo>
                    <a:lnTo>
                      <a:pt x="75428" y="36521"/>
                    </a:lnTo>
                    <a:close/>
                    <a:moveTo>
                      <a:pt x="113142" y="0"/>
                    </a:moveTo>
                    <a:lnTo>
                      <a:pt x="113142" y="0"/>
                    </a:lnTo>
                    <a:lnTo>
                      <a:pt x="89142" y="26086"/>
                    </a:lnTo>
                    <a:lnTo>
                      <a:pt x="96000" y="41739"/>
                    </a:lnTo>
                    <a:lnTo>
                      <a:pt x="96000" y="41739"/>
                    </a:lnTo>
                    <a:lnTo>
                      <a:pt x="120000" y="15652"/>
                    </a:lnTo>
                    <a:lnTo>
                      <a:pt x="11314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Shape 811"/>
              <p:cNvSpPr/>
              <p:nvPr/>
            </p:nvSpPr>
            <p:spPr>
              <a:xfrm>
                <a:off x="7640638" y="3508376"/>
                <a:ext cx="63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90000" y="0"/>
                    </a:lnTo>
                    <a:lnTo>
                      <a:pt x="0" y="0"/>
                    </a:lnTo>
                    <a:lnTo>
                      <a:pt x="9000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Shape 812"/>
              <p:cNvSpPr/>
              <p:nvPr/>
            </p:nvSpPr>
            <p:spPr>
              <a:xfrm>
                <a:off x="7497763" y="4941888"/>
                <a:ext cx="111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96000"/>
                    </a:moveTo>
                    <a:lnTo>
                      <a:pt x="119999" y="96000"/>
                    </a:lnTo>
                    <a:lnTo>
                      <a:pt x="51428" y="0"/>
                    </a:lnTo>
                    <a:lnTo>
                      <a:pt x="0" y="12000"/>
                    </a:lnTo>
                    <a:lnTo>
                      <a:pt x="0" y="12000"/>
                    </a:lnTo>
                    <a:lnTo>
                      <a:pt x="102857" y="120000"/>
                    </a:lnTo>
                    <a:lnTo>
                      <a:pt x="119999" y="96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Shape 813"/>
              <p:cNvSpPr/>
              <p:nvPr/>
            </p:nvSpPr>
            <p:spPr>
              <a:xfrm>
                <a:off x="6049963" y="3732213"/>
                <a:ext cx="746100" cy="763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042" y="120000"/>
                    </a:moveTo>
                    <a:lnTo>
                      <a:pt x="38042" y="119501"/>
                    </a:lnTo>
                    <a:lnTo>
                      <a:pt x="34978" y="116257"/>
                    </a:lnTo>
                    <a:lnTo>
                      <a:pt x="31404" y="106278"/>
                    </a:lnTo>
                    <a:lnTo>
                      <a:pt x="28851" y="103035"/>
                    </a:lnTo>
                    <a:lnTo>
                      <a:pt x="27319" y="97546"/>
                    </a:lnTo>
                    <a:lnTo>
                      <a:pt x="24255" y="92058"/>
                    </a:lnTo>
                    <a:lnTo>
                      <a:pt x="24000" y="89812"/>
                    </a:lnTo>
                    <a:lnTo>
                      <a:pt x="23489" y="89812"/>
                    </a:lnTo>
                    <a:lnTo>
                      <a:pt x="23234" y="90311"/>
                    </a:lnTo>
                    <a:lnTo>
                      <a:pt x="23234" y="90311"/>
                    </a:lnTo>
                    <a:lnTo>
                      <a:pt x="23234" y="89812"/>
                    </a:lnTo>
                    <a:lnTo>
                      <a:pt x="22468" y="88565"/>
                    </a:lnTo>
                    <a:lnTo>
                      <a:pt x="20936" y="85571"/>
                    </a:lnTo>
                    <a:lnTo>
                      <a:pt x="19148" y="77588"/>
                    </a:lnTo>
                    <a:lnTo>
                      <a:pt x="19404" y="75093"/>
                    </a:lnTo>
                    <a:lnTo>
                      <a:pt x="19148" y="75093"/>
                    </a:lnTo>
                    <a:lnTo>
                      <a:pt x="19148" y="75093"/>
                    </a:lnTo>
                    <a:lnTo>
                      <a:pt x="18382" y="72099"/>
                    </a:lnTo>
                    <a:lnTo>
                      <a:pt x="19148" y="68856"/>
                    </a:lnTo>
                    <a:lnTo>
                      <a:pt x="17617" y="62869"/>
                    </a:lnTo>
                    <a:lnTo>
                      <a:pt x="17617" y="62869"/>
                    </a:lnTo>
                    <a:lnTo>
                      <a:pt x="19148" y="61372"/>
                    </a:lnTo>
                    <a:lnTo>
                      <a:pt x="17361" y="61122"/>
                    </a:lnTo>
                    <a:lnTo>
                      <a:pt x="15829" y="66112"/>
                    </a:lnTo>
                    <a:lnTo>
                      <a:pt x="15829" y="66361"/>
                    </a:lnTo>
                    <a:lnTo>
                      <a:pt x="12765" y="67609"/>
                    </a:lnTo>
                    <a:lnTo>
                      <a:pt x="9957" y="67609"/>
                    </a:lnTo>
                    <a:lnTo>
                      <a:pt x="9446" y="67609"/>
                    </a:lnTo>
                    <a:lnTo>
                      <a:pt x="3574" y="62120"/>
                    </a:lnTo>
                    <a:lnTo>
                      <a:pt x="3574" y="61122"/>
                    </a:lnTo>
                    <a:lnTo>
                      <a:pt x="3574" y="61122"/>
                    </a:lnTo>
                    <a:lnTo>
                      <a:pt x="3574" y="60623"/>
                    </a:lnTo>
                    <a:lnTo>
                      <a:pt x="7659" y="60374"/>
                    </a:lnTo>
                    <a:lnTo>
                      <a:pt x="8680" y="59126"/>
                    </a:lnTo>
                    <a:lnTo>
                      <a:pt x="9191" y="57879"/>
                    </a:lnTo>
                    <a:lnTo>
                      <a:pt x="6893" y="58877"/>
                    </a:lnTo>
                    <a:lnTo>
                      <a:pt x="3574" y="58877"/>
                    </a:lnTo>
                    <a:lnTo>
                      <a:pt x="3574" y="58877"/>
                    </a:lnTo>
                    <a:lnTo>
                      <a:pt x="0" y="54885"/>
                    </a:lnTo>
                    <a:lnTo>
                      <a:pt x="0" y="54885"/>
                    </a:lnTo>
                    <a:lnTo>
                      <a:pt x="0" y="54636"/>
                    </a:lnTo>
                    <a:lnTo>
                      <a:pt x="1021" y="53887"/>
                    </a:lnTo>
                    <a:lnTo>
                      <a:pt x="3319" y="53887"/>
                    </a:lnTo>
                    <a:lnTo>
                      <a:pt x="3319" y="51891"/>
                    </a:lnTo>
                    <a:lnTo>
                      <a:pt x="3319" y="51891"/>
                    </a:lnTo>
                    <a:lnTo>
                      <a:pt x="3574" y="51891"/>
                    </a:lnTo>
                    <a:lnTo>
                      <a:pt x="3574" y="51891"/>
                    </a:lnTo>
                    <a:lnTo>
                      <a:pt x="8425" y="53139"/>
                    </a:lnTo>
                    <a:lnTo>
                      <a:pt x="9957" y="51642"/>
                    </a:lnTo>
                    <a:lnTo>
                      <a:pt x="10212" y="51642"/>
                    </a:lnTo>
                    <a:lnTo>
                      <a:pt x="10212" y="51642"/>
                    </a:lnTo>
                    <a:lnTo>
                      <a:pt x="11234" y="52640"/>
                    </a:lnTo>
                    <a:lnTo>
                      <a:pt x="12510" y="51891"/>
                    </a:lnTo>
                    <a:lnTo>
                      <a:pt x="10723" y="46902"/>
                    </a:lnTo>
                    <a:lnTo>
                      <a:pt x="8425" y="45904"/>
                    </a:lnTo>
                    <a:lnTo>
                      <a:pt x="8425" y="45405"/>
                    </a:lnTo>
                    <a:lnTo>
                      <a:pt x="8680" y="43409"/>
                    </a:lnTo>
                    <a:lnTo>
                      <a:pt x="6127" y="42661"/>
                    </a:lnTo>
                    <a:lnTo>
                      <a:pt x="6127" y="42661"/>
                    </a:lnTo>
                    <a:lnTo>
                      <a:pt x="5872" y="42162"/>
                    </a:lnTo>
                    <a:lnTo>
                      <a:pt x="6638" y="40415"/>
                    </a:lnTo>
                    <a:lnTo>
                      <a:pt x="9957" y="35675"/>
                    </a:lnTo>
                    <a:lnTo>
                      <a:pt x="10212" y="35675"/>
                    </a:lnTo>
                    <a:lnTo>
                      <a:pt x="10212" y="35675"/>
                    </a:lnTo>
                    <a:lnTo>
                      <a:pt x="10212" y="35675"/>
                    </a:lnTo>
                    <a:lnTo>
                      <a:pt x="11744" y="37172"/>
                    </a:lnTo>
                    <a:lnTo>
                      <a:pt x="15319" y="36424"/>
                    </a:lnTo>
                    <a:lnTo>
                      <a:pt x="17617" y="33180"/>
                    </a:lnTo>
                    <a:lnTo>
                      <a:pt x="19914" y="31434"/>
                    </a:lnTo>
                    <a:lnTo>
                      <a:pt x="21957" y="27442"/>
                    </a:lnTo>
                    <a:lnTo>
                      <a:pt x="23489" y="26943"/>
                    </a:lnTo>
                    <a:lnTo>
                      <a:pt x="24000" y="26444"/>
                    </a:lnTo>
                    <a:lnTo>
                      <a:pt x="26042" y="24948"/>
                    </a:lnTo>
                    <a:lnTo>
                      <a:pt x="28851" y="23700"/>
                    </a:lnTo>
                    <a:lnTo>
                      <a:pt x="30127" y="23451"/>
                    </a:lnTo>
                    <a:lnTo>
                      <a:pt x="30127" y="22702"/>
                    </a:lnTo>
                    <a:lnTo>
                      <a:pt x="30893" y="22702"/>
                    </a:lnTo>
                    <a:lnTo>
                      <a:pt x="31659" y="21704"/>
                    </a:lnTo>
                    <a:lnTo>
                      <a:pt x="32170" y="18711"/>
                    </a:lnTo>
                    <a:lnTo>
                      <a:pt x="32425" y="16465"/>
                    </a:lnTo>
                    <a:lnTo>
                      <a:pt x="30893" y="17214"/>
                    </a:lnTo>
                    <a:lnTo>
                      <a:pt x="29872" y="16964"/>
                    </a:lnTo>
                    <a:lnTo>
                      <a:pt x="29361" y="15966"/>
                    </a:lnTo>
                    <a:lnTo>
                      <a:pt x="29361" y="15966"/>
                    </a:lnTo>
                    <a:lnTo>
                      <a:pt x="29106" y="15218"/>
                    </a:lnTo>
                    <a:lnTo>
                      <a:pt x="28851" y="14469"/>
                    </a:lnTo>
                    <a:lnTo>
                      <a:pt x="29106" y="13222"/>
                    </a:lnTo>
                    <a:lnTo>
                      <a:pt x="30127" y="12224"/>
                    </a:lnTo>
                    <a:lnTo>
                      <a:pt x="31404" y="11226"/>
                    </a:lnTo>
                    <a:lnTo>
                      <a:pt x="30638" y="9729"/>
                    </a:lnTo>
                    <a:lnTo>
                      <a:pt x="29106" y="9729"/>
                    </a:lnTo>
                    <a:lnTo>
                      <a:pt x="29106" y="8232"/>
                    </a:lnTo>
                    <a:lnTo>
                      <a:pt x="27574" y="6735"/>
                    </a:lnTo>
                    <a:lnTo>
                      <a:pt x="26808" y="5488"/>
                    </a:lnTo>
                    <a:lnTo>
                      <a:pt x="25787" y="3243"/>
                    </a:lnTo>
                    <a:lnTo>
                      <a:pt x="25787" y="1995"/>
                    </a:lnTo>
                    <a:lnTo>
                      <a:pt x="27319" y="997"/>
                    </a:lnTo>
                    <a:lnTo>
                      <a:pt x="30638" y="0"/>
                    </a:lnTo>
                    <a:lnTo>
                      <a:pt x="33446" y="748"/>
                    </a:lnTo>
                    <a:lnTo>
                      <a:pt x="34723" y="1746"/>
                    </a:lnTo>
                    <a:lnTo>
                      <a:pt x="36510" y="1995"/>
                    </a:lnTo>
                    <a:lnTo>
                      <a:pt x="42893" y="5987"/>
                    </a:lnTo>
                    <a:lnTo>
                      <a:pt x="44936" y="5488"/>
                    </a:lnTo>
                    <a:lnTo>
                      <a:pt x="47234" y="4740"/>
                    </a:lnTo>
                    <a:lnTo>
                      <a:pt x="49531" y="4241"/>
                    </a:lnTo>
                    <a:lnTo>
                      <a:pt x="49531" y="4241"/>
                    </a:lnTo>
                    <a:lnTo>
                      <a:pt x="49531" y="4989"/>
                    </a:lnTo>
                    <a:lnTo>
                      <a:pt x="47489" y="6486"/>
                    </a:lnTo>
                    <a:lnTo>
                      <a:pt x="47234" y="8232"/>
                    </a:lnTo>
                    <a:lnTo>
                      <a:pt x="47234" y="8232"/>
                    </a:lnTo>
                    <a:lnTo>
                      <a:pt x="44936" y="8731"/>
                    </a:lnTo>
                    <a:lnTo>
                      <a:pt x="44936" y="11476"/>
                    </a:lnTo>
                    <a:lnTo>
                      <a:pt x="46723" y="12224"/>
                    </a:lnTo>
                    <a:lnTo>
                      <a:pt x="46723" y="12474"/>
                    </a:lnTo>
                    <a:lnTo>
                      <a:pt x="47489" y="14469"/>
                    </a:lnTo>
                    <a:lnTo>
                      <a:pt x="47489" y="14719"/>
                    </a:lnTo>
                    <a:lnTo>
                      <a:pt x="44936" y="16465"/>
                    </a:lnTo>
                    <a:lnTo>
                      <a:pt x="44936" y="16465"/>
                    </a:lnTo>
                    <a:lnTo>
                      <a:pt x="44680" y="16465"/>
                    </a:lnTo>
                    <a:lnTo>
                      <a:pt x="44680" y="16465"/>
                    </a:lnTo>
                    <a:lnTo>
                      <a:pt x="43914" y="15218"/>
                    </a:lnTo>
                    <a:lnTo>
                      <a:pt x="43148" y="15467"/>
                    </a:lnTo>
                    <a:lnTo>
                      <a:pt x="44170" y="17962"/>
                    </a:lnTo>
                    <a:lnTo>
                      <a:pt x="43914" y="20457"/>
                    </a:lnTo>
                    <a:lnTo>
                      <a:pt x="44936" y="22453"/>
                    </a:lnTo>
                    <a:lnTo>
                      <a:pt x="46723" y="22453"/>
                    </a:lnTo>
                    <a:lnTo>
                      <a:pt x="53617" y="25945"/>
                    </a:lnTo>
                    <a:lnTo>
                      <a:pt x="53617" y="26444"/>
                    </a:lnTo>
                    <a:lnTo>
                      <a:pt x="53617" y="26444"/>
                    </a:lnTo>
                    <a:lnTo>
                      <a:pt x="50553" y="28440"/>
                    </a:lnTo>
                    <a:lnTo>
                      <a:pt x="49531" y="32432"/>
                    </a:lnTo>
                    <a:lnTo>
                      <a:pt x="60510" y="38918"/>
                    </a:lnTo>
                    <a:lnTo>
                      <a:pt x="66382" y="38918"/>
                    </a:lnTo>
                    <a:lnTo>
                      <a:pt x="66893" y="38918"/>
                    </a:lnTo>
                    <a:lnTo>
                      <a:pt x="68936" y="41413"/>
                    </a:lnTo>
                    <a:lnTo>
                      <a:pt x="78382" y="43409"/>
                    </a:lnTo>
                    <a:lnTo>
                      <a:pt x="81191" y="42910"/>
                    </a:lnTo>
                    <a:lnTo>
                      <a:pt x="81702" y="41912"/>
                    </a:lnTo>
                    <a:lnTo>
                      <a:pt x="80936" y="41164"/>
                    </a:lnTo>
                    <a:lnTo>
                      <a:pt x="80936" y="40665"/>
                    </a:lnTo>
                    <a:lnTo>
                      <a:pt x="81191" y="40166"/>
                    </a:lnTo>
                    <a:lnTo>
                      <a:pt x="81957" y="36923"/>
                    </a:lnTo>
                    <a:lnTo>
                      <a:pt x="81957" y="36424"/>
                    </a:lnTo>
                    <a:lnTo>
                      <a:pt x="84510" y="35675"/>
                    </a:lnTo>
                    <a:lnTo>
                      <a:pt x="84510" y="35675"/>
                    </a:lnTo>
                    <a:lnTo>
                      <a:pt x="84510" y="35675"/>
                    </a:lnTo>
                    <a:lnTo>
                      <a:pt x="85021" y="36174"/>
                    </a:lnTo>
                    <a:lnTo>
                      <a:pt x="85021" y="38669"/>
                    </a:lnTo>
                    <a:lnTo>
                      <a:pt x="85276" y="38918"/>
                    </a:lnTo>
                    <a:lnTo>
                      <a:pt x="85787" y="39417"/>
                    </a:lnTo>
                    <a:lnTo>
                      <a:pt x="85787" y="39417"/>
                    </a:lnTo>
                    <a:lnTo>
                      <a:pt x="85021" y="40166"/>
                    </a:lnTo>
                    <a:lnTo>
                      <a:pt x="85276" y="41164"/>
                    </a:lnTo>
                    <a:lnTo>
                      <a:pt x="88340" y="41912"/>
                    </a:lnTo>
                    <a:lnTo>
                      <a:pt x="97531" y="40665"/>
                    </a:lnTo>
                    <a:lnTo>
                      <a:pt x="98297" y="39417"/>
                    </a:lnTo>
                    <a:lnTo>
                      <a:pt x="96765" y="38669"/>
                    </a:lnTo>
                    <a:lnTo>
                      <a:pt x="96510" y="38170"/>
                    </a:lnTo>
                    <a:lnTo>
                      <a:pt x="96510" y="37172"/>
                    </a:lnTo>
                    <a:lnTo>
                      <a:pt x="96765" y="36923"/>
                    </a:lnTo>
                    <a:lnTo>
                      <a:pt x="101872" y="34927"/>
                    </a:lnTo>
                    <a:lnTo>
                      <a:pt x="108255" y="30187"/>
                    </a:lnTo>
                    <a:lnTo>
                      <a:pt x="108255" y="30187"/>
                    </a:lnTo>
                    <a:lnTo>
                      <a:pt x="111063" y="30686"/>
                    </a:lnTo>
                    <a:lnTo>
                      <a:pt x="114127" y="29189"/>
                    </a:lnTo>
                    <a:lnTo>
                      <a:pt x="114127" y="29189"/>
                    </a:lnTo>
                    <a:lnTo>
                      <a:pt x="114638" y="29189"/>
                    </a:lnTo>
                    <a:lnTo>
                      <a:pt x="114638" y="29688"/>
                    </a:lnTo>
                    <a:lnTo>
                      <a:pt x="115148" y="31434"/>
                    </a:lnTo>
                    <a:lnTo>
                      <a:pt x="115914" y="31683"/>
                    </a:lnTo>
                    <a:lnTo>
                      <a:pt x="115914" y="32182"/>
                    </a:lnTo>
                    <a:lnTo>
                      <a:pt x="115659" y="33929"/>
                    </a:lnTo>
                    <a:lnTo>
                      <a:pt x="118468" y="34178"/>
                    </a:lnTo>
                    <a:lnTo>
                      <a:pt x="119744" y="35426"/>
                    </a:lnTo>
                    <a:lnTo>
                      <a:pt x="120000" y="35675"/>
                    </a:lnTo>
                    <a:lnTo>
                      <a:pt x="120000" y="36424"/>
                    </a:lnTo>
                    <a:lnTo>
                      <a:pt x="119744" y="36923"/>
                    </a:lnTo>
                    <a:lnTo>
                      <a:pt x="118978" y="37172"/>
                    </a:lnTo>
                    <a:lnTo>
                      <a:pt x="118468" y="39667"/>
                    </a:lnTo>
                    <a:lnTo>
                      <a:pt x="118212" y="40166"/>
                    </a:lnTo>
                    <a:lnTo>
                      <a:pt x="114893" y="40166"/>
                    </a:lnTo>
                    <a:lnTo>
                      <a:pt x="111574" y="43409"/>
                    </a:lnTo>
                    <a:lnTo>
                      <a:pt x="111063" y="46153"/>
                    </a:lnTo>
                    <a:lnTo>
                      <a:pt x="109021" y="48648"/>
                    </a:lnTo>
                    <a:lnTo>
                      <a:pt x="107234" y="54137"/>
                    </a:lnTo>
                    <a:lnTo>
                      <a:pt x="106723" y="54137"/>
                    </a:lnTo>
                    <a:lnTo>
                      <a:pt x="103404" y="55135"/>
                    </a:lnTo>
                    <a:lnTo>
                      <a:pt x="103404" y="58378"/>
                    </a:lnTo>
                    <a:lnTo>
                      <a:pt x="103148" y="58877"/>
                    </a:lnTo>
                    <a:lnTo>
                      <a:pt x="102382" y="58877"/>
                    </a:lnTo>
                    <a:lnTo>
                      <a:pt x="101872" y="59625"/>
                    </a:lnTo>
                    <a:lnTo>
                      <a:pt x="102638" y="61621"/>
                    </a:lnTo>
                    <a:lnTo>
                      <a:pt x="102638" y="62120"/>
                    </a:lnTo>
                    <a:lnTo>
                      <a:pt x="100340" y="63118"/>
                    </a:lnTo>
                    <a:lnTo>
                      <a:pt x="100340" y="63118"/>
                    </a:lnTo>
                    <a:lnTo>
                      <a:pt x="100340" y="63118"/>
                    </a:lnTo>
                    <a:lnTo>
                      <a:pt x="100085" y="62869"/>
                    </a:lnTo>
                    <a:lnTo>
                      <a:pt x="98297" y="55634"/>
                    </a:lnTo>
                    <a:lnTo>
                      <a:pt x="96510" y="58128"/>
                    </a:lnTo>
                    <a:lnTo>
                      <a:pt x="96510" y="58128"/>
                    </a:lnTo>
                    <a:lnTo>
                      <a:pt x="96510" y="58128"/>
                    </a:lnTo>
                    <a:lnTo>
                      <a:pt x="96000" y="58128"/>
                    </a:lnTo>
                    <a:lnTo>
                      <a:pt x="94468" y="57130"/>
                    </a:lnTo>
                    <a:lnTo>
                      <a:pt x="93446" y="54137"/>
                    </a:lnTo>
                    <a:lnTo>
                      <a:pt x="93702" y="54137"/>
                    </a:lnTo>
                    <a:lnTo>
                      <a:pt x="98297" y="49147"/>
                    </a:lnTo>
                    <a:lnTo>
                      <a:pt x="89617" y="48399"/>
                    </a:lnTo>
                    <a:lnTo>
                      <a:pt x="88340" y="47401"/>
                    </a:lnTo>
                    <a:lnTo>
                      <a:pt x="87574" y="44656"/>
                    </a:lnTo>
                    <a:lnTo>
                      <a:pt x="87574" y="45155"/>
                    </a:lnTo>
                    <a:lnTo>
                      <a:pt x="87063" y="45155"/>
                    </a:lnTo>
                    <a:lnTo>
                      <a:pt x="86042" y="45155"/>
                    </a:lnTo>
                    <a:lnTo>
                      <a:pt x="86042" y="45155"/>
                    </a:lnTo>
                    <a:lnTo>
                      <a:pt x="85276" y="43659"/>
                    </a:lnTo>
                    <a:lnTo>
                      <a:pt x="84510" y="44656"/>
                    </a:lnTo>
                    <a:lnTo>
                      <a:pt x="84510" y="44656"/>
                    </a:lnTo>
                    <a:lnTo>
                      <a:pt x="84510" y="44656"/>
                    </a:lnTo>
                    <a:lnTo>
                      <a:pt x="84255" y="44656"/>
                    </a:lnTo>
                    <a:lnTo>
                      <a:pt x="83489" y="43409"/>
                    </a:lnTo>
                    <a:lnTo>
                      <a:pt x="81957" y="45904"/>
                    </a:lnTo>
                    <a:lnTo>
                      <a:pt x="82468" y="46652"/>
                    </a:lnTo>
                    <a:lnTo>
                      <a:pt x="83744" y="46902"/>
                    </a:lnTo>
                    <a:lnTo>
                      <a:pt x="84255" y="46902"/>
                    </a:lnTo>
                    <a:lnTo>
                      <a:pt x="84255" y="48399"/>
                    </a:lnTo>
                    <a:lnTo>
                      <a:pt x="84255" y="48648"/>
                    </a:lnTo>
                    <a:lnTo>
                      <a:pt x="84255" y="48648"/>
                    </a:lnTo>
                    <a:lnTo>
                      <a:pt x="82723" y="48648"/>
                    </a:lnTo>
                    <a:lnTo>
                      <a:pt x="81191" y="50644"/>
                    </a:lnTo>
                    <a:lnTo>
                      <a:pt x="83744" y="52390"/>
                    </a:lnTo>
                    <a:lnTo>
                      <a:pt x="83744" y="52640"/>
                    </a:lnTo>
                    <a:lnTo>
                      <a:pt x="83489" y="55135"/>
                    </a:lnTo>
                    <a:lnTo>
                      <a:pt x="85276" y="63866"/>
                    </a:lnTo>
                    <a:lnTo>
                      <a:pt x="85276" y="64365"/>
                    </a:lnTo>
                    <a:lnTo>
                      <a:pt x="84510" y="64615"/>
                    </a:lnTo>
                    <a:lnTo>
                      <a:pt x="84510" y="64615"/>
                    </a:lnTo>
                    <a:lnTo>
                      <a:pt x="84255" y="64365"/>
                    </a:lnTo>
                    <a:lnTo>
                      <a:pt x="84255" y="64365"/>
                    </a:lnTo>
                    <a:lnTo>
                      <a:pt x="84255" y="64365"/>
                    </a:lnTo>
                    <a:lnTo>
                      <a:pt x="82723" y="65114"/>
                    </a:lnTo>
                    <a:lnTo>
                      <a:pt x="82468" y="65114"/>
                    </a:lnTo>
                    <a:lnTo>
                      <a:pt x="82468" y="65114"/>
                    </a:lnTo>
                    <a:lnTo>
                      <a:pt x="82468" y="64615"/>
                    </a:lnTo>
                    <a:lnTo>
                      <a:pt x="81702" y="62370"/>
                    </a:lnTo>
                    <a:lnTo>
                      <a:pt x="81191" y="63617"/>
                    </a:lnTo>
                    <a:lnTo>
                      <a:pt x="77617" y="65363"/>
                    </a:lnTo>
                    <a:lnTo>
                      <a:pt x="77617" y="68357"/>
                    </a:lnTo>
                    <a:lnTo>
                      <a:pt x="77617" y="68357"/>
                    </a:lnTo>
                    <a:lnTo>
                      <a:pt x="74553" y="71101"/>
                    </a:lnTo>
                    <a:lnTo>
                      <a:pt x="68936" y="74095"/>
                    </a:lnTo>
                    <a:lnTo>
                      <a:pt x="66127" y="78087"/>
                    </a:lnTo>
                    <a:lnTo>
                      <a:pt x="58723" y="83825"/>
                    </a:lnTo>
                    <a:lnTo>
                      <a:pt x="57446" y="85571"/>
                    </a:lnTo>
                    <a:lnTo>
                      <a:pt x="57446" y="85571"/>
                    </a:lnTo>
                    <a:lnTo>
                      <a:pt x="53872" y="86569"/>
                    </a:lnTo>
                    <a:lnTo>
                      <a:pt x="52340" y="88814"/>
                    </a:lnTo>
                    <a:lnTo>
                      <a:pt x="52340" y="89313"/>
                    </a:lnTo>
                    <a:lnTo>
                      <a:pt x="50297" y="89313"/>
                    </a:lnTo>
                    <a:lnTo>
                      <a:pt x="49021" y="90561"/>
                    </a:lnTo>
                    <a:lnTo>
                      <a:pt x="49531" y="97546"/>
                    </a:lnTo>
                    <a:lnTo>
                      <a:pt x="50297" y="99043"/>
                    </a:lnTo>
                    <a:lnTo>
                      <a:pt x="50297" y="99293"/>
                    </a:lnTo>
                    <a:lnTo>
                      <a:pt x="48255" y="105530"/>
                    </a:lnTo>
                    <a:lnTo>
                      <a:pt x="48255" y="110519"/>
                    </a:lnTo>
                    <a:lnTo>
                      <a:pt x="48255" y="110769"/>
                    </a:lnTo>
                    <a:lnTo>
                      <a:pt x="48255" y="110769"/>
                    </a:lnTo>
                    <a:lnTo>
                      <a:pt x="46212" y="110769"/>
                    </a:lnTo>
                    <a:lnTo>
                      <a:pt x="44936" y="113762"/>
                    </a:lnTo>
                    <a:lnTo>
                      <a:pt x="44936" y="114760"/>
                    </a:lnTo>
                    <a:lnTo>
                      <a:pt x="44680" y="114760"/>
                    </a:lnTo>
                    <a:lnTo>
                      <a:pt x="41617" y="116008"/>
                    </a:lnTo>
                    <a:lnTo>
                      <a:pt x="41361" y="118004"/>
                    </a:lnTo>
                    <a:lnTo>
                      <a:pt x="39574" y="120000"/>
                    </a:lnTo>
                    <a:lnTo>
                      <a:pt x="39063" y="120000"/>
                    </a:lnTo>
                    <a:lnTo>
                      <a:pt x="38042" y="120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Shape 814"/>
              <p:cNvSpPr/>
              <p:nvPr/>
            </p:nvSpPr>
            <p:spPr>
              <a:xfrm>
                <a:off x="6049963" y="3903663"/>
                <a:ext cx="146100" cy="177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0" y="118928"/>
                    </a:lnTo>
                    <a:lnTo>
                      <a:pt x="5217" y="115714"/>
                    </a:lnTo>
                    <a:lnTo>
                      <a:pt x="16956" y="115714"/>
                    </a:lnTo>
                    <a:lnTo>
                      <a:pt x="16956" y="107142"/>
                    </a:lnTo>
                    <a:lnTo>
                      <a:pt x="16956" y="107142"/>
                    </a:lnTo>
                    <a:lnTo>
                      <a:pt x="18260" y="107142"/>
                    </a:lnTo>
                    <a:lnTo>
                      <a:pt x="18260" y="107142"/>
                    </a:lnTo>
                    <a:lnTo>
                      <a:pt x="43043" y="112499"/>
                    </a:lnTo>
                    <a:lnTo>
                      <a:pt x="50869" y="106071"/>
                    </a:lnTo>
                    <a:lnTo>
                      <a:pt x="52173" y="106071"/>
                    </a:lnTo>
                    <a:lnTo>
                      <a:pt x="52173" y="106071"/>
                    </a:lnTo>
                    <a:lnTo>
                      <a:pt x="57391" y="110357"/>
                    </a:lnTo>
                    <a:lnTo>
                      <a:pt x="63913" y="107142"/>
                    </a:lnTo>
                    <a:lnTo>
                      <a:pt x="54782" y="85714"/>
                    </a:lnTo>
                    <a:lnTo>
                      <a:pt x="43043" y="81428"/>
                    </a:lnTo>
                    <a:lnTo>
                      <a:pt x="43043" y="79285"/>
                    </a:lnTo>
                    <a:lnTo>
                      <a:pt x="44347" y="70714"/>
                    </a:lnTo>
                    <a:lnTo>
                      <a:pt x="31304" y="67500"/>
                    </a:lnTo>
                    <a:lnTo>
                      <a:pt x="31304" y="67500"/>
                    </a:lnTo>
                    <a:lnTo>
                      <a:pt x="30000" y="65357"/>
                    </a:lnTo>
                    <a:lnTo>
                      <a:pt x="33913" y="57857"/>
                    </a:lnTo>
                    <a:lnTo>
                      <a:pt x="50869" y="37500"/>
                    </a:lnTo>
                    <a:lnTo>
                      <a:pt x="52173" y="37500"/>
                    </a:lnTo>
                    <a:lnTo>
                      <a:pt x="52173" y="37500"/>
                    </a:lnTo>
                    <a:lnTo>
                      <a:pt x="52173" y="37500"/>
                    </a:lnTo>
                    <a:lnTo>
                      <a:pt x="60000" y="43928"/>
                    </a:lnTo>
                    <a:lnTo>
                      <a:pt x="78260" y="40714"/>
                    </a:lnTo>
                    <a:lnTo>
                      <a:pt x="90000" y="26785"/>
                    </a:lnTo>
                    <a:lnTo>
                      <a:pt x="101739" y="19285"/>
                    </a:lnTo>
                    <a:lnTo>
                      <a:pt x="112173" y="2142"/>
                    </a:lnTo>
                    <a:lnTo>
                      <a:pt x="120000" y="0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Shape 815"/>
              <p:cNvSpPr/>
              <p:nvPr/>
            </p:nvSpPr>
            <p:spPr>
              <a:xfrm>
                <a:off x="6049963" y="3903663"/>
                <a:ext cx="146100" cy="177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0" y="118928"/>
                    </a:lnTo>
                    <a:lnTo>
                      <a:pt x="5217" y="115714"/>
                    </a:lnTo>
                    <a:lnTo>
                      <a:pt x="16956" y="115714"/>
                    </a:lnTo>
                    <a:lnTo>
                      <a:pt x="16956" y="107142"/>
                    </a:lnTo>
                    <a:lnTo>
                      <a:pt x="16956" y="107142"/>
                    </a:lnTo>
                    <a:lnTo>
                      <a:pt x="18260" y="107142"/>
                    </a:lnTo>
                    <a:lnTo>
                      <a:pt x="18260" y="107142"/>
                    </a:lnTo>
                    <a:lnTo>
                      <a:pt x="43043" y="112499"/>
                    </a:lnTo>
                    <a:lnTo>
                      <a:pt x="50869" y="106071"/>
                    </a:lnTo>
                    <a:lnTo>
                      <a:pt x="52173" y="106071"/>
                    </a:lnTo>
                    <a:lnTo>
                      <a:pt x="52173" y="106071"/>
                    </a:lnTo>
                    <a:lnTo>
                      <a:pt x="57391" y="110357"/>
                    </a:lnTo>
                    <a:lnTo>
                      <a:pt x="63913" y="107142"/>
                    </a:lnTo>
                    <a:lnTo>
                      <a:pt x="54782" y="85714"/>
                    </a:lnTo>
                    <a:lnTo>
                      <a:pt x="43043" y="81428"/>
                    </a:lnTo>
                    <a:lnTo>
                      <a:pt x="43043" y="79285"/>
                    </a:lnTo>
                    <a:lnTo>
                      <a:pt x="44347" y="70714"/>
                    </a:lnTo>
                    <a:lnTo>
                      <a:pt x="31304" y="67500"/>
                    </a:lnTo>
                    <a:lnTo>
                      <a:pt x="31304" y="67500"/>
                    </a:lnTo>
                    <a:lnTo>
                      <a:pt x="30000" y="65357"/>
                    </a:lnTo>
                    <a:lnTo>
                      <a:pt x="33913" y="57857"/>
                    </a:lnTo>
                    <a:lnTo>
                      <a:pt x="50869" y="37500"/>
                    </a:lnTo>
                    <a:lnTo>
                      <a:pt x="52173" y="37500"/>
                    </a:lnTo>
                    <a:lnTo>
                      <a:pt x="52173" y="37500"/>
                    </a:lnTo>
                    <a:lnTo>
                      <a:pt x="52173" y="37500"/>
                    </a:lnTo>
                    <a:lnTo>
                      <a:pt x="60000" y="43928"/>
                    </a:lnTo>
                    <a:lnTo>
                      <a:pt x="78260" y="40714"/>
                    </a:lnTo>
                    <a:lnTo>
                      <a:pt x="90000" y="26785"/>
                    </a:lnTo>
                    <a:lnTo>
                      <a:pt x="101739" y="19285"/>
                    </a:lnTo>
                    <a:lnTo>
                      <a:pt x="112173" y="2142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Shape 816"/>
              <p:cNvSpPr/>
              <p:nvPr/>
            </p:nvSpPr>
            <p:spPr>
              <a:xfrm>
                <a:off x="6046788" y="3757613"/>
                <a:ext cx="749400" cy="38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4661" y="114545"/>
                    </a:moveTo>
                    <a:lnTo>
                      <a:pt x="85169" y="120000"/>
                    </a:lnTo>
                    <a:lnTo>
                      <a:pt x="85932" y="120000"/>
                    </a:lnTo>
                    <a:lnTo>
                      <a:pt x="85169" y="114545"/>
                    </a:lnTo>
                    <a:lnTo>
                      <a:pt x="84661" y="114545"/>
                    </a:lnTo>
                    <a:close/>
                    <a:moveTo>
                      <a:pt x="83898" y="107603"/>
                    </a:moveTo>
                    <a:lnTo>
                      <a:pt x="84406" y="112561"/>
                    </a:lnTo>
                    <a:lnTo>
                      <a:pt x="85169" y="112561"/>
                    </a:lnTo>
                    <a:lnTo>
                      <a:pt x="84406" y="107603"/>
                    </a:lnTo>
                    <a:lnTo>
                      <a:pt x="83898" y="107603"/>
                    </a:lnTo>
                    <a:close/>
                    <a:moveTo>
                      <a:pt x="83644" y="99669"/>
                    </a:moveTo>
                    <a:lnTo>
                      <a:pt x="83135" y="101652"/>
                    </a:lnTo>
                    <a:lnTo>
                      <a:pt x="83135" y="101652"/>
                    </a:lnTo>
                    <a:lnTo>
                      <a:pt x="83644" y="104628"/>
                    </a:lnTo>
                    <a:lnTo>
                      <a:pt x="84406" y="104628"/>
                    </a:lnTo>
                    <a:lnTo>
                      <a:pt x="83898" y="101652"/>
                    </a:lnTo>
                    <a:lnTo>
                      <a:pt x="83898" y="99669"/>
                    </a:lnTo>
                    <a:lnTo>
                      <a:pt x="83644" y="99669"/>
                    </a:lnTo>
                    <a:close/>
                    <a:moveTo>
                      <a:pt x="82118" y="93719"/>
                    </a:moveTo>
                    <a:lnTo>
                      <a:pt x="83644" y="96694"/>
                    </a:lnTo>
                    <a:lnTo>
                      <a:pt x="83644" y="96694"/>
                    </a:lnTo>
                    <a:lnTo>
                      <a:pt x="83644" y="97685"/>
                    </a:lnTo>
                    <a:lnTo>
                      <a:pt x="84406" y="97685"/>
                    </a:lnTo>
                    <a:lnTo>
                      <a:pt x="84406" y="96694"/>
                    </a:lnTo>
                    <a:lnTo>
                      <a:pt x="84406" y="96198"/>
                    </a:lnTo>
                    <a:lnTo>
                      <a:pt x="83898" y="96198"/>
                    </a:lnTo>
                    <a:lnTo>
                      <a:pt x="83898" y="95206"/>
                    </a:lnTo>
                    <a:lnTo>
                      <a:pt x="82627" y="93223"/>
                    </a:lnTo>
                    <a:lnTo>
                      <a:pt x="82118" y="93719"/>
                    </a:lnTo>
                    <a:close/>
                    <a:moveTo>
                      <a:pt x="83135" y="88264"/>
                    </a:moveTo>
                    <a:lnTo>
                      <a:pt x="82881" y="88264"/>
                    </a:lnTo>
                    <a:lnTo>
                      <a:pt x="82627" y="88264"/>
                    </a:lnTo>
                    <a:lnTo>
                      <a:pt x="81355" y="91735"/>
                    </a:lnTo>
                    <a:lnTo>
                      <a:pt x="81864" y="92727"/>
                    </a:lnTo>
                    <a:lnTo>
                      <a:pt x="82881" y="89752"/>
                    </a:lnTo>
                    <a:lnTo>
                      <a:pt x="83135" y="89752"/>
                    </a:lnTo>
                    <a:lnTo>
                      <a:pt x="83135" y="88264"/>
                    </a:lnTo>
                    <a:close/>
                    <a:moveTo>
                      <a:pt x="83135" y="85289"/>
                    </a:moveTo>
                    <a:lnTo>
                      <a:pt x="83898" y="86280"/>
                    </a:lnTo>
                    <a:lnTo>
                      <a:pt x="83898" y="86280"/>
                    </a:lnTo>
                    <a:lnTo>
                      <a:pt x="84406" y="88264"/>
                    </a:lnTo>
                    <a:lnTo>
                      <a:pt x="84406" y="88264"/>
                    </a:lnTo>
                    <a:lnTo>
                      <a:pt x="84406" y="88264"/>
                    </a:lnTo>
                    <a:lnTo>
                      <a:pt x="84406" y="88264"/>
                    </a:lnTo>
                    <a:lnTo>
                      <a:pt x="84661" y="88760"/>
                    </a:lnTo>
                    <a:lnTo>
                      <a:pt x="84661" y="88264"/>
                    </a:lnTo>
                    <a:lnTo>
                      <a:pt x="84661" y="88264"/>
                    </a:lnTo>
                    <a:lnTo>
                      <a:pt x="84661" y="85289"/>
                    </a:lnTo>
                    <a:lnTo>
                      <a:pt x="84406" y="84793"/>
                    </a:lnTo>
                    <a:lnTo>
                      <a:pt x="84406" y="84793"/>
                    </a:lnTo>
                    <a:lnTo>
                      <a:pt x="83135" y="84793"/>
                    </a:lnTo>
                    <a:lnTo>
                      <a:pt x="83135" y="85289"/>
                    </a:lnTo>
                    <a:close/>
                    <a:moveTo>
                      <a:pt x="82881" y="78842"/>
                    </a:moveTo>
                    <a:lnTo>
                      <a:pt x="81864" y="82314"/>
                    </a:lnTo>
                    <a:lnTo>
                      <a:pt x="82118" y="83801"/>
                    </a:lnTo>
                    <a:lnTo>
                      <a:pt x="82881" y="83801"/>
                    </a:lnTo>
                    <a:lnTo>
                      <a:pt x="82627" y="83305"/>
                    </a:lnTo>
                    <a:lnTo>
                      <a:pt x="83644" y="79834"/>
                    </a:lnTo>
                    <a:lnTo>
                      <a:pt x="82881" y="78842"/>
                    </a:lnTo>
                    <a:close/>
                    <a:moveTo>
                      <a:pt x="85169" y="78842"/>
                    </a:moveTo>
                    <a:lnTo>
                      <a:pt x="84661" y="80330"/>
                    </a:lnTo>
                    <a:lnTo>
                      <a:pt x="84406" y="80826"/>
                    </a:lnTo>
                    <a:lnTo>
                      <a:pt x="84661" y="80826"/>
                    </a:lnTo>
                    <a:lnTo>
                      <a:pt x="84661" y="80330"/>
                    </a:lnTo>
                    <a:lnTo>
                      <a:pt x="84661" y="80330"/>
                    </a:lnTo>
                    <a:lnTo>
                      <a:pt x="84661" y="80826"/>
                    </a:lnTo>
                    <a:lnTo>
                      <a:pt x="84661" y="80826"/>
                    </a:lnTo>
                    <a:lnTo>
                      <a:pt x="84661" y="80330"/>
                    </a:lnTo>
                    <a:lnTo>
                      <a:pt x="83898" y="78842"/>
                    </a:lnTo>
                    <a:lnTo>
                      <a:pt x="83644" y="79834"/>
                    </a:lnTo>
                    <a:lnTo>
                      <a:pt x="84406" y="81818"/>
                    </a:lnTo>
                    <a:lnTo>
                      <a:pt x="84406" y="81818"/>
                    </a:lnTo>
                    <a:lnTo>
                      <a:pt x="84661" y="81818"/>
                    </a:lnTo>
                    <a:lnTo>
                      <a:pt x="84661" y="81818"/>
                    </a:lnTo>
                    <a:lnTo>
                      <a:pt x="84661" y="81818"/>
                    </a:lnTo>
                    <a:lnTo>
                      <a:pt x="84661" y="81818"/>
                    </a:lnTo>
                    <a:lnTo>
                      <a:pt x="85169" y="81818"/>
                    </a:lnTo>
                    <a:lnTo>
                      <a:pt x="85169" y="81818"/>
                    </a:lnTo>
                    <a:lnTo>
                      <a:pt x="85423" y="79834"/>
                    </a:lnTo>
                    <a:lnTo>
                      <a:pt x="85169" y="78842"/>
                    </a:lnTo>
                    <a:close/>
                    <a:moveTo>
                      <a:pt x="87966" y="80826"/>
                    </a:moveTo>
                    <a:lnTo>
                      <a:pt x="87966" y="80826"/>
                    </a:lnTo>
                    <a:lnTo>
                      <a:pt x="87711" y="78842"/>
                    </a:lnTo>
                    <a:lnTo>
                      <a:pt x="87203" y="80826"/>
                    </a:lnTo>
                    <a:lnTo>
                      <a:pt x="87203" y="81818"/>
                    </a:lnTo>
                    <a:lnTo>
                      <a:pt x="86440" y="81818"/>
                    </a:lnTo>
                    <a:lnTo>
                      <a:pt x="86440" y="80826"/>
                    </a:lnTo>
                    <a:lnTo>
                      <a:pt x="86186" y="80330"/>
                    </a:lnTo>
                    <a:lnTo>
                      <a:pt x="85423" y="80826"/>
                    </a:lnTo>
                    <a:lnTo>
                      <a:pt x="85932" y="81818"/>
                    </a:lnTo>
                    <a:lnTo>
                      <a:pt x="85932" y="82314"/>
                    </a:lnTo>
                    <a:lnTo>
                      <a:pt x="86186" y="82314"/>
                    </a:lnTo>
                    <a:lnTo>
                      <a:pt x="86186" y="82314"/>
                    </a:lnTo>
                    <a:lnTo>
                      <a:pt x="87203" y="82314"/>
                    </a:lnTo>
                    <a:lnTo>
                      <a:pt x="87203" y="82314"/>
                    </a:lnTo>
                    <a:lnTo>
                      <a:pt x="87711" y="82314"/>
                    </a:lnTo>
                    <a:lnTo>
                      <a:pt x="87711" y="82314"/>
                    </a:lnTo>
                    <a:lnTo>
                      <a:pt x="87966" y="80826"/>
                    </a:lnTo>
                    <a:lnTo>
                      <a:pt x="87711" y="80826"/>
                    </a:lnTo>
                    <a:lnTo>
                      <a:pt x="87203" y="80826"/>
                    </a:lnTo>
                    <a:lnTo>
                      <a:pt x="87203" y="80826"/>
                    </a:lnTo>
                    <a:lnTo>
                      <a:pt x="87966" y="80826"/>
                    </a:lnTo>
                    <a:close/>
                    <a:moveTo>
                      <a:pt x="89491" y="86776"/>
                    </a:moveTo>
                    <a:lnTo>
                      <a:pt x="88728" y="85289"/>
                    </a:lnTo>
                    <a:lnTo>
                      <a:pt x="88474" y="83305"/>
                    </a:lnTo>
                    <a:lnTo>
                      <a:pt x="87711" y="83801"/>
                    </a:lnTo>
                    <a:lnTo>
                      <a:pt x="87966" y="86280"/>
                    </a:lnTo>
                    <a:lnTo>
                      <a:pt x="87966" y="86280"/>
                    </a:lnTo>
                    <a:lnTo>
                      <a:pt x="89237" y="88264"/>
                    </a:lnTo>
                    <a:lnTo>
                      <a:pt x="89491" y="86776"/>
                    </a:lnTo>
                    <a:close/>
                    <a:moveTo>
                      <a:pt x="93305" y="88264"/>
                    </a:moveTo>
                    <a:lnTo>
                      <a:pt x="90508" y="87272"/>
                    </a:lnTo>
                    <a:lnTo>
                      <a:pt x="90508" y="88760"/>
                    </a:lnTo>
                    <a:lnTo>
                      <a:pt x="93305" y="89752"/>
                    </a:lnTo>
                    <a:lnTo>
                      <a:pt x="93305" y="88264"/>
                    </a:lnTo>
                    <a:close/>
                    <a:moveTo>
                      <a:pt x="97118" y="88760"/>
                    </a:moveTo>
                    <a:lnTo>
                      <a:pt x="94576" y="88264"/>
                    </a:lnTo>
                    <a:lnTo>
                      <a:pt x="94322" y="89752"/>
                    </a:lnTo>
                    <a:lnTo>
                      <a:pt x="96864" y="90247"/>
                    </a:lnTo>
                    <a:lnTo>
                      <a:pt x="97118" y="88760"/>
                    </a:lnTo>
                    <a:close/>
                    <a:moveTo>
                      <a:pt x="96864" y="93719"/>
                    </a:moveTo>
                    <a:lnTo>
                      <a:pt x="99152" y="89752"/>
                    </a:lnTo>
                    <a:lnTo>
                      <a:pt x="98389" y="89752"/>
                    </a:lnTo>
                    <a:lnTo>
                      <a:pt x="98389" y="90247"/>
                    </a:lnTo>
                    <a:lnTo>
                      <a:pt x="98389" y="90247"/>
                    </a:lnTo>
                    <a:lnTo>
                      <a:pt x="98389" y="89752"/>
                    </a:lnTo>
                    <a:lnTo>
                      <a:pt x="98389" y="89752"/>
                    </a:lnTo>
                    <a:lnTo>
                      <a:pt x="96610" y="93223"/>
                    </a:lnTo>
                    <a:lnTo>
                      <a:pt x="96864" y="93719"/>
                    </a:lnTo>
                    <a:close/>
                    <a:moveTo>
                      <a:pt x="94322" y="99669"/>
                    </a:moveTo>
                    <a:lnTo>
                      <a:pt x="96101" y="95206"/>
                    </a:lnTo>
                    <a:lnTo>
                      <a:pt x="95338" y="94710"/>
                    </a:lnTo>
                    <a:lnTo>
                      <a:pt x="93813" y="98181"/>
                    </a:lnTo>
                    <a:lnTo>
                      <a:pt x="94322" y="99669"/>
                    </a:lnTo>
                    <a:close/>
                    <a:moveTo>
                      <a:pt x="95084" y="105619"/>
                    </a:moveTo>
                    <a:lnTo>
                      <a:pt x="95084" y="104628"/>
                    </a:lnTo>
                    <a:lnTo>
                      <a:pt x="94322" y="101157"/>
                    </a:lnTo>
                    <a:lnTo>
                      <a:pt x="93559" y="101157"/>
                    </a:lnTo>
                    <a:lnTo>
                      <a:pt x="94322" y="105619"/>
                    </a:lnTo>
                    <a:lnTo>
                      <a:pt x="94576" y="106115"/>
                    </a:lnTo>
                    <a:lnTo>
                      <a:pt x="95084" y="105619"/>
                    </a:lnTo>
                    <a:close/>
                    <a:moveTo>
                      <a:pt x="97118" y="104132"/>
                    </a:moveTo>
                    <a:lnTo>
                      <a:pt x="96610" y="107107"/>
                    </a:lnTo>
                    <a:lnTo>
                      <a:pt x="96101" y="107107"/>
                    </a:lnTo>
                    <a:lnTo>
                      <a:pt x="96610" y="107603"/>
                    </a:lnTo>
                    <a:lnTo>
                      <a:pt x="96610" y="107107"/>
                    </a:lnTo>
                    <a:lnTo>
                      <a:pt x="96610" y="107107"/>
                    </a:lnTo>
                    <a:lnTo>
                      <a:pt x="96610" y="107603"/>
                    </a:lnTo>
                    <a:lnTo>
                      <a:pt x="96610" y="107107"/>
                    </a:lnTo>
                    <a:lnTo>
                      <a:pt x="96610" y="107107"/>
                    </a:lnTo>
                    <a:lnTo>
                      <a:pt x="96101" y="107107"/>
                    </a:lnTo>
                    <a:lnTo>
                      <a:pt x="95847" y="107603"/>
                    </a:lnTo>
                    <a:lnTo>
                      <a:pt x="96101" y="108099"/>
                    </a:lnTo>
                    <a:lnTo>
                      <a:pt x="96101" y="108099"/>
                    </a:lnTo>
                    <a:lnTo>
                      <a:pt x="96610" y="108099"/>
                    </a:lnTo>
                    <a:lnTo>
                      <a:pt x="96610" y="108099"/>
                    </a:lnTo>
                    <a:lnTo>
                      <a:pt x="96610" y="108099"/>
                    </a:lnTo>
                    <a:lnTo>
                      <a:pt x="96610" y="108099"/>
                    </a:lnTo>
                    <a:lnTo>
                      <a:pt x="96864" y="108099"/>
                    </a:lnTo>
                    <a:lnTo>
                      <a:pt x="96864" y="108099"/>
                    </a:lnTo>
                    <a:lnTo>
                      <a:pt x="97881" y="104628"/>
                    </a:lnTo>
                    <a:lnTo>
                      <a:pt x="97118" y="104132"/>
                    </a:lnTo>
                    <a:close/>
                    <a:moveTo>
                      <a:pt x="99406" y="107107"/>
                    </a:moveTo>
                    <a:lnTo>
                      <a:pt x="98389" y="101157"/>
                    </a:lnTo>
                    <a:lnTo>
                      <a:pt x="97881" y="101652"/>
                    </a:lnTo>
                    <a:lnTo>
                      <a:pt x="98644" y="102644"/>
                    </a:lnTo>
                    <a:lnTo>
                      <a:pt x="98644" y="102644"/>
                    </a:lnTo>
                    <a:lnTo>
                      <a:pt x="98389" y="102644"/>
                    </a:lnTo>
                    <a:lnTo>
                      <a:pt x="97881" y="102644"/>
                    </a:lnTo>
                    <a:lnTo>
                      <a:pt x="98644" y="107603"/>
                    </a:lnTo>
                    <a:lnTo>
                      <a:pt x="99406" y="107107"/>
                    </a:lnTo>
                    <a:close/>
                    <a:moveTo>
                      <a:pt x="100169" y="114049"/>
                    </a:moveTo>
                    <a:lnTo>
                      <a:pt x="99915" y="109586"/>
                    </a:lnTo>
                    <a:lnTo>
                      <a:pt x="99152" y="109586"/>
                    </a:lnTo>
                    <a:lnTo>
                      <a:pt x="99915" y="114545"/>
                    </a:lnTo>
                    <a:lnTo>
                      <a:pt x="100169" y="114049"/>
                    </a:lnTo>
                    <a:close/>
                    <a:moveTo>
                      <a:pt x="102457" y="114545"/>
                    </a:moveTo>
                    <a:lnTo>
                      <a:pt x="100423" y="117024"/>
                    </a:lnTo>
                    <a:lnTo>
                      <a:pt x="100423" y="117024"/>
                    </a:lnTo>
                    <a:lnTo>
                      <a:pt x="100423" y="117024"/>
                    </a:lnTo>
                    <a:lnTo>
                      <a:pt x="100423" y="117520"/>
                    </a:lnTo>
                    <a:lnTo>
                      <a:pt x="100423" y="117024"/>
                    </a:lnTo>
                    <a:lnTo>
                      <a:pt x="100423" y="117024"/>
                    </a:lnTo>
                    <a:lnTo>
                      <a:pt x="100423" y="117024"/>
                    </a:lnTo>
                    <a:lnTo>
                      <a:pt x="99915" y="117024"/>
                    </a:lnTo>
                    <a:lnTo>
                      <a:pt x="100169" y="117024"/>
                    </a:lnTo>
                    <a:lnTo>
                      <a:pt x="100169" y="117520"/>
                    </a:lnTo>
                    <a:lnTo>
                      <a:pt x="100169" y="117520"/>
                    </a:lnTo>
                    <a:lnTo>
                      <a:pt x="100169" y="117520"/>
                    </a:lnTo>
                    <a:lnTo>
                      <a:pt x="100423" y="118512"/>
                    </a:lnTo>
                    <a:lnTo>
                      <a:pt x="100423" y="118512"/>
                    </a:lnTo>
                    <a:lnTo>
                      <a:pt x="100423" y="117520"/>
                    </a:lnTo>
                    <a:lnTo>
                      <a:pt x="100932" y="117520"/>
                    </a:lnTo>
                    <a:lnTo>
                      <a:pt x="102711" y="116033"/>
                    </a:lnTo>
                    <a:lnTo>
                      <a:pt x="102457" y="114545"/>
                    </a:lnTo>
                    <a:close/>
                    <a:moveTo>
                      <a:pt x="102711" y="108099"/>
                    </a:moveTo>
                    <a:lnTo>
                      <a:pt x="102457" y="109090"/>
                    </a:lnTo>
                    <a:lnTo>
                      <a:pt x="101949" y="109090"/>
                    </a:lnTo>
                    <a:lnTo>
                      <a:pt x="101949" y="109586"/>
                    </a:lnTo>
                    <a:lnTo>
                      <a:pt x="101949" y="110578"/>
                    </a:lnTo>
                    <a:lnTo>
                      <a:pt x="102457" y="113553"/>
                    </a:lnTo>
                    <a:lnTo>
                      <a:pt x="102711" y="113553"/>
                    </a:lnTo>
                    <a:lnTo>
                      <a:pt x="102457" y="110578"/>
                    </a:lnTo>
                    <a:lnTo>
                      <a:pt x="102711" y="109586"/>
                    </a:lnTo>
                    <a:lnTo>
                      <a:pt x="102711" y="109586"/>
                    </a:lnTo>
                    <a:lnTo>
                      <a:pt x="102711" y="108099"/>
                    </a:lnTo>
                    <a:close/>
                    <a:moveTo>
                      <a:pt x="103220" y="102644"/>
                    </a:moveTo>
                    <a:lnTo>
                      <a:pt x="103220" y="107603"/>
                    </a:lnTo>
                    <a:lnTo>
                      <a:pt x="103983" y="107603"/>
                    </a:lnTo>
                    <a:lnTo>
                      <a:pt x="103983" y="102644"/>
                    </a:lnTo>
                    <a:lnTo>
                      <a:pt x="103220" y="102644"/>
                    </a:lnTo>
                    <a:close/>
                    <a:moveTo>
                      <a:pt x="106779" y="99173"/>
                    </a:moveTo>
                    <a:lnTo>
                      <a:pt x="104237" y="100661"/>
                    </a:lnTo>
                    <a:lnTo>
                      <a:pt x="104491" y="101652"/>
                    </a:lnTo>
                    <a:lnTo>
                      <a:pt x="107288" y="100661"/>
                    </a:lnTo>
                    <a:lnTo>
                      <a:pt x="106779" y="99173"/>
                    </a:lnTo>
                    <a:close/>
                    <a:moveTo>
                      <a:pt x="108305" y="92727"/>
                    </a:moveTo>
                    <a:lnTo>
                      <a:pt x="107288" y="97685"/>
                    </a:lnTo>
                    <a:lnTo>
                      <a:pt x="107796" y="97685"/>
                    </a:lnTo>
                    <a:lnTo>
                      <a:pt x="108559" y="93223"/>
                    </a:lnTo>
                    <a:lnTo>
                      <a:pt x="108305" y="92727"/>
                    </a:lnTo>
                    <a:close/>
                    <a:moveTo>
                      <a:pt x="110084" y="86280"/>
                    </a:moveTo>
                    <a:lnTo>
                      <a:pt x="109067" y="88760"/>
                    </a:lnTo>
                    <a:lnTo>
                      <a:pt x="108559" y="90247"/>
                    </a:lnTo>
                    <a:lnTo>
                      <a:pt x="109067" y="91239"/>
                    </a:lnTo>
                    <a:lnTo>
                      <a:pt x="109322" y="89752"/>
                    </a:lnTo>
                    <a:lnTo>
                      <a:pt x="110593" y="86776"/>
                    </a:lnTo>
                    <a:lnTo>
                      <a:pt x="110084" y="86280"/>
                    </a:lnTo>
                    <a:close/>
                    <a:moveTo>
                      <a:pt x="111101" y="79834"/>
                    </a:moveTo>
                    <a:lnTo>
                      <a:pt x="110847" y="83305"/>
                    </a:lnTo>
                    <a:lnTo>
                      <a:pt x="110847" y="83801"/>
                    </a:lnTo>
                    <a:lnTo>
                      <a:pt x="111101" y="84793"/>
                    </a:lnTo>
                    <a:lnTo>
                      <a:pt x="111610" y="83801"/>
                    </a:lnTo>
                    <a:lnTo>
                      <a:pt x="111610" y="83801"/>
                    </a:lnTo>
                    <a:lnTo>
                      <a:pt x="111610" y="79834"/>
                    </a:lnTo>
                    <a:lnTo>
                      <a:pt x="111101" y="79834"/>
                    </a:lnTo>
                    <a:close/>
                    <a:moveTo>
                      <a:pt x="113389" y="73884"/>
                    </a:moveTo>
                    <a:lnTo>
                      <a:pt x="111610" y="76859"/>
                    </a:lnTo>
                    <a:lnTo>
                      <a:pt x="111864" y="77355"/>
                    </a:lnTo>
                    <a:lnTo>
                      <a:pt x="113898" y="74380"/>
                    </a:lnTo>
                    <a:lnTo>
                      <a:pt x="113389" y="73884"/>
                    </a:lnTo>
                    <a:close/>
                    <a:moveTo>
                      <a:pt x="117203" y="70909"/>
                    </a:moveTo>
                    <a:lnTo>
                      <a:pt x="114915" y="71900"/>
                    </a:lnTo>
                    <a:lnTo>
                      <a:pt x="114661" y="71900"/>
                    </a:lnTo>
                    <a:lnTo>
                      <a:pt x="114915" y="72892"/>
                    </a:lnTo>
                    <a:lnTo>
                      <a:pt x="114915" y="72396"/>
                    </a:lnTo>
                    <a:lnTo>
                      <a:pt x="117203" y="72396"/>
                    </a:lnTo>
                    <a:lnTo>
                      <a:pt x="117203" y="70909"/>
                    </a:lnTo>
                    <a:lnTo>
                      <a:pt x="117203" y="70909"/>
                    </a:lnTo>
                    <a:close/>
                    <a:moveTo>
                      <a:pt x="118474" y="65950"/>
                    </a:moveTo>
                    <a:lnTo>
                      <a:pt x="118220" y="70909"/>
                    </a:lnTo>
                    <a:lnTo>
                      <a:pt x="118983" y="71900"/>
                    </a:lnTo>
                    <a:lnTo>
                      <a:pt x="119237" y="66446"/>
                    </a:lnTo>
                    <a:lnTo>
                      <a:pt x="118474" y="65950"/>
                    </a:lnTo>
                    <a:close/>
                    <a:moveTo>
                      <a:pt x="118474" y="60991"/>
                    </a:moveTo>
                    <a:lnTo>
                      <a:pt x="119745" y="62975"/>
                    </a:lnTo>
                    <a:lnTo>
                      <a:pt x="119745" y="62975"/>
                    </a:lnTo>
                    <a:lnTo>
                      <a:pt x="119745" y="64462"/>
                    </a:lnTo>
                    <a:lnTo>
                      <a:pt x="120000" y="64462"/>
                    </a:lnTo>
                    <a:lnTo>
                      <a:pt x="119745" y="64462"/>
                    </a:lnTo>
                    <a:lnTo>
                      <a:pt x="119745" y="64462"/>
                    </a:lnTo>
                    <a:lnTo>
                      <a:pt x="120000" y="65454"/>
                    </a:lnTo>
                    <a:lnTo>
                      <a:pt x="120000" y="65454"/>
                    </a:lnTo>
                    <a:lnTo>
                      <a:pt x="120000" y="65454"/>
                    </a:lnTo>
                    <a:lnTo>
                      <a:pt x="120000" y="62975"/>
                    </a:lnTo>
                    <a:lnTo>
                      <a:pt x="120000" y="62479"/>
                    </a:lnTo>
                    <a:lnTo>
                      <a:pt x="120000" y="62479"/>
                    </a:lnTo>
                    <a:lnTo>
                      <a:pt x="120000" y="62479"/>
                    </a:lnTo>
                    <a:lnTo>
                      <a:pt x="118983" y="60000"/>
                    </a:lnTo>
                    <a:lnTo>
                      <a:pt x="118474" y="60991"/>
                    </a:lnTo>
                    <a:close/>
                    <a:moveTo>
                      <a:pt x="115677" y="58016"/>
                    </a:moveTo>
                    <a:lnTo>
                      <a:pt x="115677" y="59504"/>
                    </a:lnTo>
                    <a:lnTo>
                      <a:pt x="115169" y="59504"/>
                    </a:lnTo>
                    <a:lnTo>
                      <a:pt x="117457" y="60000"/>
                    </a:lnTo>
                    <a:lnTo>
                      <a:pt x="117966" y="59504"/>
                    </a:lnTo>
                    <a:lnTo>
                      <a:pt x="115932" y="58512"/>
                    </a:lnTo>
                    <a:lnTo>
                      <a:pt x="115932" y="58016"/>
                    </a:lnTo>
                    <a:lnTo>
                      <a:pt x="115677" y="58016"/>
                    </a:lnTo>
                    <a:close/>
                    <a:moveTo>
                      <a:pt x="114661" y="51570"/>
                    </a:moveTo>
                    <a:lnTo>
                      <a:pt x="114915" y="55041"/>
                    </a:lnTo>
                    <a:lnTo>
                      <a:pt x="115677" y="56033"/>
                    </a:lnTo>
                    <a:lnTo>
                      <a:pt x="115677" y="56033"/>
                    </a:lnTo>
                    <a:lnTo>
                      <a:pt x="116440" y="55041"/>
                    </a:lnTo>
                    <a:lnTo>
                      <a:pt x="115932" y="54545"/>
                    </a:lnTo>
                    <a:lnTo>
                      <a:pt x="115932" y="54545"/>
                    </a:lnTo>
                    <a:lnTo>
                      <a:pt x="115677" y="54545"/>
                    </a:lnTo>
                    <a:lnTo>
                      <a:pt x="114915" y="51074"/>
                    </a:lnTo>
                    <a:lnTo>
                      <a:pt x="114661" y="51570"/>
                    </a:lnTo>
                    <a:close/>
                    <a:moveTo>
                      <a:pt x="111610" y="53057"/>
                    </a:moveTo>
                    <a:lnTo>
                      <a:pt x="113898" y="51570"/>
                    </a:lnTo>
                    <a:lnTo>
                      <a:pt x="113898" y="50082"/>
                    </a:lnTo>
                    <a:lnTo>
                      <a:pt x="111101" y="52066"/>
                    </a:lnTo>
                    <a:lnTo>
                      <a:pt x="111610" y="53057"/>
                    </a:lnTo>
                    <a:close/>
                    <a:moveTo>
                      <a:pt x="107796" y="53553"/>
                    </a:moveTo>
                    <a:lnTo>
                      <a:pt x="108305" y="53057"/>
                    </a:lnTo>
                    <a:lnTo>
                      <a:pt x="108305" y="53057"/>
                    </a:lnTo>
                    <a:lnTo>
                      <a:pt x="110084" y="53057"/>
                    </a:lnTo>
                    <a:lnTo>
                      <a:pt x="110084" y="51570"/>
                    </a:lnTo>
                    <a:lnTo>
                      <a:pt x="108305" y="51570"/>
                    </a:lnTo>
                    <a:lnTo>
                      <a:pt x="108305" y="51570"/>
                    </a:lnTo>
                    <a:lnTo>
                      <a:pt x="107796" y="51570"/>
                    </a:lnTo>
                    <a:lnTo>
                      <a:pt x="107542" y="52066"/>
                    </a:lnTo>
                    <a:lnTo>
                      <a:pt x="107796" y="53553"/>
                    </a:lnTo>
                    <a:lnTo>
                      <a:pt x="107796" y="53553"/>
                    </a:lnTo>
                    <a:close/>
                    <a:moveTo>
                      <a:pt x="105000" y="58016"/>
                    </a:moveTo>
                    <a:lnTo>
                      <a:pt x="106779" y="55041"/>
                    </a:lnTo>
                    <a:lnTo>
                      <a:pt x="106525" y="54545"/>
                    </a:lnTo>
                    <a:lnTo>
                      <a:pt x="104491" y="57520"/>
                    </a:lnTo>
                    <a:lnTo>
                      <a:pt x="105000" y="58016"/>
                    </a:lnTo>
                    <a:close/>
                    <a:moveTo>
                      <a:pt x="101694" y="62479"/>
                    </a:moveTo>
                    <a:lnTo>
                      <a:pt x="102457" y="62479"/>
                    </a:lnTo>
                    <a:lnTo>
                      <a:pt x="102457" y="62479"/>
                    </a:lnTo>
                    <a:lnTo>
                      <a:pt x="103983" y="59504"/>
                    </a:lnTo>
                    <a:lnTo>
                      <a:pt x="103474" y="58512"/>
                    </a:lnTo>
                    <a:lnTo>
                      <a:pt x="101949" y="60991"/>
                    </a:lnTo>
                    <a:lnTo>
                      <a:pt x="101186" y="61487"/>
                    </a:lnTo>
                    <a:lnTo>
                      <a:pt x="101694" y="62479"/>
                    </a:lnTo>
                    <a:close/>
                    <a:moveTo>
                      <a:pt x="97881" y="65454"/>
                    </a:moveTo>
                    <a:lnTo>
                      <a:pt x="100423" y="63966"/>
                    </a:lnTo>
                    <a:lnTo>
                      <a:pt x="100169" y="62479"/>
                    </a:lnTo>
                    <a:lnTo>
                      <a:pt x="97627" y="63966"/>
                    </a:lnTo>
                    <a:lnTo>
                      <a:pt x="97881" y="65454"/>
                    </a:lnTo>
                    <a:close/>
                    <a:moveTo>
                      <a:pt x="97627" y="68925"/>
                    </a:moveTo>
                    <a:lnTo>
                      <a:pt x="96864" y="67933"/>
                    </a:lnTo>
                    <a:lnTo>
                      <a:pt x="96864" y="67933"/>
                    </a:lnTo>
                    <a:lnTo>
                      <a:pt x="96864" y="65950"/>
                    </a:lnTo>
                    <a:lnTo>
                      <a:pt x="96864" y="65950"/>
                    </a:lnTo>
                    <a:lnTo>
                      <a:pt x="96610" y="65454"/>
                    </a:lnTo>
                    <a:lnTo>
                      <a:pt x="96610" y="65950"/>
                    </a:lnTo>
                    <a:lnTo>
                      <a:pt x="96101" y="65950"/>
                    </a:lnTo>
                    <a:lnTo>
                      <a:pt x="96101" y="67933"/>
                    </a:lnTo>
                    <a:lnTo>
                      <a:pt x="96101" y="68925"/>
                    </a:lnTo>
                    <a:lnTo>
                      <a:pt x="96610" y="68925"/>
                    </a:lnTo>
                    <a:lnTo>
                      <a:pt x="96610" y="69421"/>
                    </a:lnTo>
                    <a:lnTo>
                      <a:pt x="97627" y="70413"/>
                    </a:lnTo>
                    <a:lnTo>
                      <a:pt x="97627" y="68925"/>
                    </a:lnTo>
                    <a:close/>
                    <a:moveTo>
                      <a:pt x="96610" y="73884"/>
                    </a:moveTo>
                    <a:lnTo>
                      <a:pt x="97627" y="73884"/>
                    </a:lnTo>
                    <a:lnTo>
                      <a:pt x="97881" y="73884"/>
                    </a:lnTo>
                    <a:lnTo>
                      <a:pt x="98389" y="70909"/>
                    </a:lnTo>
                    <a:lnTo>
                      <a:pt x="97881" y="70909"/>
                    </a:lnTo>
                    <a:lnTo>
                      <a:pt x="97627" y="72396"/>
                    </a:lnTo>
                    <a:lnTo>
                      <a:pt x="96610" y="72892"/>
                    </a:lnTo>
                    <a:lnTo>
                      <a:pt x="96610" y="73884"/>
                    </a:lnTo>
                    <a:close/>
                    <a:moveTo>
                      <a:pt x="92542" y="75371"/>
                    </a:moveTo>
                    <a:lnTo>
                      <a:pt x="95084" y="74380"/>
                    </a:lnTo>
                    <a:lnTo>
                      <a:pt x="95084" y="72892"/>
                    </a:lnTo>
                    <a:lnTo>
                      <a:pt x="92542" y="73884"/>
                    </a:lnTo>
                    <a:lnTo>
                      <a:pt x="92542" y="75371"/>
                    </a:lnTo>
                    <a:close/>
                    <a:moveTo>
                      <a:pt x="88728" y="75867"/>
                    </a:moveTo>
                    <a:lnTo>
                      <a:pt x="91271" y="75371"/>
                    </a:lnTo>
                    <a:lnTo>
                      <a:pt x="91271" y="73884"/>
                    </a:lnTo>
                    <a:lnTo>
                      <a:pt x="88728" y="74380"/>
                    </a:lnTo>
                    <a:lnTo>
                      <a:pt x="88728" y="75867"/>
                    </a:lnTo>
                    <a:close/>
                    <a:moveTo>
                      <a:pt x="85169" y="72892"/>
                    </a:moveTo>
                    <a:lnTo>
                      <a:pt x="85169" y="73884"/>
                    </a:lnTo>
                    <a:lnTo>
                      <a:pt x="85169" y="73884"/>
                    </a:lnTo>
                    <a:lnTo>
                      <a:pt x="87203" y="75371"/>
                    </a:lnTo>
                    <a:lnTo>
                      <a:pt x="87711" y="73884"/>
                    </a:lnTo>
                    <a:lnTo>
                      <a:pt x="85932" y="72892"/>
                    </a:lnTo>
                    <a:lnTo>
                      <a:pt x="85423" y="72396"/>
                    </a:lnTo>
                    <a:lnTo>
                      <a:pt x="85169" y="72892"/>
                    </a:lnTo>
                    <a:close/>
                    <a:moveTo>
                      <a:pt x="84661" y="66446"/>
                    </a:moveTo>
                    <a:lnTo>
                      <a:pt x="84661" y="68925"/>
                    </a:lnTo>
                    <a:lnTo>
                      <a:pt x="84661" y="69421"/>
                    </a:lnTo>
                    <a:lnTo>
                      <a:pt x="85423" y="70413"/>
                    </a:lnTo>
                    <a:lnTo>
                      <a:pt x="85423" y="70413"/>
                    </a:lnTo>
                    <a:lnTo>
                      <a:pt x="85932" y="70413"/>
                    </a:lnTo>
                    <a:lnTo>
                      <a:pt x="85423" y="69421"/>
                    </a:lnTo>
                    <a:lnTo>
                      <a:pt x="85423" y="70413"/>
                    </a:lnTo>
                    <a:lnTo>
                      <a:pt x="85169" y="70413"/>
                    </a:lnTo>
                    <a:lnTo>
                      <a:pt x="85932" y="70909"/>
                    </a:lnTo>
                    <a:lnTo>
                      <a:pt x="85932" y="70909"/>
                    </a:lnTo>
                    <a:lnTo>
                      <a:pt x="85932" y="70909"/>
                    </a:lnTo>
                    <a:lnTo>
                      <a:pt x="86186" y="70413"/>
                    </a:lnTo>
                    <a:lnTo>
                      <a:pt x="86186" y="69421"/>
                    </a:lnTo>
                    <a:lnTo>
                      <a:pt x="85932" y="69421"/>
                    </a:lnTo>
                    <a:lnTo>
                      <a:pt x="85932" y="68925"/>
                    </a:lnTo>
                    <a:lnTo>
                      <a:pt x="85169" y="68925"/>
                    </a:lnTo>
                    <a:lnTo>
                      <a:pt x="85169" y="66446"/>
                    </a:lnTo>
                    <a:lnTo>
                      <a:pt x="84661" y="66446"/>
                    </a:lnTo>
                    <a:close/>
                    <a:moveTo>
                      <a:pt x="82881" y="64462"/>
                    </a:moveTo>
                    <a:lnTo>
                      <a:pt x="84661" y="63966"/>
                    </a:lnTo>
                    <a:lnTo>
                      <a:pt x="84661" y="63966"/>
                    </a:lnTo>
                    <a:lnTo>
                      <a:pt x="84661" y="62975"/>
                    </a:lnTo>
                    <a:lnTo>
                      <a:pt x="84661" y="63966"/>
                    </a:lnTo>
                    <a:lnTo>
                      <a:pt x="84661" y="63966"/>
                    </a:lnTo>
                    <a:lnTo>
                      <a:pt x="84661" y="63966"/>
                    </a:lnTo>
                    <a:lnTo>
                      <a:pt x="85169" y="63966"/>
                    </a:lnTo>
                    <a:lnTo>
                      <a:pt x="84661" y="63966"/>
                    </a:lnTo>
                    <a:lnTo>
                      <a:pt x="84661" y="64462"/>
                    </a:lnTo>
                    <a:lnTo>
                      <a:pt x="85169" y="64462"/>
                    </a:lnTo>
                    <a:lnTo>
                      <a:pt x="85169" y="63966"/>
                    </a:lnTo>
                    <a:lnTo>
                      <a:pt x="85169" y="62975"/>
                    </a:lnTo>
                    <a:lnTo>
                      <a:pt x="85169" y="62975"/>
                    </a:lnTo>
                    <a:lnTo>
                      <a:pt x="85169" y="62479"/>
                    </a:lnTo>
                    <a:lnTo>
                      <a:pt x="84661" y="62479"/>
                    </a:lnTo>
                    <a:lnTo>
                      <a:pt x="84661" y="62479"/>
                    </a:lnTo>
                    <a:lnTo>
                      <a:pt x="84661" y="62479"/>
                    </a:lnTo>
                    <a:lnTo>
                      <a:pt x="84661" y="62479"/>
                    </a:lnTo>
                    <a:lnTo>
                      <a:pt x="82881" y="63966"/>
                    </a:lnTo>
                    <a:lnTo>
                      <a:pt x="82881" y="64462"/>
                    </a:lnTo>
                    <a:close/>
                    <a:moveTo>
                      <a:pt x="81864" y="70909"/>
                    </a:moveTo>
                    <a:lnTo>
                      <a:pt x="82118" y="65950"/>
                    </a:lnTo>
                    <a:lnTo>
                      <a:pt x="81864" y="65454"/>
                    </a:lnTo>
                    <a:lnTo>
                      <a:pt x="81101" y="70413"/>
                    </a:lnTo>
                    <a:lnTo>
                      <a:pt x="81864" y="70909"/>
                    </a:lnTo>
                    <a:close/>
                    <a:moveTo>
                      <a:pt x="81864" y="77355"/>
                    </a:moveTo>
                    <a:lnTo>
                      <a:pt x="82118" y="75371"/>
                    </a:lnTo>
                    <a:lnTo>
                      <a:pt x="82118" y="75371"/>
                    </a:lnTo>
                    <a:lnTo>
                      <a:pt x="81355" y="72892"/>
                    </a:lnTo>
                    <a:lnTo>
                      <a:pt x="81355" y="72892"/>
                    </a:lnTo>
                    <a:lnTo>
                      <a:pt x="81101" y="72892"/>
                    </a:lnTo>
                    <a:lnTo>
                      <a:pt x="81355" y="72892"/>
                    </a:lnTo>
                    <a:lnTo>
                      <a:pt x="81355" y="72892"/>
                    </a:lnTo>
                    <a:lnTo>
                      <a:pt x="80593" y="72396"/>
                    </a:lnTo>
                    <a:lnTo>
                      <a:pt x="80593" y="72396"/>
                    </a:lnTo>
                    <a:lnTo>
                      <a:pt x="80593" y="72892"/>
                    </a:lnTo>
                    <a:lnTo>
                      <a:pt x="80593" y="73884"/>
                    </a:lnTo>
                    <a:lnTo>
                      <a:pt x="80593" y="73884"/>
                    </a:lnTo>
                    <a:lnTo>
                      <a:pt x="81355" y="75371"/>
                    </a:lnTo>
                    <a:lnTo>
                      <a:pt x="81355" y="76859"/>
                    </a:lnTo>
                    <a:lnTo>
                      <a:pt x="81864" y="77355"/>
                    </a:lnTo>
                    <a:close/>
                    <a:moveTo>
                      <a:pt x="77796" y="78842"/>
                    </a:moveTo>
                    <a:lnTo>
                      <a:pt x="78559" y="78842"/>
                    </a:lnTo>
                    <a:lnTo>
                      <a:pt x="78559" y="78842"/>
                    </a:lnTo>
                    <a:lnTo>
                      <a:pt x="80593" y="78347"/>
                    </a:lnTo>
                    <a:lnTo>
                      <a:pt x="80338" y="77355"/>
                    </a:lnTo>
                    <a:lnTo>
                      <a:pt x="78559" y="77355"/>
                    </a:lnTo>
                    <a:lnTo>
                      <a:pt x="78050" y="77355"/>
                    </a:lnTo>
                    <a:lnTo>
                      <a:pt x="77796" y="78842"/>
                    </a:lnTo>
                    <a:close/>
                    <a:moveTo>
                      <a:pt x="73983" y="77355"/>
                    </a:moveTo>
                    <a:lnTo>
                      <a:pt x="76525" y="78347"/>
                    </a:lnTo>
                    <a:lnTo>
                      <a:pt x="76525" y="76859"/>
                    </a:lnTo>
                    <a:lnTo>
                      <a:pt x="74491" y="75867"/>
                    </a:lnTo>
                    <a:lnTo>
                      <a:pt x="73983" y="77355"/>
                    </a:lnTo>
                    <a:close/>
                    <a:moveTo>
                      <a:pt x="70423" y="75371"/>
                    </a:moveTo>
                    <a:lnTo>
                      <a:pt x="72966" y="76859"/>
                    </a:lnTo>
                    <a:lnTo>
                      <a:pt x="72966" y="75371"/>
                    </a:lnTo>
                    <a:lnTo>
                      <a:pt x="70423" y="74380"/>
                    </a:lnTo>
                    <a:lnTo>
                      <a:pt x="70423" y="75371"/>
                    </a:lnTo>
                    <a:close/>
                    <a:moveTo>
                      <a:pt x="67118" y="70909"/>
                    </a:moveTo>
                    <a:lnTo>
                      <a:pt x="68898" y="74380"/>
                    </a:lnTo>
                    <a:lnTo>
                      <a:pt x="69661" y="73884"/>
                    </a:lnTo>
                    <a:lnTo>
                      <a:pt x="67881" y="70413"/>
                    </a:lnTo>
                    <a:lnTo>
                      <a:pt x="67118" y="70909"/>
                    </a:lnTo>
                    <a:close/>
                    <a:moveTo>
                      <a:pt x="63813" y="70413"/>
                    </a:moveTo>
                    <a:lnTo>
                      <a:pt x="66355" y="70413"/>
                    </a:lnTo>
                    <a:lnTo>
                      <a:pt x="66355" y="68925"/>
                    </a:lnTo>
                    <a:lnTo>
                      <a:pt x="63813" y="68925"/>
                    </a:lnTo>
                    <a:lnTo>
                      <a:pt x="63813" y="70413"/>
                    </a:lnTo>
                    <a:close/>
                    <a:moveTo>
                      <a:pt x="59745" y="68925"/>
                    </a:moveTo>
                    <a:lnTo>
                      <a:pt x="60508" y="69421"/>
                    </a:lnTo>
                    <a:lnTo>
                      <a:pt x="60762" y="69421"/>
                    </a:lnTo>
                    <a:lnTo>
                      <a:pt x="62288" y="70413"/>
                    </a:lnTo>
                    <a:lnTo>
                      <a:pt x="62542" y="68925"/>
                    </a:lnTo>
                    <a:lnTo>
                      <a:pt x="60762" y="68925"/>
                    </a:lnTo>
                    <a:lnTo>
                      <a:pt x="60000" y="67933"/>
                    </a:lnTo>
                    <a:lnTo>
                      <a:pt x="59745" y="68925"/>
                    </a:lnTo>
                    <a:close/>
                    <a:moveTo>
                      <a:pt x="56440" y="65454"/>
                    </a:moveTo>
                    <a:lnTo>
                      <a:pt x="58474" y="67438"/>
                    </a:lnTo>
                    <a:lnTo>
                      <a:pt x="58983" y="66446"/>
                    </a:lnTo>
                    <a:lnTo>
                      <a:pt x="56694" y="63966"/>
                    </a:lnTo>
                    <a:lnTo>
                      <a:pt x="56440" y="65454"/>
                    </a:lnTo>
                    <a:close/>
                    <a:moveTo>
                      <a:pt x="53135" y="61487"/>
                    </a:moveTo>
                    <a:lnTo>
                      <a:pt x="55169" y="63966"/>
                    </a:lnTo>
                    <a:lnTo>
                      <a:pt x="55677" y="62975"/>
                    </a:lnTo>
                    <a:lnTo>
                      <a:pt x="53389" y="60000"/>
                    </a:lnTo>
                    <a:lnTo>
                      <a:pt x="53135" y="61487"/>
                    </a:lnTo>
                    <a:close/>
                    <a:moveTo>
                      <a:pt x="49830" y="57520"/>
                    </a:moveTo>
                    <a:lnTo>
                      <a:pt x="51864" y="60000"/>
                    </a:lnTo>
                    <a:lnTo>
                      <a:pt x="52372" y="58512"/>
                    </a:lnTo>
                    <a:lnTo>
                      <a:pt x="50084" y="56528"/>
                    </a:lnTo>
                    <a:lnTo>
                      <a:pt x="49830" y="57520"/>
                    </a:lnTo>
                    <a:close/>
                    <a:moveTo>
                      <a:pt x="50593" y="50082"/>
                    </a:moveTo>
                    <a:lnTo>
                      <a:pt x="49830" y="54545"/>
                    </a:lnTo>
                    <a:lnTo>
                      <a:pt x="50593" y="55041"/>
                    </a:lnTo>
                    <a:lnTo>
                      <a:pt x="50847" y="50082"/>
                    </a:lnTo>
                    <a:lnTo>
                      <a:pt x="50593" y="50082"/>
                    </a:lnTo>
                    <a:close/>
                    <a:moveTo>
                      <a:pt x="53389" y="44628"/>
                    </a:moveTo>
                    <a:lnTo>
                      <a:pt x="51101" y="47107"/>
                    </a:lnTo>
                    <a:lnTo>
                      <a:pt x="51610" y="48595"/>
                    </a:lnTo>
                    <a:lnTo>
                      <a:pt x="53898" y="45619"/>
                    </a:lnTo>
                    <a:lnTo>
                      <a:pt x="53389" y="44628"/>
                    </a:lnTo>
                    <a:close/>
                    <a:moveTo>
                      <a:pt x="50847" y="41652"/>
                    </a:moveTo>
                    <a:lnTo>
                      <a:pt x="53135" y="43636"/>
                    </a:lnTo>
                    <a:lnTo>
                      <a:pt x="53389" y="43140"/>
                    </a:lnTo>
                    <a:lnTo>
                      <a:pt x="51101" y="40165"/>
                    </a:lnTo>
                    <a:lnTo>
                      <a:pt x="50847" y="41652"/>
                    </a:lnTo>
                    <a:close/>
                    <a:moveTo>
                      <a:pt x="47542" y="37190"/>
                    </a:moveTo>
                    <a:lnTo>
                      <a:pt x="49830" y="40165"/>
                    </a:lnTo>
                    <a:lnTo>
                      <a:pt x="50084" y="38677"/>
                    </a:lnTo>
                    <a:lnTo>
                      <a:pt x="47796" y="36694"/>
                    </a:lnTo>
                    <a:lnTo>
                      <a:pt x="47542" y="37190"/>
                    </a:lnTo>
                    <a:close/>
                    <a:moveTo>
                      <a:pt x="49830" y="0"/>
                    </a:moveTo>
                    <a:lnTo>
                      <a:pt x="49322" y="1487"/>
                    </a:lnTo>
                    <a:lnTo>
                      <a:pt x="48305" y="3471"/>
                    </a:lnTo>
                    <a:lnTo>
                      <a:pt x="48559" y="3966"/>
                    </a:lnTo>
                    <a:lnTo>
                      <a:pt x="50084" y="1983"/>
                    </a:lnTo>
                    <a:lnTo>
                      <a:pt x="50593" y="495"/>
                    </a:lnTo>
                    <a:lnTo>
                      <a:pt x="49830" y="0"/>
                    </a:lnTo>
                    <a:lnTo>
                      <a:pt x="49830" y="0"/>
                    </a:lnTo>
                    <a:close/>
                    <a:moveTo>
                      <a:pt x="22372" y="47107"/>
                    </a:moveTo>
                    <a:lnTo>
                      <a:pt x="23898" y="45619"/>
                    </a:lnTo>
                    <a:lnTo>
                      <a:pt x="24406" y="45123"/>
                    </a:lnTo>
                    <a:lnTo>
                      <a:pt x="23644" y="45123"/>
                    </a:lnTo>
                    <a:lnTo>
                      <a:pt x="23644" y="45123"/>
                    </a:lnTo>
                    <a:lnTo>
                      <a:pt x="22118" y="46611"/>
                    </a:lnTo>
                    <a:lnTo>
                      <a:pt x="21864" y="48099"/>
                    </a:lnTo>
                    <a:lnTo>
                      <a:pt x="22118" y="48099"/>
                    </a:lnTo>
                    <a:lnTo>
                      <a:pt x="22372" y="47107"/>
                    </a:lnTo>
                    <a:close/>
                    <a:moveTo>
                      <a:pt x="20338" y="55041"/>
                    </a:moveTo>
                    <a:lnTo>
                      <a:pt x="21864" y="50082"/>
                    </a:lnTo>
                    <a:lnTo>
                      <a:pt x="21101" y="50082"/>
                    </a:lnTo>
                    <a:lnTo>
                      <a:pt x="19830" y="54545"/>
                    </a:lnTo>
                    <a:lnTo>
                      <a:pt x="20338" y="55041"/>
                    </a:lnTo>
                    <a:close/>
                    <a:moveTo>
                      <a:pt x="17796" y="60000"/>
                    </a:moveTo>
                    <a:lnTo>
                      <a:pt x="18050" y="58016"/>
                    </a:lnTo>
                    <a:lnTo>
                      <a:pt x="19067" y="56528"/>
                    </a:lnTo>
                    <a:lnTo>
                      <a:pt x="18813" y="56033"/>
                    </a:lnTo>
                    <a:lnTo>
                      <a:pt x="17796" y="57520"/>
                    </a:lnTo>
                    <a:lnTo>
                      <a:pt x="17033" y="59504"/>
                    </a:lnTo>
                    <a:lnTo>
                      <a:pt x="17796" y="60000"/>
                    </a:lnTo>
                    <a:close/>
                    <a:moveTo>
                      <a:pt x="15000" y="65454"/>
                    </a:moveTo>
                    <a:lnTo>
                      <a:pt x="16271" y="65454"/>
                    </a:lnTo>
                    <a:lnTo>
                      <a:pt x="16271" y="65454"/>
                    </a:lnTo>
                    <a:lnTo>
                      <a:pt x="17033" y="62479"/>
                    </a:lnTo>
                    <a:lnTo>
                      <a:pt x="16525" y="61487"/>
                    </a:lnTo>
                    <a:lnTo>
                      <a:pt x="15762" y="63966"/>
                    </a:lnTo>
                    <a:lnTo>
                      <a:pt x="14745" y="64462"/>
                    </a:lnTo>
                    <a:lnTo>
                      <a:pt x="15000" y="65454"/>
                    </a:lnTo>
                    <a:close/>
                    <a:moveTo>
                      <a:pt x="11440" y="65454"/>
                    </a:moveTo>
                    <a:lnTo>
                      <a:pt x="12203" y="66446"/>
                    </a:lnTo>
                    <a:lnTo>
                      <a:pt x="12203" y="66446"/>
                    </a:lnTo>
                    <a:lnTo>
                      <a:pt x="13728" y="65950"/>
                    </a:lnTo>
                    <a:lnTo>
                      <a:pt x="13728" y="65454"/>
                    </a:lnTo>
                    <a:lnTo>
                      <a:pt x="12457" y="65454"/>
                    </a:lnTo>
                    <a:lnTo>
                      <a:pt x="11694" y="64462"/>
                    </a:lnTo>
                    <a:lnTo>
                      <a:pt x="11440" y="65454"/>
                    </a:lnTo>
                    <a:close/>
                    <a:moveTo>
                      <a:pt x="9152" y="67438"/>
                    </a:moveTo>
                    <a:lnTo>
                      <a:pt x="10677" y="63966"/>
                    </a:lnTo>
                    <a:lnTo>
                      <a:pt x="10677" y="63966"/>
                    </a:lnTo>
                    <a:lnTo>
                      <a:pt x="10423" y="62479"/>
                    </a:lnTo>
                    <a:lnTo>
                      <a:pt x="10423" y="62975"/>
                    </a:lnTo>
                    <a:lnTo>
                      <a:pt x="10423" y="62975"/>
                    </a:lnTo>
                    <a:lnTo>
                      <a:pt x="8389" y="66446"/>
                    </a:lnTo>
                    <a:lnTo>
                      <a:pt x="9152" y="67438"/>
                    </a:lnTo>
                    <a:close/>
                    <a:moveTo>
                      <a:pt x="7118" y="72892"/>
                    </a:moveTo>
                    <a:lnTo>
                      <a:pt x="7118" y="72396"/>
                    </a:lnTo>
                    <a:lnTo>
                      <a:pt x="8389" y="69421"/>
                    </a:lnTo>
                    <a:lnTo>
                      <a:pt x="7881" y="68925"/>
                    </a:lnTo>
                    <a:lnTo>
                      <a:pt x="6610" y="71900"/>
                    </a:lnTo>
                    <a:lnTo>
                      <a:pt x="6355" y="72892"/>
                    </a:lnTo>
                    <a:lnTo>
                      <a:pt x="7118" y="72892"/>
                    </a:lnTo>
                    <a:close/>
                    <a:moveTo>
                      <a:pt x="8389" y="76859"/>
                    </a:moveTo>
                    <a:lnTo>
                      <a:pt x="6610" y="75867"/>
                    </a:lnTo>
                    <a:lnTo>
                      <a:pt x="6610" y="76859"/>
                    </a:lnTo>
                    <a:lnTo>
                      <a:pt x="6610" y="76859"/>
                    </a:lnTo>
                    <a:lnTo>
                      <a:pt x="6610" y="75867"/>
                    </a:lnTo>
                    <a:lnTo>
                      <a:pt x="6610" y="76859"/>
                    </a:lnTo>
                    <a:lnTo>
                      <a:pt x="6610" y="76859"/>
                    </a:lnTo>
                    <a:lnTo>
                      <a:pt x="6610" y="76859"/>
                    </a:lnTo>
                    <a:lnTo>
                      <a:pt x="6610" y="76859"/>
                    </a:lnTo>
                    <a:lnTo>
                      <a:pt x="6610" y="76859"/>
                    </a:lnTo>
                    <a:lnTo>
                      <a:pt x="6610" y="76859"/>
                    </a:lnTo>
                    <a:lnTo>
                      <a:pt x="6610" y="76859"/>
                    </a:lnTo>
                    <a:lnTo>
                      <a:pt x="6610" y="75867"/>
                    </a:lnTo>
                    <a:lnTo>
                      <a:pt x="6355" y="75371"/>
                    </a:lnTo>
                    <a:lnTo>
                      <a:pt x="6355" y="75867"/>
                    </a:lnTo>
                    <a:lnTo>
                      <a:pt x="6355" y="76859"/>
                    </a:lnTo>
                    <a:lnTo>
                      <a:pt x="6355" y="76859"/>
                    </a:lnTo>
                    <a:lnTo>
                      <a:pt x="6355" y="76859"/>
                    </a:lnTo>
                    <a:lnTo>
                      <a:pt x="6610" y="77355"/>
                    </a:lnTo>
                    <a:lnTo>
                      <a:pt x="8389" y="78347"/>
                    </a:lnTo>
                    <a:lnTo>
                      <a:pt x="8389" y="76859"/>
                    </a:lnTo>
                    <a:close/>
                    <a:moveTo>
                      <a:pt x="9661" y="83305"/>
                    </a:moveTo>
                    <a:lnTo>
                      <a:pt x="9152" y="82314"/>
                    </a:lnTo>
                    <a:lnTo>
                      <a:pt x="9152" y="82314"/>
                    </a:lnTo>
                    <a:lnTo>
                      <a:pt x="9661" y="78842"/>
                    </a:lnTo>
                    <a:lnTo>
                      <a:pt x="8898" y="78842"/>
                    </a:lnTo>
                    <a:lnTo>
                      <a:pt x="8389" y="83305"/>
                    </a:lnTo>
                    <a:lnTo>
                      <a:pt x="8898" y="83305"/>
                    </a:lnTo>
                    <a:lnTo>
                      <a:pt x="8898" y="83801"/>
                    </a:lnTo>
                    <a:lnTo>
                      <a:pt x="9152" y="83801"/>
                    </a:lnTo>
                    <a:lnTo>
                      <a:pt x="9661" y="83305"/>
                    </a:lnTo>
                    <a:close/>
                    <a:moveTo>
                      <a:pt x="11694" y="88264"/>
                    </a:moveTo>
                    <a:lnTo>
                      <a:pt x="11440" y="84793"/>
                    </a:lnTo>
                    <a:lnTo>
                      <a:pt x="10677" y="83801"/>
                    </a:lnTo>
                    <a:lnTo>
                      <a:pt x="10423" y="85289"/>
                    </a:lnTo>
                    <a:lnTo>
                      <a:pt x="10677" y="85289"/>
                    </a:lnTo>
                    <a:lnTo>
                      <a:pt x="11440" y="88760"/>
                    </a:lnTo>
                    <a:lnTo>
                      <a:pt x="11694" y="88264"/>
                    </a:lnTo>
                    <a:close/>
                    <a:moveTo>
                      <a:pt x="12966" y="96198"/>
                    </a:moveTo>
                    <a:lnTo>
                      <a:pt x="13220" y="96198"/>
                    </a:lnTo>
                    <a:lnTo>
                      <a:pt x="13220" y="96198"/>
                    </a:lnTo>
                    <a:lnTo>
                      <a:pt x="12457" y="91239"/>
                    </a:lnTo>
                    <a:lnTo>
                      <a:pt x="11694" y="91239"/>
                    </a:lnTo>
                    <a:lnTo>
                      <a:pt x="12457" y="95206"/>
                    </a:lnTo>
                    <a:lnTo>
                      <a:pt x="12966" y="95206"/>
                    </a:lnTo>
                    <a:lnTo>
                      <a:pt x="12966" y="94710"/>
                    </a:lnTo>
                    <a:lnTo>
                      <a:pt x="12457" y="94710"/>
                    </a:lnTo>
                    <a:lnTo>
                      <a:pt x="12966" y="96198"/>
                    </a:lnTo>
                    <a:close/>
                    <a:moveTo>
                      <a:pt x="9915" y="96198"/>
                    </a:moveTo>
                    <a:lnTo>
                      <a:pt x="10677" y="95206"/>
                    </a:lnTo>
                    <a:lnTo>
                      <a:pt x="10677" y="95206"/>
                    </a:lnTo>
                    <a:lnTo>
                      <a:pt x="10677" y="94710"/>
                    </a:lnTo>
                    <a:lnTo>
                      <a:pt x="10423" y="95206"/>
                    </a:lnTo>
                    <a:lnTo>
                      <a:pt x="10677" y="95206"/>
                    </a:lnTo>
                    <a:lnTo>
                      <a:pt x="11440" y="97685"/>
                    </a:lnTo>
                    <a:lnTo>
                      <a:pt x="11694" y="97685"/>
                    </a:lnTo>
                    <a:lnTo>
                      <a:pt x="11440" y="96198"/>
                    </a:lnTo>
                    <a:lnTo>
                      <a:pt x="11440" y="96198"/>
                    </a:lnTo>
                    <a:lnTo>
                      <a:pt x="11694" y="96694"/>
                    </a:lnTo>
                    <a:lnTo>
                      <a:pt x="11694" y="96198"/>
                    </a:lnTo>
                    <a:lnTo>
                      <a:pt x="11186" y="94710"/>
                    </a:lnTo>
                    <a:lnTo>
                      <a:pt x="10677" y="93719"/>
                    </a:lnTo>
                    <a:lnTo>
                      <a:pt x="10677" y="93719"/>
                    </a:lnTo>
                    <a:lnTo>
                      <a:pt x="10423" y="93719"/>
                    </a:lnTo>
                    <a:lnTo>
                      <a:pt x="10423" y="94710"/>
                    </a:lnTo>
                    <a:lnTo>
                      <a:pt x="9661" y="95206"/>
                    </a:lnTo>
                    <a:lnTo>
                      <a:pt x="9915" y="96198"/>
                    </a:lnTo>
                    <a:close/>
                    <a:moveTo>
                      <a:pt x="5847" y="96694"/>
                    </a:moveTo>
                    <a:lnTo>
                      <a:pt x="8389" y="97685"/>
                    </a:lnTo>
                    <a:lnTo>
                      <a:pt x="8389" y="96694"/>
                    </a:lnTo>
                    <a:lnTo>
                      <a:pt x="6355" y="95206"/>
                    </a:lnTo>
                    <a:lnTo>
                      <a:pt x="5847" y="96694"/>
                    </a:lnTo>
                    <a:close/>
                    <a:moveTo>
                      <a:pt x="4067" y="98181"/>
                    </a:moveTo>
                    <a:lnTo>
                      <a:pt x="4067" y="96198"/>
                    </a:lnTo>
                    <a:lnTo>
                      <a:pt x="4067" y="95206"/>
                    </a:lnTo>
                    <a:lnTo>
                      <a:pt x="3813" y="95206"/>
                    </a:lnTo>
                    <a:lnTo>
                      <a:pt x="4067" y="96198"/>
                    </a:lnTo>
                    <a:lnTo>
                      <a:pt x="4067" y="96198"/>
                    </a:lnTo>
                    <a:lnTo>
                      <a:pt x="4067" y="95206"/>
                    </a:lnTo>
                    <a:lnTo>
                      <a:pt x="4067" y="96198"/>
                    </a:lnTo>
                    <a:lnTo>
                      <a:pt x="4067" y="96198"/>
                    </a:lnTo>
                    <a:lnTo>
                      <a:pt x="4830" y="96198"/>
                    </a:lnTo>
                    <a:lnTo>
                      <a:pt x="4830" y="94710"/>
                    </a:lnTo>
                    <a:lnTo>
                      <a:pt x="4067" y="94710"/>
                    </a:lnTo>
                    <a:lnTo>
                      <a:pt x="4067" y="94710"/>
                    </a:lnTo>
                    <a:lnTo>
                      <a:pt x="4067" y="94710"/>
                    </a:lnTo>
                    <a:lnTo>
                      <a:pt x="4067" y="94710"/>
                    </a:lnTo>
                    <a:lnTo>
                      <a:pt x="3813" y="94710"/>
                    </a:lnTo>
                    <a:lnTo>
                      <a:pt x="3813" y="94710"/>
                    </a:lnTo>
                    <a:lnTo>
                      <a:pt x="3305" y="95206"/>
                    </a:lnTo>
                    <a:lnTo>
                      <a:pt x="3305" y="95206"/>
                    </a:lnTo>
                    <a:lnTo>
                      <a:pt x="3305" y="98181"/>
                    </a:lnTo>
                    <a:lnTo>
                      <a:pt x="4067" y="98181"/>
                    </a:lnTo>
                    <a:close/>
                    <a:moveTo>
                      <a:pt x="508" y="101157"/>
                    </a:moveTo>
                    <a:lnTo>
                      <a:pt x="762" y="101157"/>
                    </a:lnTo>
                    <a:lnTo>
                      <a:pt x="1779" y="99669"/>
                    </a:lnTo>
                    <a:lnTo>
                      <a:pt x="2542" y="99669"/>
                    </a:lnTo>
                    <a:lnTo>
                      <a:pt x="2542" y="98181"/>
                    </a:lnTo>
                    <a:lnTo>
                      <a:pt x="1525" y="98181"/>
                    </a:lnTo>
                    <a:lnTo>
                      <a:pt x="1525" y="98181"/>
                    </a:lnTo>
                    <a:lnTo>
                      <a:pt x="0" y="100661"/>
                    </a:lnTo>
                    <a:lnTo>
                      <a:pt x="0" y="100661"/>
                    </a:lnTo>
                    <a:lnTo>
                      <a:pt x="508" y="10115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Shape 817"/>
              <p:cNvSpPr/>
              <p:nvPr/>
            </p:nvSpPr>
            <p:spPr>
              <a:xfrm>
                <a:off x="6575425" y="4124326"/>
                <a:ext cx="7800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48000" y="120000"/>
                    </a:lnTo>
                    <a:lnTo>
                      <a:pt x="120000" y="120000"/>
                    </a:lnTo>
                    <a:lnTo>
                      <a:pt x="480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Shape 818"/>
              <p:cNvSpPr/>
              <p:nvPr/>
            </p:nvSpPr>
            <p:spPr>
              <a:xfrm>
                <a:off x="6570663" y="4102101"/>
                <a:ext cx="78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48000" y="120000"/>
                    </a:lnTo>
                    <a:lnTo>
                      <a:pt x="120000" y="120000"/>
                    </a:lnTo>
                    <a:lnTo>
                      <a:pt x="480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Shape 819"/>
              <p:cNvSpPr/>
              <p:nvPr/>
            </p:nvSpPr>
            <p:spPr>
              <a:xfrm>
                <a:off x="6565900" y="4076701"/>
                <a:ext cx="78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000" y="0"/>
                    </a:moveTo>
                    <a:lnTo>
                      <a:pt x="0" y="48000"/>
                    </a:lnTo>
                    <a:lnTo>
                      <a:pt x="0" y="48000"/>
                    </a:lnTo>
                    <a:lnTo>
                      <a:pt x="48000" y="120000"/>
                    </a:lnTo>
                    <a:lnTo>
                      <a:pt x="120000" y="120000"/>
                    </a:lnTo>
                    <a:lnTo>
                      <a:pt x="72000" y="48000"/>
                    </a:lnTo>
                    <a:lnTo>
                      <a:pt x="72000" y="0"/>
                    </a:lnTo>
                    <a:lnTo>
                      <a:pt x="48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Shape 820"/>
              <p:cNvSpPr/>
              <p:nvPr/>
            </p:nvSpPr>
            <p:spPr>
              <a:xfrm>
                <a:off x="6559550" y="4056063"/>
                <a:ext cx="144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3333"/>
                    </a:moveTo>
                    <a:lnTo>
                      <a:pt x="80000" y="93333"/>
                    </a:lnTo>
                    <a:lnTo>
                      <a:pt x="80000" y="93333"/>
                    </a:lnTo>
                    <a:lnTo>
                      <a:pt x="80000" y="120000"/>
                    </a:lnTo>
                    <a:lnTo>
                      <a:pt x="120000" y="120000"/>
                    </a:lnTo>
                    <a:lnTo>
                      <a:pt x="120000" y="93333"/>
                    </a:lnTo>
                    <a:lnTo>
                      <a:pt x="120000" y="80000"/>
                    </a:lnTo>
                    <a:lnTo>
                      <a:pt x="93333" y="80000"/>
                    </a:lnTo>
                    <a:lnTo>
                      <a:pt x="93333" y="53333"/>
                    </a:lnTo>
                    <a:lnTo>
                      <a:pt x="26666" y="0"/>
                    </a:lnTo>
                    <a:lnTo>
                      <a:pt x="0" y="13333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Shape 821"/>
              <p:cNvSpPr/>
              <p:nvPr/>
            </p:nvSpPr>
            <p:spPr>
              <a:xfrm>
                <a:off x="6554788" y="4040188"/>
                <a:ext cx="111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02857" y="0"/>
                    </a:lnTo>
                    <a:lnTo>
                      <a:pt x="85714" y="0"/>
                    </a:lnTo>
                    <a:lnTo>
                      <a:pt x="0" y="93333"/>
                    </a:lnTo>
                    <a:lnTo>
                      <a:pt x="34285" y="120000"/>
                    </a:lnTo>
                    <a:lnTo>
                      <a:pt x="102857" y="40000"/>
                    </a:lnTo>
                    <a:lnTo>
                      <a:pt x="119999" y="40000"/>
                    </a:lnTo>
                    <a:lnTo>
                      <a:pt x="119999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Shape 822"/>
              <p:cNvSpPr/>
              <p:nvPr/>
            </p:nvSpPr>
            <p:spPr>
              <a:xfrm>
                <a:off x="6565900" y="4029076"/>
                <a:ext cx="96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5000"/>
                    </a:moveTo>
                    <a:lnTo>
                      <a:pt x="60000" y="45000"/>
                    </a:lnTo>
                    <a:lnTo>
                      <a:pt x="60000" y="45000"/>
                    </a:lnTo>
                    <a:lnTo>
                      <a:pt x="100000" y="105000"/>
                    </a:lnTo>
                    <a:lnTo>
                      <a:pt x="100000" y="105000"/>
                    </a:lnTo>
                    <a:lnTo>
                      <a:pt x="100000" y="105000"/>
                    </a:lnTo>
                    <a:lnTo>
                      <a:pt x="100000" y="105000"/>
                    </a:lnTo>
                    <a:lnTo>
                      <a:pt x="120000" y="120000"/>
                    </a:lnTo>
                    <a:lnTo>
                      <a:pt x="120000" y="105000"/>
                    </a:lnTo>
                    <a:lnTo>
                      <a:pt x="120000" y="105000"/>
                    </a:lnTo>
                    <a:lnTo>
                      <a:pt x="120000" y="15000"/>
                    </a:lnTo>
                    <a:lnTo>
                      <a:pt x="100000" y="0"/>
                    </a:lnTo>
                    <a:lnTo>
                      <a:pt x="100000" y="0"/>
                    </a:lnTo>
                    <a:lnTo>
                      <a:pt x="0" y="0"/>
                    </a:lnTo>
                    <a:lnTo>
                      <a:pt x="0" y="15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Shape 823"/>
              <p:cNvSpPr/>
              <p:nvPr/>
            </p:nvSpPr>
            <p:spPr>
              <a:xfrm>
                <a:off x="6557963" y="4010026"/>
                <a:ext cx="111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571" y="0"/>
                    </a:moveTo>
                    <a:lnTo>
                      <a:pt x="0" y="84000"/>
                    </a:lnTo>
                    <a:lnTo>
                      <a:pt x="17142" y="120000"/>
                    </a:lnTo>
                    <a:lnTo>
                      <a:pt x="68571" y="120000"/>
                    </a:lnTo>
                    <a:lnTo>
                      <a:pt x="51428" y="108000"/>
                    </a:lnTo>
                    <a:lnTo>
                      <a:pt x="119999" y="24000"/>
                    </a:lnTo>
                    <a:lnTo>
                      <a:pt x="68571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Shape 824"/>
              <p:cNvSpPr/>
              <p:nvPr/>
            </p:nvSpPr>
            <p:spPr>
              <a:xfrm>
                <a:off x="6569075" y="4010026"/>
                <a:ext cx="111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57" y="0"/>
                    </a:moveTo>
                    <a:lnTo>
                      <a:pt x="68571" y="60000"/>
                    </a:lnTo>
                    <a:lnTo>
                      <a:pt x="51428" y="80000"/>
                    </a:lnTo>
                    <a:lnTo>
                      <a:pt x="68571" y="80000"/>
                    </a:lnTo>
                    <a:lnTo>
                      <a:pt x="68571" y="60000"/>
                    </a:lnTo>
                    <a:lnTo>
                      <a:pt x="68571" y="60000"/>
                    </a:lnTo>
                    <a:lnTo>
                      <a:pt x="68571" y="80000"/>
                    </a:lnTo>
                    <a:lnTo>
                      <a:pt x="68571" y="80000"/>
                    </a:lnTo>
                    <a:lnTo>
                      <a:pt x="68571" y="60000"/>
                    </a:lnTo>
                    <a:lnTo>
                      <a:pt x="17142" y="0"/>
                    </a:lnTo>
                    <a:lnTo>
                      <a:pt x="0" y="40000"/>
                    </a:lnTo>
                    <a:lnTo>
                      <a:pt x="51428" y="120000"/>
                    </a:lnTo>
                    <a:lnTo>
                      <a:pt x="51428" y="120000"/>
                    </a:lnTo>
                    <a:lnTo>
                      <a:pt x="68571" y="120000"/>
                    </a:lnTo>
                    <a:lnTo>
                      <a:pt x="68571" y="120000"/>
                    </a:lnTo>
                    <a:lnTo>
                      <a:pt x="68571" y="120000"/>
                    </a:lnTo>
                    <a:lnTo>
                      <a:pt x="68571" y="120000"/>
                    </a:lnTo>
                    <a:lnTo>
                      <a:pt x="102857" y="120000"/>
                    </a:lnTo>
                    <a:lnTo>
                      <a:pt x="102857" y="120000"/>
                    </a:lnTo>
                    <a:lnTo>
                      <a:pt x="119999" y="40000"/>
                    </a:lnTo>
                    <a:lnTo>
                      <a:pt x="102857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Shape 825"/>
              <p:cNvSpPr/>
              <p:nvPr/>
            </p:nvSpPr>
            <p:spPr>
              <a:xfrm>
                <a:off x="6580188" y="4010026"/>
                <a:ext cx="159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8571"/>
                    </a:moveTo>
                    <a:lnTo>
                      <a:pt x="120000" y="68571"/>
                    </a:lnTo>
                    <a:lnTo>
                      <a:pt x="108000" y="0"/>
                    </a:lnTo>
                    <a:lnTo>
                      <a:pt x="84000" y="68571"/>
                    </a:lnTo>
                    <a:lnTo>
                      <a:pt x="84000" y="102857"/>
                    </a:lnTo>
                    <a:lnTo>
                      <a:pt x="48000" y="102857"/>
                    </a:lnTo>
                    <a:lnTo>
                      <a:pt x="48000" y="68571"/>
                    </a:lnTo>
                    <a:lnTo>
                      <a:pt x="36000" y="51428"/>
                    </a:lnTo>
                    <a:lnTo>
                      <a:pt x="0" y="68571"/>
                    </a:lnTo>
                    <a:lnTo>
                      <a:pt x="24000" y="102857"/>
                    </a:lnTo>
                    <a:lnTo>
                      <a:pt x="24000" y="119999"/>
                    </a:lnTo>
                    <a:lnTo>
                      <a:pt x="36000" y="119999"/>
                    </a:lnTo>
                    <a:lnTo>
                      <a:pt x="36000" y="119999"/>
                    </a:lnTo>
                    <a:lnTo>
                      <a:pt x="84000" y="119999"/>
                    </a:lnTo>
                    <a:lnTo>
                      <a:pt x="84000" y="119999"/>
                    </a:lnTo>
                    <a:lnTo>
                      <a:pt x="108000" y="119999"/>
                    </a:lnTo>
                    <a:lnTo>
                      <a:pt x="108000" y="119999"/>
                    </a:lnTo>
                    <a:lnTo>
                      <a:pt x="120000" y="68571"/>
                    </a:lnTo>
                    <a:lnTo>
                      <a:pt x="108000" y="68571"/>
                    </a:lnTo>
                    <a:lnTo>
                      <a:pt x="84000" y="68571"/>
                    </a:lnTo>
                    <a:lnTo>
                      <a:pt x="84000" y="68571"/>
                    </a:lnTo>
                    <a:lnTo>
                      <a:pt x="120000" y="68571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Shape 826"/>
              <p:cNvSpPr/>
              <p:nvPr/>
            </p:nvSpPr>
            <p:spPr>
              <a:xfrm>
                <a:off x="6594475" y="4024313"/>
                <a:ext cx="111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84000"/>
                    </a:moveTo>
                    <a:lnTo>
                      <a:pt x="68571" y="48000"/>
                    </a:lnTo>
                    <a:lnTo>
                      <a:pt x="51428" y="0"/>
                    </a:lnTo>
                    <a:lnTo>
                      <a:pt x="0" y="12000"/>
                    </a:lnTo>
                    <a:lnTo>
                      <a:pt x="17142" y="72000"/>
                    </a:lnTo>
                    <a:lnTo>
                      <a:pt x="17142" y="72000"/>
                    </a:lnTo>
                    <a:lnTo>
                      <a:pt x="102857" y="120000"/>
                    </a:lnTo>
                    <a:lnTo>
                      <a:pt x="119999" y="84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Shape 827"/>
              <p:cNvSpPr/>
              <p:nvPr/>
            </p:nvSpPr>
            <p:spPr>
              <a:xfrm>
                <a:off x="6611938" y="4037013"/>
                <a:ext cx="174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8000"/>
                    </a:moveTo>
                    <a:lnTo>
                      <a:pt x="0" y="0"/>
                    </a:lnTo>
                    <a:lnTo>
                      <a:pt x="0" y="72000"/>
                    </a:lnTo>
                    <a:lnTo>
                      <a:pt x="120000" y="120000"/>
                    </a:lnTo>
                    <a:lnTo>
                      <a:pt x="120000" y="48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Shape 828"/>
              <p:cNvSpPr/>
              <p:nvPr/>
            </p:nvSpPr>
            <p:spPr>
              <a:xfrm>
                <a:off x="6635750" y="4040188"/>
                <a:ext cx="174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0000"/>
                    </a:moveTo>
                    <a:lnTo>
                      <a:pt x="10909" y="0"/>
                    </a:lnTo>
                    <a:lnTo>
                      <a:pt x="0" y="90000"/>
                    </a:lnTo>
                    <a:lnTo>
                      <a:pt x="109090" y="120000"/>
                    </a:lnTo>
                    <a:lnTo>
                      <a:pt x="120000" y="3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Shape 829"/>
              <p:cNvSpPr/>
              <p:nvPr/>
            </p:nvSpPr>
            <p:spPr>
              <a:xfrm>
                <a:off x="6650038" y="4044951"/>
                <a:ext cx="159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" y="120000"/>
                    </a:moveTo>
                    <a:lnTo>
                      <a:pt x="120000" y="0"/>
                    </a:lnTo>
                    <a:lnTo>
                      <a:pt x="84000" y="0"/>
                    </a:lnTo>
                    <a:lnTo>
                      <a:pt x="84000" y="15000"/>
                    </a:lnTo>
                    <a:lnTo>
                      <a:pt x="84000" y="15000"/>
                    </a:lnTo>
                    <a:lnTo>
                      <a:pt x="84000" y="0"/>
                    </a:lnTo>
                    <a:lnTo>
                      <a:pt x="84000" y="0"/>
                    </a:lnTo>
                    <a:lnTo>
                      <a:pt x="0" y="105000"/>
                    </a:lnTo>
                    <a:lnTo>
                      <a:pt x="12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Shape 830"/>
              <p:cNvSpPr/>
              <p:nvPr/>
            </p:nvSpPr>
            <p:spPr>
              <a:xfrm>
                <a:off x="6632575" y="4060826"/>
                <a:ext cx="144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666" y="120000"/>
                    </a:moveTo>
                    <a:lnTo>
                      <a:pt x="120000" y="12000"/>
                    </a:lnTo>
                    <a:lnTo>
                      <a:pt x="80000" y="0"/>
                    </a:lnTo>
                    <a:lnTo>
                      <a:pt x="0" y="84000"/>
                    </a:lnTo>
                    <a:lnTo>
                      <a:pt x="26666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Shape 831"/>
              <p:cNvSpPr/>
              <p:nvPr/>
            </p:nvSpPr>
            <p:spPr>
              <a:xfrm>
                <a:off x="6630988" y="4081463"/>
                <a:ext cx="96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08000"/>
                    </a:moveTo>
                    <a:lnTo>
                      <a:pt x="120000" y="84000"/>
                    </a:lnTo>
                    <a:lnTo>
                      <a:pt x="60000" y="0"/>
                    </a:lnTo>
                    <a:lnTo>
                      <a:pt x="0" y="0"/>
                    </a:lnTo>
                    <a:lnTo>
                      <a:pt x="60000" y="108000"/>
                    </a:lnTo>
                    <a:lnTo>
                      <a:pt x="80000" y="120000"/>
                    </a:lnTo>
                    <a:lnTo>
                      <a:pt x="120000" y="108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Shape 832"/>
              <p:cNvSpPr/>
              <p:nvPr/>
            </p:nvSpPr>
            <p:spPr>
              <a:xfrm>
                <a:off x="6645275" y="4090988"/>
                <a:ext cx="126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000" y="0"/>
                    </a:moveTo>
                    <a:lnTo>
                      <a:pt x="45000" y="90000"/>
                    </a:lnTo>
                    <a:lnTo>
                      <a:pt x="15000" y="90000"/>
                    </a:lnTo>
                    <a:lnTo>
                      <a:pt x="45000" y="105000"/>
                    </a:lnTo>
                    <a:lnTo>
                      <a:pt x="45000" y="90000"/>
                    </a:lnTo>
                    <a:lnTo>
                      <a:pt x="45000" y="90000"/>
                    </a:lnTo>
                    <a:lnTo>
                      <a:pt x="45000" y="105000"/>
                    </a:lnTo>
                    <a:lnTo>
                      <a:pt x="45000" y="90000"/>
                    </a:lnTo>
                    <a:lnTo>
                      <a:pt x="45000" y="90000"/>
                    </a:lnTo>
                    <a:lnTo>
                      <a:pt x="15000" y="90000"/>
                    </a:lnTo>
                    <a:lnTo>
                      <a:pt x="0" y="105000"/>
                    </a:lnTo>
                    <a:lnTo>
                      <a:pt x="15000" y="120000"/>
                    </a:lnTo>
                    <a:lnTo>
                      <a:pt x="15000" y="120000"/>
                    </a:lnTo>
                    <a:lnTo>
                      <a:pt x="45000" y="120000"/>
                    </a:lnTo>
                    <a:lnTo>
                      <a:pt x="45000" y="120000"/>
                    </a:lnTo>
                    <a:lnTo>
                      <a:pt x="45000" y="120000"/>
                    </a:lnTo>
                    <a:lnTo>
                      <a:pt x="45000" y="120000"/>
                    </a:lnTo>
                    <a:lnTo>
                      <a:pt x="60000" y="120000"/>
                    </a:lnTo>
                    <a:lnTo>
                      <a:pt x="60000" y="120000"/>
                    </a:lnTo>
                    <a:lnTo>
                      <a:pt x="120000" y="15000"/>
                    </a:lnTo>
                    <a:lnTo>
                      <a:pt x="75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Shape 833"/>
              <p:cNvSpPr/>
              <p:nvPr/>
            </p:nvSpPr>
            <p:spPr>
              <a:xfrm>
                <a:off x="6657975" y="4081463"/>
                <a:ext cx="9600" cy="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10769"/>
                    </a:moveTo>
                    <a:lnTo>
                      <a:pt x="40000" y="0"/>
                    </a:lnTo>
                    <a:lnTo>
                      <a:pt x="0" y="9230"/>
                    </a:lnTo>
                    <a:lnTo>
                      <a:pt x="60000" y="27692"/>
                    </a:lnTo>
                    <a:lnTo>
                      <a:pt x="60000" y="27692"/>
                    </a:lnTo>
                    <a:lnTo>
                      <a:pt x="40000" y="27692"/>
                    </a:lnTo>
                    <a:lnTo>
                      <a:pt x="0" y="27692"/>
                    </a:lnTo>
                    <a:lnTo>
                      <a:pt x="60000" y="120000"/>
                    </a:lnTo>
                    <a:lnTo>
                      <a:pt x="120000" y="110769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Shape 834"/>
              <p:cNvSpPr/>
              <p:nvPr/>
            </p:nvSpPr>
            <p:spPr>
              <a:xfrm>
                <a:off x="6665913" y="4108451"/>
                <a:ext cx="63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08000"/>
                    </a:moveTo>
                    <a:lnTo>
                      <a:pt x="90000" y="0"/>
                    </a:lnTo>
                    <a:lnTo>
                      <a:pt x="0" y="0"/>
                    </a:lnTo>
                    <a:lnTo>
                      <a:pt x="90000" y="120000"/>
                    </a:lnTo>
                    <a:lnTo>
                      <a:pt x="120000" y="108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Shape 835"/>
              <p:cNvSpPr/>
              <p:nvPr/>
            </p:nvSpPr>
            <p:spPr>
              <a:xfrm>
                <a:off x="6670675" y="4124326"/>
                <a:ext cx="174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0" y="0"/>
                    </a:moveTo>
                    <a:lnTo>
                      <a:pt x="21818" y="75000"/>
                    </a:lnTo>
                    <a:lnTo>
                      <a:pt x="21818" y="75000"/>
                    </a:lnTo>
                    <a:lnTo>
                      <a:pt x="21818" y="75000"/>
                    </a:lnTo>
                    <a:lnTo>
                      <a:pt x="21818" y="90000"/>
                    </a:lnTo>
                    <a:lnTo>
                      <a:pt x="21818" y="75000"/>
                    </a:lnTo>
                    <a:lnTo>
                      <a:pt x="21818" y="75000"/>
                    </a:lnTo>
                    <a:lnTo>
                      <a:pt x="21818" y="75000"/>
                    </a:lnTo>
                    <a:lnTo>
                      <a:pt x="0" y="75000"/>
                    </a:lnTo>
                    <a:lnTo>
                      <a:pt x="10909" y="75000"/>
                    </a:lnTo>
                    <a:lnTo>
                      <a:pt x="10909" y="90000"/>
                    </a:lnTo>
                    <a:lnTo>
                      <a:pt x="10909" y="90000"/>
                    </a:lnTo>
                    <a:lnTo>
                      <a:pt x="10909" y="90000"/>
                    </a:lnTo>
                    <a:lnTo>
                      <a:pt x="21818" y="120000"/>
                    </a:lnTo>
                    <a:lnTo>
                      <a:pt x="21818" y="120000"/>
                    </a:lnTo>
                    <a:lnTo>
                      <a:pt x="21818" y="90000"/>
                    </a:lnTo>
                    <a:lnTo>
                      <a:pt x="43636" y="90000"/>
                    </a:lnTo>
                    <a:lnTo>
                      <a:pt x="120000" y="45000"/>
                    </a:lnTo>
                    <a:lnTo>
                      <a:pt x="10909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Shape 836"/>
              <p:cNvSpPr/>
              <p:nvPr/>
            </p:nvSpPr>
            <p:spPr>
              <a:xfrm>
                <a:off x="6683375" y="4103688"/>
                <a:ext cx="4800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0000" y="21818"/>
                    </a:lnTo>
                    <a:lnTo>
                      <a:pt x="0" y="21818"/>
                    </a:lnTo>
                    <a:lnTo>
                      <a:pt x="0" y="32727"/>
                    </a:lnTo>
                    <a:lnTo>
                      <a:pt x="0" y="54545"/>
                    </a:lnTo>
                    <a:lnTo>
                      <a:pt x="80000" y="120000"/>
                    </a:lnTo>
                    <a:lnTo>
                      <a:pt x="120000" y="120000"/>
                    </a:lnTo>
                    <a:lnTo>
                      <a:pt x="80000" y="54545"/>
                    </a:lnTo>
                    <a:lnTo>
                      <a:pt x="120000" y="32727"/>
                    </a:lnTo>
                    <a:lnTo>
                      <a:pt x="120000" y="32727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Shape 837"/>
              <p:cNvSpPr/>
              <p:nvPr/>
            </p:nvSpPr>
            <p:spPr>
              <a:xfrm>
                <a:off x="6691313" y="4086226"/>
                <a:ext cx="4800" cy="159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Shape 838"/>
              <p:cNvSpPr/>
              <p:nvPr/>
            </p:nvSpPr>
            <p:spPr>
              <a:xfrm>
                <a:off x="6697663" y="4075113"/>
                <a:ext cx="189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000" y="0"/>
                    </a:moveTo>
                    <a:lnTo>
                      <a:pt x="0" y="72000"/>
                    </a:lnTo>
                    <a:lnTo>
                      <a:pt x="10000" y="120000"/>
                    </a:lnTo>
                    <a:lnTo>
                      <a:pt x="120000" y="72000"/>
                    </a:lnTo>
                    <a:lnTo>
                      <a:pt x="10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Shape 839"/>
              <p:cNvSpPr/>
              <p:nvPr/>
            </p:nvSpPr>
            <p:spPr>
              <a:xfrm>
                <a:off x="6716713" y="4054476"/>
                <a:ext cx="78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000" y="0"/>
                    </a:moveTo>
                    <a:lnTo>
                      <a:pt x="0" y="120000"/>
                    </a:lnTo>
                    <a:lnTo>
                      <a:pt x="48000" y="120000"/>
                    </a:lnTo>
                    <a:lnTo>
                      <a:pt x="120000" y="12000"/>
                    </a:lnTo>
                    <a:lnTo>
                      <a:pt x="96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Shape 840"/>
              <p:cNvSpPr/>
              <p:nvPr/>
            </p:nvSpPr>
            <p:spPr>
              <a:xfrm>
                <a:off x="6724650" y="4033838"/>
                <a:ext cx="126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0"/>
                    </a:moveTo>
                    <a:lnTo>
                      <a:pt x="30000" y="60000"/>
                    </a:lnTo>
                    <a:lnTo>
                      <a:pt x="0" y="96000"/>
                    </a:lnTo>
                    <a:lnTo>
                      <a:pt x="30000" y="120000"/>
                    </a:lnTo>
                    <a:lnTo>
                      <a:pt x="45000" y="84000"/>
                    </a:lnTo>
                    <a:lnTo>
                      <a:pt x="120000" y="12000"/>
                    </a:lnTo>
                    <a:lnTo>
                      <a:pt x="9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Shape 841"/>
              <p:cNvSpPr/>
              <p:nvPr/>
            </p:nvSpPr>
            <p:spPr>
              <a:xfrm>
                <a:off x="6738938" y="4013201"/>
                <a:ext cx="48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0"/>
                    </a:moveTo>
                    <a:lnTo>
                      <a:pt x="0" y="84000"/>
                    </a:lnTo>
                    <a:lnTo>
                      <a:pt x="0" y="96000"/>
                    </a:lnTo>
                    <a:lnTo>
                      <a:pt x="40000" y="120000"/>
                    </a:lnTo>
                    <a:lnTo>
                      <a:pt x="120000" y="96000"/>
                    </a:lnTo>
                    <a:lnTo>
                      <a:pt x="120000" y="96000"/>
                    </a:lnTo>
                    <a:lnTo>
                      <a:pt x="120000" y="0"/>
                    </a:lnTo>
                    <a:lnTo>
                      <a:pt x="4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Shape 842"/>
              <p:cNvSpPr/>
              <p:nvPr/>
            </p:nvSpPr>
            <p:spPr>
              <a:xfrm>
                <a:off x="6743700" y="3994151"/>
                <a:ext cx="144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3333" y="0"/>
                    </a:moveTo>
                    <a:lnTo>
                      <a:pt x="0" y="102857"/>
                    </a:lnTo>
                    <a:lnTo>
                      <a:pt x="13333" y="119999"/>
                    </a:lnTo>
                    <a:lnTo>
                      <a:pt x="120000" y="17142"/>
                    </a:lnTo>
                    <a:lnTo>
                      <a:pt x="93333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Shape 843"/>
              <p:cNvSpPr/>
              <p:nvPr/>
            </p:nvSpPr>
            <p:spPr>
              <a:xfrm>
                <a:off x="6762750" y="3984626"/>
                <a:ext cx="159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" y="60000"/>
                    </a:lnTo>
                    <a:lnTo>
                      <a:pt x="0" y="60000"/>
                    </a:lnTo>
                    <a:lnTo>
                      <a:pt x="12000" y="120000"/>
                    </a:lnTo>
                    <a:lnTo>
                      <a:pt x="12000" y="90000"/>
                    </a:lnTo>
                    <a:lnTo>
                      <a:pt x="120000" y="90000"/>
                    </a:lnTo>
                    <a:lnTo>
                      <a:pt x="120000" y="0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Shape 844"/>
              <p:cNvSpPr/>
              <p:nvPr/>
            </p:nvSpPr>
            <p:spPr>
              <a:xfrm>
                <a:off x="6784975" y="3968751"/>
                <a:ext cx="6300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0"/>
                    </a:moveTo>
                    <a:lnTo>
                      <a:pt x="0" y="100000"/>
                    </a:lnTo>
                    <a:lnTo>
                      <a:pt x="90000" y="120000"/>
                    </a:lnTo>
                    <a:lnTo>
                      <a:pt x="120000" y="10000"/>
                    </a:lnTo>
                    <a:lnTo>
                      <a:pt x="3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Shape 845"/>
              <p:cNvSpPr/>
              <p:nvPr/>
            </p:nvSpPr>
            <p:spPr>
              <a:xfrm>
                <a:off x="6786563" y="3949701"/>
                <a:ext cx="9600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1818"/>
                    </a:moveTo>
                    <a:lnTo>
                      <a:pt x="100000" y="65454"/>
                    </a:lnTo>
                    <a:lnTo>
                      <a:pt x="100000" y="65454"/>
                    </a:lnTo>
                    <a:lnTo>
                      <a:pt x="100000" y="98181"/>
                    </a:lnTo>
                    <a:lnTo>
                      <a:pt x="120000" y="98181"/>
                    </a:lnTo>
                    <a:lnTo>
                      <a:pt x="100000" y="98181"/>
                    </a:lnTo>
                    <a:lnTo>
                      <a:pt x="100000" y="98181"/>
                    </a:lnTo>
                    <a:lnTo>
                      <a:pt x="120000" y="120000"/>
                    </a:lnTo>
                    <a:lnTo>
                      <a:pt x="120000" y="120000"/>
                    </a:lnTo>
                    <a:lnTo>
                      <a:pt x="120000" y="120000"/>
                    </a:lnTo>
                    <a:lnTo>
                      <a:pt x="120000" y="65454"/>
                    </a:lnTo>
                    <a:lnTo>
                      <a:pt x="120000" y="54545"/>
                    </a:lnTo>
                    <a:lnTo>
                      <a:pt x="120000" y="54545"/>
                    </a:lnTo>
                    <a:lnTo>
                      <a:pt x="120000" y="54545"/>
                    </a:lnTo>
                    <a:lnTo>
                      <a:pt x="40000" y="0"/>
                    </a:lnTo>
                    <a:lnTo>
                      <a:pt x="0" y="21818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Shape 846"/>
              <p:cNvSpPr/>
              <p:nvPr/>
            </p:nvSpPr>
            <p:spPr>
              <a:xfrm>
                <a:off x="6765925" y="3943351"/>
                <a:ext cx="174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818" y="0"/>
                    </a:moveTo>
                    <a:lnTo>
                      <a:pt x="21818" y="90000"/>
                    </a:lnTo>
                    <a:lnTo>
                      <a:pt x="0" y="90000"/>
                    </a:lnTo>
                    <a:lnTo>
                      <a:pt x="98181" y="120000"/>
                    </a:lnTo>
                    <a:lnTo>
                      <a:pt x="120000" y="90000"/>
                    </a:lnTo>
                    <a:lnTo>
                      <a:pt x="32727" y="30000"/>
                    </a:lnTo>
                    <a:lnTo>
                      <a:pt x="32727" y="0"/>
                    </a:lnTo>
                    <a:lnTo>
                      <a:pt x="21818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Shape 847"/>
              <p:cNvSpPr/>
              <p:nvPr/>
            </p:nvSpPr>
            <p:spPr>
              <a:xfrm>
                <a:off x="6762750" y="3921126"/>
                <a:ext cx="111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"/>
                    </a:moveTo>
                    <a:lnTo>
                      <a:pt x="17142" y="96000"/>
                    </a:lnTo>
                    <a:lnTo>
                      <a:pt x="68571" y="120000"/>
                    </a:lnTo>
                    <a:lnTo>
                      <a:pt x="68571" y="120000"/>
                    </a:lnTo>
                    <a:lnTo>
                      <a:pt x="119999" y="96000"/>
                    </a:lnTo>
                    <a:lnTo>
                      <a:pt x="85714" y="84000"/>
                    </a:lnTo>
                    <a:lnTo>
                      <a:pt x="85714" y="84000"/>
                    </a:lnTo>
                    <a:lnTo>
                      <a:pt x="68571" y="84000"/>
                    </a:lnTo>
                    <a:lnTo>
                      <a:pt x="17142" y="0"/>
                    </a:lnTo>
                    <a:lnTo>
                      <a:pt x="0" y="12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Shape 848"/>
              <p:cNvSpPr/>
              <p:nvPr/>
            </p:nvSpPr>
            <p:spPr>
              <a:xfrm>
                <a:off x="6740525" y="3917951"/>
                <a:ext cx="174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818" y="120000"/>
                    </a:moveTo>
                    <a:lnTo>
                      <a:pt x="120000" y="60000"/>
                    </a:lnTo>
                    <a:lnTo>
                      <a:pt x="120000" y="0"/>
                    </a:lnTo>
                    <a:lnTo>
                      <a:pt x="0" y="80000"/>
                    </a:lnTo>
                    <a:lnTo>
                      <a:pt x="21818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Shape 849"/>
              <p:cNvSpPr/>
              <p:nvPr/>
            </p:nvSpPr>
            <p:spPr>
              <a:xfrm>
                <a:off x="6718300" y="3922713"/>
                <a:ext cx="159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" y="120000"/>
                    </a:moveTo>
                    <a:lnTo>
                      <a:pt x="36000" y="90000"/>
                    </a:lnTo>
                    <a:lnTo>
                      <a:pt x="36000" y="90000"/>
                    </a:lnTo>
                    <a:lnTo>
                      <a:pt x="120000" y="90000"/>
                    </a:lnTo>
                    <a:lnTo>
                      <a:pt x="120000" y="0"/>
                    </a:lnTo>
                    <a:lnTo>
                      <a:pt x="36000" y="0"/>
                    </a:lnTo>
                    <a:lnTo>
                      <a:pt x="36000" y="0"/>
                    </a:lnTo>
                    <a:lnTo>
                      <a:pt x="12000" y="0"/>
                    </a:lnTo>
                    <a:lnTo>
                      <a:pt x="0" y="30000"/>
                    </a:lnTo>
                    <a:lnTo>
                      <a:pt x="12000" y="120000"/>
                    </a:lnTo>
                    <a:lnTo>
                      <a:pt x="12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Shape 850"/>
              <p:cNvSpPr/>
              <p:nvPr/>
            </p:nvSpPr>
            <p:spPr>
              <a:xfrm>
                <a:off x="6699250" y="3932238"/>
                <a:ext cx="144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666" y="119999"/>
                    </a:moveTo>
                    <a:lnTo>
                      <a:pt x="120000" y="17142"/>
                    </a:lnTo>
                    <a:lnTo>
                      <a:pt x="106666" y="0"/>
                    </a:lnTo>
                    <a:lnTo>
                      <a:pt x="0" y="102857"/>
                    </a:lnTo>
                    <a:lnTo>
                      <a:pt x="26666" y="119999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Shape 851"/>
              <p:cNvSpPr/>
              <p:nvPr/>
            </p:nvSpPr>
            <p:spPr>
              <a:xfrm>
                <a:off x="6678613" y="3944938"/>
                <a:ext cx="174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818" y="120000"/>
                    </a:moveTo>
                    <a:lnTo>
                      <a:pt x="54545" y="120000"/>
                    </a:lnTo>
                    <a:lnTo>
                      <a:pt x="54545" y="120000"/>
                    </a:lnTo>
                    <a:lnTo>
                      <a:pt x="120000" y="30000"/>
                    </a:lnTo>
                    <a:lnTo>
                      <a:pt x="98181" y="0"/>
                    </a:lnTo>
                    <a:lnTo>
                      <a:pt x="32727" y="75000"/>
                    </a:lnTo>
                    <a:lnTo>
                      <a:pt x="0" y="90000"/>
                    </a:lnTo>
                    <a:lnTo>
                      <a:pt x="21818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Shape 852"/>
              <p:cNvSpPr/>
              <p:nvPr/>
            </p:nvSpPr>
            <p:spPr>
              <a:xfrm>
                <a:off x="6656388" y="3957638"/>
                <a:ext cx="174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" y="120000"/>
                    </a:moveTo>
                    <a:lnTo>
                      <a:pt x="120000" y="60000"/>
                    </a:lnTo>
                    <a:lnTo>
                      <a:pt x="109090" y="0"/>
                    </a:lnTo>
                    <a:lnTo>
                      <a:pt x="0" y="60000"/>
                    </a:lnTo>
                    <a:lnTo>
                      <a:pt x="10909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Shape 853"/>
              <p:cNvSpPr/>
              <p:nvPr/>
            </p:nvSpPr>
            <p:spPr>
              <a:xfrm>
                <a:off x="6646863" y="3967163"/>
                <a:ext cx="96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4000"/>
                    </a:moveTo>
                    <a:lnTo>
                      <a:pt x="60000" y="60000"/>
                    </a:lnTo>
                    <a:lnTo>
                      <a:pt x="60000" y="60000"/>
                    </a:lnTo>
                    <a:lnTo>
                      <a:pt x="60000" y="12000"/>
                    </a:lnTo>
                    <a:lnTo>
                      <a:pt x="60000" y="12000"/>
                    </a:lnTo>
                    <a:lnTo>
                      <a:pt x="40000" y="0"/>
                    </a:lnTo>
                    <a:lnTo>
                      <a:pt x="40000" y="12000"/>
                    </a:lnTo>
                    <a:lnTo>
                      <a:pt x="0" y="12000"/>
                    </a:lnTo>
                    <a:lnTo>
                      <a:pt x="0" y="60000"/>
                    </a:lnTo>
                    <a:lnTo>
                      <a:pt x="0" y="84000"/>
                    </a:lnTo>
                    <a:lnTo>
                      <a:pt x="40000" y="84000"/>
                    </a:lnTo>
                    <a:lnTo>
                      <a:pt x="40000" y="96000"/>
                    </a:lnTo>
                    <a:lnTo>
                      <a:pt x="120000" y="120000"/>
                    </a:lnTo>
                    <a:lnTo>
                      <a:pt x="120000" y="84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Shape 854"/>
              <p:cNvSpPr/>
              <p:nvPr/>
            </p:nvSpPr>
            <p:spPr>
              <a:xfrm>
                <a:off x="6650038" y="3984626"/>
                <a:ext cx="111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68571" y="120000"/>
                    </a:lnTo>
                    <a:lnTo>
                      <a:pt x="85714" y="120000"/>
                    </a:lnTo>
                    <a:lnTo>
                      <a:pt x="119999" y="0"/>
                    </a:lnTo>
                    <a:lnTo>
                      <a:pt x="85714" y="0"/>
                    </a:lnTo>
                    <a:lnTo>
                      <a:pt x="68571" y="60000"/>
                    </a:lnTo>
                    <a:lnTo>
                      <a:pt x="0" y="80000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Shape 855"/>
              <p:cNvSpPr/>
              <p:nvPr/>
            </p:nvSpPr>
            <p:spPr>
              <a:xfrm>
                <a:off x="6624638" y="3990976"/>
                <a:ext cx="159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72000"/>
                    </a:lnTo>
                    <a:lnTo>
                      <a:pt x="120000" y="0"/>
                    </a:lnTo>
                    <a:lnTo>
                      <a:pt x="0" y="48000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Shape 856"/>
              <p:cNvSpPr/>
              <p:nvPr/>
            </p:nvSpPr>
            <p:spPr>
              <a:xfrm>
                <a:off x="6600825" y="3994151"/>
                <a:ext cx="159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90000"/>
                    </a:lnTo>
                    <a:lnTo>
                      <a:pt x="120000" y="0"/>
                    </a:lnTo>
                    <a:lnTo>
                      <a:pt x="0" y="30000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Shape 857"/>
              <p:cNvSpPr/>
              <p:nvPr/>
            </p:nvSpPr>
            <p:spPr>
              <a:xfrm>
                <a:off x="6578600" y="3989388"/>
                <a:ext cx="159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0000"/>
                    </a:moveTo>
                    <a:lnTo>
                      <a:pt x="0" y="60000"/>
                    </a:lnTo>
                    <a:lnTo>
                      <a:pt x="0" y="60000"/>
                    </a:lnTo>
                    <a:lnTo>
                      <a:pt x="96000" y="120000"/>
                    </a:lnTo>
                    <a:lnTo>
                      <a:pt x="120000" y="60000"/>
                    </a:lnTo>
                    <a:lnTo>
                      <a:pt x="36000" y="20000"/>
                    </a:lnTo>
                    <a:lnTo>
                      <a:pt x="12000" y="0"/>
                    </a:lnTo>
                    <a:lnTo>
                      <a:pt x="0" y="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Shape 858"/>
              <p:cNvSpPr/>
              <p:nvPr/>
            </p:nvSpPr>
            <p:spPr>
              <a:xfrm>
                <a:off x="6575425" y="3970338"/>
                <a:ext cx="9600" cy="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66666"/>
                    </a:lnTo>
                    <a:lnTo>
                      <a:pt x="0" y="80000"/>
                    </a:lnTo>
                    <a:lnTo>
                      <a:pt x="60000" y="106666"/>
                    </a:lnTo>
                    <a:lnTo>
                      <a:pt x="60000" y="106666"/>
                    </a:lnTo>
                    <a:lnTo>
                      <a:pt x="100000" y="106666"/>
                    </a:lnTo>
                    <a:lnTo>
                      <a:pt x="60000" y="80000"/>
                    </a:lnTo>
                    <a:lnTo>
                      <a:pt x="60000" y="106666"/>
                    </a:lnTo>
                    <a:lnTo>
                      <a:pt x="40000" y="106666"/>
                    </a:lnTo>
                    <a:lnTo>
                      <a:pt x="100000" y="120000"/>
                    </a:lnTo>
                    <a:lnTo>
                      <a:pt x="100000" y="120000"/>
                    </a:lnTo>
                    <a:lnTo>
                      <a:pt x="100000" y="120000"/>
                    </a:lnTo>
                    <a:lnTo>
                      <a:pt x="120000" y="106666"/>
                    </a:lnTo>
                    <a:lnTo>
                      <a:pt x="120000" y="80000"/>
                    </a:lnTo>
                    <a:lnTo>
                      <a:pt x="100000" y="80000"/>
                    </a:lnTo>
                    <a:lnTo>
                      <a:pt x="100000" y="66666"/>
                    </a:lnTo>
                    <a:lnTo>
                      <a:pt x="40000" y="66666"/>
                    </a:lnTo>
                    <a:lnTo>
                      <a:pt x="400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Shape 859"/>
              <p:cNvSpPr/>
              <p:nvPr/>
            </p:nvSpPr>
            <p:spPr>
              <a:xfrm>
                <a:off x="6564313" y="3957638"/>
                <a:ext cx="144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93333" y="90000"/>
                    </a:lnTo>
                    <a:lnTo>
                      <a:pt x="93333" y="90000"/>
                    </a:lnTo>
                    <a:lnTo>
                      <a:pt x="93333" y="30000"/>
                    </a:lnTo>
                    <a:lnTo>
                      <a:pt x="93333" y="90000"/>
                    </a:lnTo>
                    <a:lnTo>
                      <a:pt x="93333" y="90000"/>
                    </a:lnTo>
                    <a:lnTo>
                      <a:pt x="93333" y="90000"/>
                    </a:lnTo>
                    <a:lnTo>
                      <a:pt x="120000" y="90000"/>
                    </a:lnTo>
                    <a:lnTo>
                      <a:pt x="93333" y="90000"/>
                    </a:lnTo>
                    <a:lnTo>
                      <a:pt x="93333" y="120000"/>
                    </a:lnTo>
                    <a:lnTo>
                      <a:pt x="120000" y="120000"/>
                    </a:lnTo>
                    <a:lnTo>
                      <a:pt x="120000" y="90000"/>
                    </a:lnTo>
                    <a:lnTo>
                      <a:pt x="120000" y="30000"/>
                    </a:lnTo>
                    <a:lnTo>
                      <a:pt x="120000" y="30000"/>
                    </a:lnTo>
                    <a:lnTo>
                      <a:pt x="120000" y="0"/>
                    </a:lnTo>
                    <a:lnTo>
                      <a:pt x="93333" y="0"/>
                    </a:lnTo>
                    <a:lnTo>
                      <a:pt x="93333" y="0"/>
                    </a:lnTo>
                    <a:lnTo>
                      <a:pt x="93333" y="0"/>
                    </a:lnTo>
                    <a:lnTo>
                      <a:pt x="93333" y="0"/>
                    </a:lnTo>
                    <a:lnTo>
                      <a:pt x="0" y="90000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Shape 860"/>
              <p:cNvSpPr/>
              <p:nvPr/>
            </p:nvSpPr>
            <p:spPr>
              <a:xfrm>
                <a:off x="6553200" y="3967163"/>
                <a:ext cx="6300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120000"/>
                    </a:moveTo>
                    <a:lnTo>
                      <a:pt x="120000" y="10909"/>
                    </a:lnTo>
                    <a:lnTo>
                      <a:pt x="90000" y="0"/>
                    </a:lnTo>
                    <a:lnTo>
                      <a:pt x="0" y="109090"/>
                    </a:lnTo>
                    <a:lnTo>
                      <a:pt x="9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Shape 861"/>
              <p:cNvSpPr/>
              <p:nvPr/>
            </p:nvSpPr>
            <p:spPr>
              <a:xfrm>
                <a:off x="6550025" y="3989388"/>
                <a:ext cx="96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000" y="120000"/>
                    </a:moveTo>
                    <a:lnTo>
                      <a:pt x="120000" y="72000"/>
                    </a:lnTo>
                    <a:lnTo>
                      <a:pt x="120000" y="72000"/>
                    </a:lnTo>
                    <a:lnTo>
                      <a:pt x="60000" y="12000"/>
                    </a:lnTo>
                    <a:lnTo>
                      <a:pt x="60000" y="12000"/>
                    </a:lnTo>
                    <a:lnTo>
                      <a:pt x="40000" y="12000"/>
                    </a:lnTo>
                    <a:lnTo>
                      <a:pt x="60000" y="12000"/>
                    </a:lnTo>
                    <a:lnTo>
                      <a:pt x="60000" y="120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00"/>
                    </a:lnTo>
                    <a:lnTo>
                      <a:pt x="0" y="36000"/>
                    </a:lnTo>
                    <a:lnTo>
                      <a:pt x="0" y="36000"/>
                    </a:lnTo>
                    <a:lnTo>
                      <a:pt x="60000" y="72000"/>
                    </a:lnTo>
                    <a:lnTo>
                      <a:pt x="60000" y="108000"/>
                    </a:lnTo>
                    <a:lnTo>
                      <a:pt x="10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Shape 862"/>
              <p:cNvSpPr/>
              <p:nvPr/>
            </p:nvSpPr>
            <p:spPr>
              <a:xfrm>
                <a:off x="6532563" y="4005263"/>
                <a:ext cx="17400" cy="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32727" y="120000"/>
                    </a:lnTo>
                    <a:lnTo>
                      <a:pt x="32727" y="120000"/>
                    </a:lnTo>
                    <a:lnTo>
                      <a:pt x="120000" y="80000"/>
                    </a:lnTo>
                    <a:lnTo>
                      <a:pt x="109090" y="0"/>
                    </a:lnTo>
                    <a:lnTo>
                      <a:pt x="32727" y="0"/>
                    </a:lnTo>
                    <a:lnTo>
                      <a:pt x="10909" y="0"/>
                    </a:lnTo>
                    <a:lnTo>
                      <a:pt x="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Shape 863"/>
              <p:cNvSpPr/>
              <p:nvPr/>
            </p:nvSpPr>
            <p:spPr>
              <a:xfrm>
                <a:off x="6508750" y="4000501"/>
                <a:ext cx="159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2000"/>
                    </a:moveTo>
                    <a:lnTo>
                      <a:pt x="120000" y="120000"/>
                    </a:lnTo>
                    <a:lnTo>
                      <a:pt x="120000" y="48000"/>
                    </a:lnTo>
                    <a:lnTo>
                      <a:pt x="24000" y="0"/>
                    </a:lnTo>
                    <a:lnTo>
                      <a:pt x="0" y="72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Shape 864"/>
              <p:cNvSpPr/>
              <p:nvPr/>
            </p:nvSpPr>
            <p:spPr>
              <a:xfrm>
                <a:off x="6486525" y="3995738"/>
                <a:ext cx="159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8000"/>
                    </a:moveTo>
                    <a:lnTo>
                      <a:pt x="120000" y="120000"/>
                    </a:lnTo>
                    <a:lnTo>
                      <a:pt x="120000" y="48000"/>
                    </a:lnTo>
                    <a:lnTo>
                      <a:pt x="0" y="0"/>
                    </a:lnTo>
                    <a:lnTo>
                      <a:pt x="0" y="48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Shape 865"/>
              <p:cNvSpPr/>
              <p:nvPr/>
            </p:nvSpPr>
            <p:spPr>
              <a:xfrm>
                <a:off x="6465888" y="3983038"/>
                <a:ext cx="159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5000"/>
                    </a:moveTo>
                    <a:lnTo>
                      <a:pt x="84000" y="120000"/>
                    </a:lnTo>
                    <a:lnTo>
                      <a:pt x="120000" y="105000"/>
                    </a:lnTo>
                    <a:lnTo>
                      <a:pt x="36000" y="0"/>
                    </a:lnTo>
                    <a:lnTo>
                      <a:pt x="0" y="15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Shape 866"/>
              <p:cNvSpPr/>
              <p:nvPr/>
            </p:nvSpPr>
            <p:spPr>
              <a:xfrm>
                <a:off x="6445250" y="3978276"/>
                <a:ext cx="15900" cy="48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Shape 867"/>
              <p:cNvSpPr/>
              <p:nvPr/>
            </p:nvSpPr>
            <p:spPr>
              <a:xfrm>
                <a:off x="6419850" y="3975101"/>
                <a:ext cx="174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8000"/>
                    </a:moveTo>
                    <a:lnTo>
                      <a:pt x="32727" y="72000"/>
                    </a:lnTo>
                    <a:lnTo>
                      <a:pt x="43636" y="72000"/>
                    </a:lnTo>
                    <a:lnTo>
                      <a:pt x="109090" y="120000"/>
                    </a:lnTo>
                    <a:lnTo>
                      <a:pt x="120000" y="48000"/>
                    </a:lnTo>
                    <a:lnTo>
                      <a:pt x="43636" y="48000"/>
                    </a:lnTo>
                    <a:lnTo>
                      <a:pt x="10909" y="0"/>
                    </a:lnTo>
                    <a:lnTo>
                      <a:pt x="0" y="48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Shape 868"/>
              <p:cNvSpPr/>
              <p:nvPr/>
            </p:nvSpPr>
            <p:spPr>
              <a:xfrm>
                <a:off x="6399213" y="3962401"/>
                <a:ext cx="159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1428"/>
                    </a:moveTo>
                    <a:lnTo>
                      <a:pt x="96000" y="119999"/>
                    </a:lnTo>
                    <a:lnTo>
                      <a:pt x="120000" y="85714"/>
                    </a:lnTo>
                    <a:lnTo>
                      <a:pt x="12000" y="0"/>
                    </a:lnTo>
                    <a:lnTo>
                      <a:pt x="0" y="51428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Shape 869"/>
              <p:cNvSpPr/>
              <p:nvPr/>
            </p:nvSpPr>
            <p:spPr>
              <a:xfrm>
                <a:off x="6378575" y="3949701"/>
                <a:ext cx="159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5000"/>
                    </a:moveTo>
                    <a:lnTo>
                      <a:pt x="96000" y="120000"/>
                    </a:lnTo>
                    <a:lnTo>
                      <a:pt x="120000" y="90000"/>
                    </a:lnTo>
                    <a:lnTo>
                      <a:pt x="12000" y="0"/>
                    </a:lnTo>
                    <a:lnTo>
                      <a:pt x="0" y="45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Shape 870"/>
              <p:cNvSpPr/>
              <p:nvPr/>
            </p:nvSpPr>
            <p:spPr>
              <a:xfrm>
                <a:off x="6357938" y="3938588"/>
                <a:ext cx="159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4285"/>
                    </a:moveTo>
                    <a:lnTo>
                      <a:pt x="96000" y="119999"/>
                    </a:lnTo>
                    <a:lnTo>
                      <a:pt x="120000" y="68571"/>
                    </a:lnTo>
                    <a:lnTo>
                      <a:pt x="12000" y="0"/>
                    </a:lnTo>
                    <a:lnTo>
                      <a:pt x="0" y="34285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Shape 871"/>
              <p:cNvSpPr/>
              <p:nvPr/>
            </p:nvSpPr>
            <p:spPr>
              <a:xfrm>
                <a:off x="6357938" y="3917951"/>
                <a:ext cx="63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0"/>
                    </a:moveTo>
                    <a:lnTo>
                      <a:pt x="0" y="108000"/>
                    </a:lnTo>
                    <a:lnTo>
                      <a:pt x="90000" y="120000"/>
                    </a:lnTo>
                    <a:lnTo>
                      <a:pt x="120000" y="0"/>
                    </a:lnTo>
                    <a:lnTo>
                      <a:pt x="9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Shape 872"/>
              <p:cNvSpPr/>
              <p:nvPr/>
            </p:nvSpPr>
            <p:spPr>
              <a:xfrm>
                <a:off x="6365875" y="3900488"/>
                <a:ext cx="174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181" y="0"/>
                    </a:moveTo>
                    <a:lnTo>
                      <a:pt x="0" y="75000"/>
                    </a:lnTo>
                    <a:lnTo>
                      <a:pt x="21818" y="120000"/>
                    </a:lnTo>
                    <a:lnTo>
                      <a:pt x="120000" y="30000"/>
                    </a:lnTo>
                    <a:lnTo>
                      <a:pt x="98181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Shape 873"/>
              <p:cNvSpPr/>
              <p:nvPr/>
            </p:nvSpPr>
            <p:spPr>
              <a:xfrm>
                <a:off x="6364288" y="3886201"/>
                <a:ext cx="159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1428"/>
                    </a:moveTo>
                    <a:lnTo>
                      <a:pt x="108000" y="119999"/>
                    </a:lnTo>
                    <a:lnTo>
                      <a:pt x="120000" y="102857"/>
                    </a:lnTo>
                    <a:lnTo>
                      <a:pt x="12000" y="0"/>
                    </a:lnTo>
                    <a:lnTo>
                      <a:pt x="0" y="51428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Shape 874"/>
              <p:cNvSpPr/>
              <p:nvPr/>
            </p:nvSpPr>
            <p:spPr>
              <a:xfrm>
                <a:off x="6343650" y="3875088"/>
                <a:ext cx="159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42"/>
                    </a:moveTo>
                    <a:lnTo>
                      <a:pt x="108000" y="119999"/>
                    </a:lnTo>
                    <a:lnTo>
                      <a:pt x="120000" y="68571"/>
                    </a:lnTo>
                    <a:lnTo>
                      <a:pt x="12000" y="0"/>
                    </a:lnTo>
                    <a:lnTo>
                      <a:pt x="0" y="17142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Shape 875"/>
              <p:cNvSpPr/>
              <p:nvPr/>
            </p:nvSpPr>
            <p:spPr>
              <a:xfrm>
                <a:off x="6348413" y="3757613"/>
                <a:ext cx="144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0"/>
                    </a:moveTo>
                    <a:lnTo>
                      <a:pt x="53333" y="45000"/>
                    </a:lnTo>
                    <a:lnTo>
                      <a:pt x="0" y="105000"/>
                    </a:lnTo>
                    <a:lnTo>
                      <a:pt x="13333" y="120000"/>
                    </a:lnTo>
                    <a:lnTo>
                      <a:pt x="93333" y="60000"/>
                    </a:lnTo>
                    <a:lnTo>
                      <a:pt x="120000" y="15000"/>
                    </a:lnTo>
                    <a:lnTo>
                      <a:pt x="80000" y="0"/>
                    </a:lnTo>
                    <a:lnTo>
                      <a:pt x="800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Shape 876"/>
              <p:cNvSpPr/>
              <p:nvPr/>
            </p:nvSpPr>
            <p:spPr>
              <a:xfrm>
                <a:off x="6183313" y="3902076"/>
                <a:ext cx="159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000" y="80000"/>
                    </a:moveTo>
                    <a:lnTo>
                      <a:pt x="96000" y="20000"/>
                    </a:lnTo>
                    <a:lnTo>
                      <a:pt x="120000" y="0"/>
                    </a:lnTo>
                    <a:lnTo>
                      <a:pt x="84000" y="0"/>
                    </a:lnTo>
                    <a:lnTo>
                      <a:pt x="84000" y="0"/>
                    </a:lnTo>
                    <a:lnTo>
                      <a:pt x="12000" y="60000"/>
                    </a:lnTo>
                    <a:lnTo>
                      <a:pt x="0" y="120000"/>
                    </a:lnTo>
                    <a:lnTo>
                      <a:pt x="12000" y="120000"/>
                    </a:lnTo>
                    <a:lnTo>
                      <a:pt x="24000" y="8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Shape 877"/>
              <p:cNvSpPr/>
              <p:nvPr/>
            </p:nvSpPr>
            <p:spPr>
              <a:xfrm>
                <a:off x="6170613" y="3917951"/>
                <a:ext cx="126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120000"/>
                    </a:moveTo>
                    <a:lnTo>
                      <a:pt x="120000" y="0"/>
                    </a:lnTo>
                    <a:lnTo>
                      <a:pt x="75000" y="0"/>
                    </a:lnTo>
                    <a:lnTo>
                      <a:pt x="0" y="108000"/>
                    </a:lnTo>
                    <a:lnTo>
                      <a:pt x="3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Shape 878"/>
              <p:cNvSpPr/>
              <p:nvPr/>
            </p:nvSpPr>
            <p:spPr>
              <a:xfrm>
                <a:off x="6153150" y="3937001"/>
                <a:ext cx="126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5000" y="120000"/>
                    </a:moveTo>
                    <a:lnTo>
                      <a:pt x="60000" y="60000"/>
                    </a:lnTo>
                    <a:lnTo>
                      <a:pt x="120000" y="15000"/>
                    </a:lnTo>
                    <a:lnTo>
                      <a:pt x="105000" y="0"/>
                    </a:lnTo>
                    <a:lnTo>
                      <a:pt x="45000" y="45000"/>
                    </a:lnTo>
                    <a:lnTo>
                      <a:pt x="0" y="105000"/>
                    </a:lnTo>
                    <a:lnTo>
                      <a:pt x="45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Shape 879"/>
              <p:cNvSpPr/>
              <p:nvPr/>
            </p:nvSpPr>
            <p:spPr>
              <a:xfrm>
                <a:off x="6138863" y="3954463"/>
                <a:ext cx="144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3333" y="120000"/>
                    </a:moveTo>
                    <a:lnTo>
                      <a:pt x="80000" y="120000"/>
                    </a:lnTo>
                    <a:lnTo>
                      <a:pt x="80000" y="120000"/>
                    </a:lnTo>
                    <a:lnTo>
                      <a:pt x="120000" y="30000"/>
                    </a:lnTo>
                    <a:lnTo>
                      <a:pt x="93333" y="0"/>
                    </a:lnTo>
                    <a:lnTo>
                      <a:pt x="53333" y="75000"/>
                    </a:lnTo>
                    <a:lnTo>
                      <a:pt x="0" y="90000"/>
                    </a:lnTo>
                    <a:lnTo>
                      <a:pt x="13333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Shape 880"/>
              <p:cNvSpPr/>
              <p:nvPr/>
            </p:nvSpPr>
            <p:spPr>
              <a:xfrm>
                <a:off x="6118225" y="3963988"/>
                <a:ext cx="14400" cy="6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0000"/>
                    </a:moveTo>
                    <a:lnTo>
                      <a:pt x="40000" y="120000"/>
                    </a:lnTo>
                    <a:lnTo>
                      <a:pt x="40000" y="120000"/>
                    </a:lnTo>
                    <a:lnTo>
                      <a:pt x="120000" y="90000"/>
                    </a:lnTo>
                    <a:lnTo>
                      <a:pt x="120000" y="60000"/>
                    </a:lnTo>
                    <a:lnTo>
                      <a:pt x="53333" y="60000"/>
                    </a:lnTo>
                    <a:lnTo>
                      <a:pt x="13333" y="0"/>
                    </a:lnTo>
                    <a:lnTo>
                      <a:pt x="0" y="6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Shape 881"/>
              <p:cNvSpPr/>
              <p:nvPr/>
            </p:nvSpPr>
            <p:spPr>
              <a:xfrm>
                <a:off x="6099175" y="3957638"/>
                <a:ext cx="144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120000"/>
                    </a:moveTo>
                    <a:lnTo>
                      <a:pt x="120000" y="36000"/>
                    </a:lnTo>
                    <a:lnTo>
                      <a:pt x="120000" y="36000"/>
                    </a:lnTo>
                    <a:lnTo>
                      <a:pt x="106666" y="0"/>
                    </a:lnTo>
                    <a:lnTo>
                      <a:pt x="106666" y="12000"/>
                    </a:lnTo>
                    <a:lnTo>
                      <a:pt x="106666" y="12000"/>
                    </a:lnTo>
                    <a:lnTo>
                      <a:pt x="0" y="96000"/>
                    </a:lnTo>
                    <a:lnTo>
                      <a:pt x="4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Shape 882"/>
              <p:cNvSpPr/>
              <p:nvPr/>
            </p:nvSpPr>
            <p:spPr>
              <a:xfrm>
                <a:off x="6086475" y="3978276"/>
                <a:ext cx="126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5000" y="120000"/>
                    </a:moveTo>
                    <a:lnTo>
                      <a:pt x="45000" y="105000"/>
                    </a:lnTo>
                    <a:lnTo>
                      <a:pt x="120000" y="15000"/>
                    </a:lnTo>
                    <a:lnTo>
                      <a:pt x="90000" y="0"/>
                    </a:lnTo>
                    <a:lnTo>
                      <a:pt x="15000" y="90000"/>
                    </a:lnTo>
                    <a:lnTo>
                      <a:pt x="0" y="120000"/>
                    </a:lnTo>
                    <a:lnTo>
                      <a:pt x="45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Shape 883"/>
              <p:cNvSpPr/>
              <p:nvPr/>
            </p:nvSpPr>
            <p:spPr>
              <a:xfrm>
                <a:off x="6086475" y="3998913"/>
                <a:ext cx="126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lnTo>
                      <a:pt x="15000" y="20000"/>
                    </a:lnTo>
                    <a:lnTo>
                      <a:pt x="15000" y="60000"/>
                    </a:lnTo>
                    <a:lnTo>
                      <a:pt x="15000" y="60000"/>
                    </a:lnTo>
                    <a:lnTo>
                      <a:pt x="15000" y="20000"/>
                    </a:lnTo>
                    <a:lnTo>
                      <a:pt x="15000" y="60000"/>
                    </a:lnTo>
                    <a:lnTo>
                      <a:pt x="15000" y="60000"/>
                    </a:lnTo>
                    <a:lnTo>
                      <a:pt x="15000" y="60000"/>
                    </a:lnTo>
                    <a:lnTo>
                      <a:pt x="15000" y="60000"/>
                    </a:lnTo>
                    <a:lnTo>
                      <a:pt x="15000" y="60000"/>
                    </a:lnTo>
                    <a:lnTo>
                      <a:pt x="15000" y="60000"/>
                    </a:lnTo>
                    <a:lnTo>
                      <a:pt x="15000" y="60000"/>
                    </a:lnTo>
                    <a:lnTo>
                      <a:pt x="15000" y="20000"/>
                    </a:lnTo>
                    <a:lnTo>
                      <a:pt x="0" y="0"/>
                    </a:lnTo>
                    <a:lnTo>
                      <a:pt x="0" y="20000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15000" y="80000"/>
                    </a:lnTo>
                    <a:lnTo>
                      <a:pt x="120000" y="120000"/>
                    </a:lnTo>
                    <a:lnTo>
                      <a:pt x="120000" y="6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Shape 884"/>
              <p:cNvSpPr/>
              <p:nvPr/>
            </p:nvSpPr>
            <p:spPr>
              <a:xfrm>
                <a:off x="6099175" y="4010026"/>
                <a:ext cx="78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08000"/>
                    </a:moveTo>
                    <a:lnTo>
                      <a:pt x="72000" y="84000"/>
                    </a:lnTo>
                    <a:lnTo>
                      <a:pt x="72000" y="84000"/>
                    </a:lnTo>
                    <a:lnTo>
                      <a:pt x="120000" y="0"/>
                    </a:lnTo>
                    <a:lnTo>
                      <a:pt x="48000" y="0"/>
                    </a:lnTo>
                    <a:lnTo>
                      <a:pt x="0" y="108000"/>
                    </a:lnTo>
                    <a:lnTo>
                      <a:pt x="48000" y="108000"/>
                    </a:lnTo>
                    <a:lnTo>
                      <a:pt x="48000" y="120000"/>
                    </a:lnTo>
                    <a:lnTo>
                      <a:pt x="72000" y="120000"/>
                    </a:lnTo>
                    <a:lnTo>
                      <a:pt x="120000" y="108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Shape 885"/>
              <p:cNvSpPr/>
              <p:nvPr/>
            </p:nvSpPr>
            <p:spPr>
              <a:xfrm>
                <a:off x="6111875" y="4025901"/>
                <a:ext cx="78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08000"/>
                    </a:moveTo>
                    <a:lnTo>
                      <a:pt x="96000" y="24000"/>
                    </a:lnTo>
                    <a:lnTo>
                      <a:pt x="24000" y="0"/>
                    </a:lnTo>
                    <a:lnTo>
                      <a:pt x="0" y="36000"/>
                    </a:lnTo>
                    <a:lnTo>
                      <a:pt x="24000" y="36000"/>
                    </a:lnTo>
                    <a:lnTo>
                      <a:pt x="96000" y="120000"/>
                    </a:lnTo>
                    <a:lnTo>
                      <a:pt x="120000" y="108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Shape 886"/>
              <p:cNvSpPr/>
              <p:nvPr/>
            </p:nvSpPr>
            <p:spPr>
              <a:xfrm>
                <a:off x="6119813" y="4049713"/>
                <a:ext cx="9600" cy="15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000" y="120000"/>
                    </a:moveTo>
                    <a:lnTo>
                      <a:pt x="120000" y="120000"/>
                    </a:lnTo>
                    <a:lnTo>
                      <a:pt x="120000" y="120000"/>
                    </a:lnTo>
                    <a:lnTo>
                      <a:pt x="60000" y="0"/>
                    </a:lnTo>
                    <a:lnTo>
                      <a:pt x="0" y="0"/>
                    </a:lnTo>
                    <a:lnTo>
                      <a:pt x="60000" y="96000"/>
                    </a:lnTo>
                    <a:lnTo>
                      <a:pt x="100000" y="96000"/>
                    </a:lnTo>
                    <a:lnTo>
                      <a:pt x="100000" y="84000"/>
                    </a:lnTo>
                    <a:lnTo>
                      <a:pt x="60000" y="84000"/>
                    </a:lnTo>
                    <a:lnTo>
                      <a:pt x="100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Shape 887"/>
              <p:cNvSpPr/>
              <p:nvPr/>
            </p:nvSpPr>
            <p:spPr>
              <a:xfrm>
                <a:off x="6107113" y="4057651"/>
                <a:ext cx="12600" cy="1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000" y="75000"/>
                    </a:moveTo>
                    <a:lnTo>
                      <a:pt x="60000" y="45000"/>
                    </a:lnTo>
                    <a:lnTo>
                      <a:pt x="60000" y="45000"/>
                    </a:lnTo>
                    <a:lnTo>
                      <a:pt x="60000" y="30000"/>
                    </a:lnTo>
                    <a:lnTo>
                      <a:pt x="45000" y="45000"/>
                    </a:lnTo>
                    <a:lnTo>
                      <a:pt x="60000" y="45000"/>
                    </a:lnTo>
                    <a:lnTo>
                      <a:pt x="105000" y="120000"/>
                    </a:lnTo>
                    <a:lnTo>
                      <a:pt x="120000" y="120000"/>
                    </a:lnTo>
                    <a:lnTo>
                      <a:pt x="105000" y="75000"/>
                    </a:lnTo>
                    <a:lnTo>
                      <a:pt x="105000" y="75000"/>
                    </a:lnTo>
                    <a:lnTo>
                      <a:pt x="120000" y="90000"/>
                    </a:lnTo>
                    <a:lnTo>
                      <a:pt x="120000" y="75000"/>
                    </a:lnTo>
                    <a:lnTo>
                      <a:pt x="90000" y="3000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45000" y="0"/>
                    </a:lnTo>
                    <a:lnTo>
                      <a:pt x="45000" y="30000"/>
                    </a:lnTo>
                    <a:lnTo>
                      <a:pt x="0" y="45000"/>
                    </a:lnTo>
                    <a:lnTo>
                      <a:pt x="15000" y="75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Shape 888"/>
              <p:cNvSpPr/>
              <p:nvPr/>
            </p:nvSpPr>
            <p:spPr>
              <a:xfrm>
                <a:off x="6083300" y="4062413"/>
                <a:ext cx="15900" cy="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2000"/>
                    </a:moveTo>
                    <a:lnTo>
                      <a:pt x="120000" y="120000"/>
                    </a:lnTo>
                    <a:lnTo>
                      <a:pt x="120000" y="72000"/>
                    </a:lnTo>
                    <a:lnTo>
                      <a:pt x="24000" y="0"/>
                    </a:lnTo>
                    <a:lnTo>
                      <a:pt x="0" y="72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Shape 889"/>
              <p:cNvSpPr/>
              <p:nvPr/>
            </p:nvSpPr>
            <p:spPr>
              <a:xfrm>
                <a:off x="6067425" y="4060826"/>
                <a:ext cx="9600" cy="1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19999"/>
                    </a:moveTo>
                    <a:lnTo>
                      <a:pt x="60000" y="51428"/>
                    </a:lnTo>
                    <a:lnTo>
                      <a:pt x="60000" y="17142"/>
                    </a:lnTo>
                    <a:lnTo>
                      <a:pt x="40000" y="17142"/>
                    </a:lnTo>
                    <a:lnTo>
                      <a:pt x="60000" y="51428"/>
                    </a:lnTo>
                    <a:lnTo>
                      <a:pt x="60000" y="51428"/>
                    </a:lnTo>
                    <a:lnTo>
                      <a:pt x="60000" y="17142"/>
                    </a:lnTo>
                    <a:lnTo>
                      <a:pt x="60000" y="51428"/>
                    </a:lnTo>
                    <a:lnTo>
                      <a:pt x="60000" y="51428"/>
                    </a:lnTo>
                    <a:lnTo>
                      <a:pt x="120000" y="51428"/>
                    </a:lnTo>
                    <a:lnTo>
                      <a:pt x="12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40000" y="0"/>
                    </a:lnTo>
                    <a:lnTo>
                      <a:pt x="40000" y="0"/>
                    </a:lnTo>
                    <a:lnTo>
                      <a:pt x="0" y="17142"/>
                    </a:lnTo>
                    <a:lnTo>
                      <a:pt x="0" y="17142"/>
                    </a:lnTo>
                    <a:lnTo>
                      <a:pt x="0" y="119999"/>
                    </a:lnTo>
                    <a:lnTo>
                      <a:pt x="60000" y="119999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Shape 890"/>
              <p:cNvSpPr/>
              <p:nvPr/>
            </p:nvSpPr>
            <p:spPr>
              <a:xfrm>
                <a:off x="6046788" y="4071938"/>
                <a:ext cx="15900" cy="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000" y="120000"/>
                    </a:moveTo>
                    <a:lnTo>
                      <a:pt x="36000" y="120000"/>
                    </a:lnTo>
                    <a:lnTo>
                      <a:pt x="84000" y="60000"/>
                    </a:lnTo>
                    <a:lnTo>
                      <a:pt x="120000" y="60000"/>
                    </a:lnTo>
                    <a:lnTo>
                      <a:pt x="120000" y="0"/>
                    </a:lnTo>
                    <a:lnTo>
                      <a:pt x="72000" y="0"/>
                    </a:lnTo>
                    <a:lnTo>
                      <a:pt x="72000" y="0"/>
                    </a:lnTo>
                    <a:lnTo>
                      <a:pt x="0" y="100000"/>
                    </a:lnTo>
                    <a:lnTo>
                      <a:pt x="0" y="100000"/>
                    </a:lnTo>
                    <a:lnTo>
                      <a:pt x="24000" y="12000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Shape 891"/>
              <p:cNvSpPr/>
              <p:nvPr/>
            </p:nvSpPr>
            <p:spPr>
              <a:xfrm>
                <a:off x="6196013" y="3729038"/>
                <a:ext cx="169800" cy="18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953" y="101217"/>
                    </a:moveTo>
                    <a:lnTo>
                      <a:pt x="61682" y="96000"/>
                    </a:lnTo>
                    <a:lnTo>
                      <a:pt x="72897" y="96000"/>
                    </a:lnTo>
                    <a:lnTo>
                      <a:pt x="71775" y="98086"/>
                    </a:lnTo>
                    <a:lnTo>
                      <a:pt x="61682" y="98086"/>
                    </a:lnTo>
                    <a:lnTo>
                      <a:pt x="57196" y="103304"/>
                    </a:lnTo>
                    <a:lnTo>
                      <a:pt x="54953" y="101217"/>
                    </a:lnTo>
                    <a:close/>
                    <a:moveTo>
                      <a:pt x="43738" y="112695"/>
                    </a:moveTo>
                    <a:lnTo>
                      <a:pt x="52710" y="104347"/>
                    </a:lnTo>
                    <a:lnTo>
                      <a:pt x="53831" y="107478"/>
                    </a:lnTo>
                    <a:lnTo>
                      <a:pt x="45981" y="113739"/>
                    </a:lnTo>
                    <a:lnTo>
                      <a:pt x="43738" y="112695"/>
                    </a:lnTo>
                    <a:close/>
                    <a:moveTo>
                      <a:pt x="31401" y="116869"/>
                    </a:moveTo>
                    <a:lnTo>
                      <a:pt x="38130" y="117913"/>
                    </a:lnTo>
                    <a:lnTo>
                      <a:pt x="39252" y="114782"/>
                    </a:lnTo>
                    <a:lnTo>
                      <a:pt x="40373" y="117913"/>
                    </a:lnTo>
                    <a:lnTo>
                      <a:pt x="39252" y="120000"/>
                    </a:lnTo>
                    <a:lnTo>
                      <a:pt x="39252" y="120000"/>
                    </a:lnTo>
                    <a:lnTo>
                      <a:pt x="31401" y="120000"/>
                    </a:lnTo>
                    <a:lnTo>
                      <a:pt x="31401" y="116869"/>
                    </a:lnTo>
                    <a:close/>
                    <a:moveTo>
                      <a:pt x="16822" y="114782"/>
                    </a:moveTo>
                    <a:lnTo>
                      <a:pt x="25794" y="116869"/>
                    </a:lnTo>
                    <a:lnTo>
                      <a:pt x="25794" y="120000"/>
                    </a:lnTo>
                    <a:lnTo>
                      <a:pt x="14579" y="117913"/>
                    </a:lnTo>
                    <a:lnTo>
                      <a:pt x="16822" y="114782"/>
                    </a:lnTo>
                    <a:close/>
                    <a:moveTo>
                      <a:pt x="0" y="114782"/>
                    </a:moveTo>
                    <a:lnTo>
                      <a:pt x="10093" y="114782"/>
                    </a:lnTo>
                    <a:lnTo>
                      <a:pt x="10093" y="117913"/>
                    </a:lnTo>
                    <a:lnTo>
                      <a:pt x="0" y="116869"/>
                    </a:lnTo>
                    <a:lnTo>
                      <a:pt x="0" y="114782"/>
                    </a:lnTo>
                    <a:close/>
                    <a:moveTo>
                      <a:pt x="11214" y="107478"/>
                    </a:moveTo>
                    <a:lnTo>
                      <a:pt x="3364" y="113739"/>
                    </a:lnTo>
                    <a:lnTo>
                      <a:pt x="2242" y="112695"/>
                    </a:lnTo>
                    <a:lnTo>
                      <a:pt x="11214" y="106434"/>
                    </a:lnTo>
                    <a:lnTo>
                      <a:pt x="11214" y="107478"/>
                    </a:lnTo>
                    <a:close/>
                    <a:moveTo>
                      <a:pt x="25794" y="100173"/>
                    </a:moveTo>
                    <a:lnTo>
                      <a:pt x="16822" y="106434"/>
                    </a:lnTo>
                    <a:lnTo>
                      <a:pt x="14579" y="103304"/>
                    </a:lnTo>
                    <a:lnTo>
                      <a:pt x="24672" y="97043"/>
                    </a:lnTo>
                    <a:lnTo>
                      <a:pt x="25794" y="100173"/>
                    </a:lnTo>
                    <a:close/>
                    <a:moveTo>
                      <a:pt x="38130" y="92869"/>
                    </a:moveTo>
                    <a:lnTo>
                      <a:pt x="34766" y="100173"/>
                    </a:lnTo>
                    <a:lnTo>
                      <a:pt x="29158" y="100173"/>
                    </a:lnTo>
                    <a:lnTo>
                      <a:pt x="29158" y="97043"/>
                    </a:lnTo>
                    <a:lnTo>
                      <a:pt x="32523" y="97043"/>
                    </a:lnTo>
                    <a:lnTo>
                      <a:pt x="35887" y="92869"/>
                    </a:lnTo>
                    <a:lnTo>
                      <a:pt x="38130" y="92869"/>
                    </a:lnTo>
                    <a:close/>
                    <a:moveTo>
                      <a:pt x="39252" y="77217"/>
                    </a:moveTo>
                    <a:lnTo>
                      <a:pt x="38130" y="80347"/>
                    </a:lnTo>
                    <a:lnTo>
                      <a:pt x="38130" y="87652"/>
                    </a:lnTo>
                    <a:lnTo>
                      <a:pt x="35887" y="87652"/>
                    </a:lnTo>
                    <a:lnTo>
                      <a:pt x="34766" y="80347"/>
                    </a:lnTo>
                    <a:lnTo>
                      <a:pt x="35887" y="77217"/>
                    </a:lnTo>
                    <a:lnTo>
                      <a:pt x="39252" y="77217"/>
                    </a:lnTo>
                    <a:close/>
                    <a:moveTo>
                      <a:pt x="34766" y="70956"/>
                    </a:moveTo>
                    <a:lnTo>
                      <a:pt x="38130" y="68869"/>
                    </a:lnTo>
                    <a:lnTo>
                      <a:pt x="38130" y="66782"/>
                    </a:lnTo>
                    <a:lnTo>
                      <a:pt x="42616" y="69913"/>
                    </a:lnTo>
                    <a:lnTo>
                      <a:pt x="40373" y="73043"/>
                    </a:lnTo>
                    <a:lnTo>
                      <a:pt x="39252" y="70956"/>
                    </a:lnTo>
                    <a:lnTo>
                      <a:pt x="39252" y="70956"/>
                    </a:lnTo>
                    <a:lnTo>
                      <a:pt x="38130" y="69913"/>
                    </a:lnTo>
                    <a:lnTo>
                      <a:pt x="35887" y="73043"/>
                    </a:lnTo>
                    <a:lnTo>
                      <a:pt x="34766" y="70956"/>
                    </a:lnTo>
                    <a:close/>
                    <a:moveTo>
                      <a:pt x="24672" y="65739"/>
                    </a:moveTo>
                    <a:lnTo>
                      <a:pt x="32523" y="73043"/>
                    </a:lnTo>
                    <a:lnTo>
                      <a:pt x="31401" y="74086"/>
                    </a:lnTo>
                    <a:lnTo>
                      <a:pt x="23551" y="68869"/>
                    </a:lnTo>
                    <a:lnTo>
                      <a:pt x="24672" y="65739"/>
                    </a:lnTo>
                    <a:close/>
                    <a:moveTo>
                      <a:pt x="31401" y="56347"/>
                    </a:moveTo>
                    <a:lnTo>
                      <a:pt x="25794" y="57391"/>
                    </a:lnTo>
                    <a:lnTo>
                      <a:pt x="25794" y="57391"/>
                    </a:lnTo>
                    <a:lnTo>
                      <a:pt x="24672" y="62608"/>
                    </a:lnTo>
                    <a:lnTo>
                      <a:pt x="23551" y="62608"/>
                    </a:lnTo>
                    <a:lnTo>
                      <a:pt x="24672" y="57391"/>
                    </a:lnTo>
                    <a:lnTo>
                      <a:pt x="31401" y="50086"/>
                    </a:lnTo>
                    <a:lnTo>
                      <a:pt x="24672" y="56347"/>
                    </a:lnTo>
                    <a:lnTo>
                      <a:pt x="24672" y="56347"/>
                    </a:lnTo>
                    <a:lnTo>
                      <a:pt x="29158" y="53217"/>
                    </a:lnTo>
                    <a:lnTo>
                      <a:pt x="31401" y="56347"/>
                    </a:lnTo>
                    <a:close/>
                    <a:moveTo>
                      <a:pt x="31401" y="39652"/>
                    </a:moveTo>
                    <a:lnTo>
                      <a:pt x="34766" y="40695"/>
                    </a:lnTo>
                    <a:lnTo>
                      <a:pt x="34766" y="40695"/>
                    </a:lnTo>
                    <a:lnTo>
                      <a:pt x="34766" y="50086"/>
                    </a:lnTo>
                    <a:lnTo>
                      <a:pt x="31401" y="50086"/>
                    </a:lnTo>
                    <a:lnTo>
                      <a:pt x="32523" y="42782"/>
                    </a:lnTo>
                    <a:lnTo>
                      <a:pt x="31401" y="42782"/>
                    </a:lnTo>
                    <a:lnTo>
                      <a:pt x="31401" y="39652"/>
                    </a:lnTo>
                    <a:close/>
                    <a:moveTo>
                      <a:pt x="23551" y="32347"/>
                    </a:moveTo>
                    <a:lnTo>
                      <a:pt x="23551" y="32347"/>
                    </a:lnTo>
                    <a:lnTo>
                      <a:pt x="24672" y="32347"/>
                    </a:lnTo>
                    <a:lnTo>
                      <a:pt x="24672" y="39652"/>
                    </a:lnTo>
                    <a:lnTo>
                      <a:pt x="24672" y="39652"/>
                    </a:lnTo>
                    <a:lnTo>
                      <a:pt x="25794" y="39652"/>
                    </a:lnTo>
                    <a:lnTo>
                      <a:pt x="25794" y="42782"/>
                    </a:lnTo>
                    <a:lnTo>
                      <a:pt x="24672" y="40695"/>
                    </a:lnTo>
                    <a:lnTo>
                      <a:pt x="23551" y="40695"/>
                    </a:lnTo>
                    <a:lnTo>
                      <a:pt x="23551" y="40695"/>
                    </a:lnTo>
                    <a:lnTo>
                      <a:pt x="23551" y="39652"/>
                    </a:lnTo>
                    <a:lnTo>
                      <a:pt x="21308" y="33391"/>
                    </a:lnTo>
                    <a:lnTo>
                      <a:pt x="21308" y="33391"/>
                    </a:lnTo>
                    <a:lnTo>
                      <a:pt x="23551" y="32347"/>
                    </a:lnTo>
                    <a:close/>
                    <a:moveTo>
                      <a:pt x="14579" y="19826"/>
                    </a:moveTo>
                    <a:lnTo>
                      <a:pt x="16822" y="26086"/>
                    </a:lnTo>
                    <a:lnTo>
                      <a:pt x="20186" y="27130"/>
                    </a:lnTo>
                    <a:lnTo>
                      <a:pt x="17943" y="30260"/>
                    </a:lnTo>
                    <a:lnTo>
                      <a:pt x="14579" y="27130"/>
                    </a:lnTo>
                    <a:lnTo>
                      <a:pt x="14579" y="27130"/>
                    </a:lnTo>
                    <a:lnTo>
                      <a:pt x="11214" y="19826"/>
                    </a:lnTo>
                    <a:lnTo>
                      <a:pt x="14579" y="19826"/>
                    </a:lnTo>
                    <a:close/>
                    <a:moveTo>
                      <a:pt x="16822" y="10434"/>
                    </a:moveTo>
                    <a:lnTo>
                      <a:pt x="16822" y="12521"/>
                    </a:lnTo>
                    <a:lnTo>
                      <a:pt x="16822" y="13565"/>
                    </a:lnTo>
                    <a:lnTo>
                      <a:pt x="11214" y="10434"/>
                    </a:lnTo>
                    <a:lnTo>
                      <a:pt x="11214" y="10434"/>
                    </a:lnTo>
                    <a:lnTo>
                      <a:pt x="11214" y="10434"/>
                    </a:lnTo>
                    <a:lnTo>
                      <a:pt x="11214" y="10434"/>
                    </a:lnTo>
                    <a:lnTo>
                      <a:pt x="11214" y="10434"/>
                    </a:lnTo>
                    <a:lnTo>
                      <a:pt x="11214" y="12521"/>
                    </a:lnTo>
                    <a:lnTo>
                      <a:pt x="10093" y="10434"/>
                    </a:lnTo>
                    <a:lnTo>
                      <a:pt x="11214" y="10434"/>
                    </a:lnTo>
                    <a:lnTo>
                      <a:pt x="13457" y="15652"/>
                    </a:lnTo>
                    <a:lnTo>
                      <a:pt x="10093" y="15652"/>
                    </a:lnTo>
                    <a:lnTo>
                      <a:pt x="7850" y="12521"/>
                    </a:lnTo>
                    <a:lnTo>
                      <a:pt x="7850" y="10434"/>
                    </a:lnTo>
                    <a:lnTo>
                      <a:pt x="10093" y="10434"/>
                    </a:lnTo>
                    <a:lnTo>
                      <a:pt x="10093" y="9391"/>
                    </a:lnTo>
                    <a:lnTo>
                      <a:pt x="10093" y="9391"/>
                    </a:lnTo>
                    <a:lnTo>
                      <a:pt x="11214" y="9391"/>
                    </a:lnTo>
                    <a:lnTo>
                      <a:pt x="11214" y="9391"/>
                    </a:lnTo>
                    <a:lnTo>
                      <a:pt x="11214" y="9391"/>
                    </a:lnTo>
                    <a:lnTo>
                      <a:pt x="16822" y="10434"/>
                    </a:lnTo>
                    <a:lnTo>
                      <a:pt x="14579" y="10434"/>
                    </a:lnTo>
                    <a:lnTo>
                      <a:pt x="14579" y="10434"/>
                    </a:lnTo>
                    <a:lnTo>
                      <a:pt x="14579" y="10434"/>
                    </a:lnTo>
                    <a:lnTo>
                      <a:pt x="16822" y="10434"/>
                    </a:lnTo>
                    <a:close/>
                    <a:moveTo>
                      <a:pt x="28037" y="2086"/>
                    </a:moveTo>
                    <a:lnTo>
                      <a:pt x="17943" y="8347"/>
                    </a:lnTo>
                    <a:lnTo>
                      <a:pt x="16822" y="6260"/>
                    </a:lnTo>
                    <a:lnTo>
                      <a:pt x="25794" y="0"/>
                    </a:lnTo>
                    <a:lnTo>
                      <a:pt x="28037" y="2086"/>
                    </a:lnTo>
                    <a:close/>
                    <a:moveTo>
                      <a:pt x="40373" y="6260"/>
                    </a:moveTo>
                    <a:lnTo>
                      <a:pt x="31401" y="2086"/>
                    </a:lnTo>
                    <a:lnTo>
                      <a:pt x="31401" y="0"/>
                    </a:lnTo>
                    <a:lnTo>
                      <a:pt x="40373" y="3130"/>
                    </a:lnTo>
                    <a:lnTo>
                      <a:pt x="40373" y="6260"/>
                    </a:lnTo>
                    <a:close/>
                    <a:moveTo>
                      <a:pt x="54953" y="12521"/>
                    </a:moveTo>
                    <a:lnTo>
                      <a:pt x="45981" y="8347"/>
                    </a:lnTo>
                    <a:lnTo>
                      <a:pt x="45981" y="5217"/>
                    </a:lnTo>
                    <a:lnTo>
                      <a:pt x="54953" y="9391"/>
                    </a:lnTo>
                    <a:lnTo>
                      <a:pt x="54953" y="12521"/>
                    </a:lnTo>
                    <a:close/>
                    <a:moveTo>
                      <a:pt x="65046" y="21913"/>
                    </a:moveTo>
                    <a:lnTo>
                      <a:pt x="65046" y="19826"/>
                    </a:lnTo>
                    <a:lnTo>
                      <a:pt x="58317" y="13565"/>
                    </a:lnTo>
                    <a:lnTo>
                      <a:pt x="60560" y="12521"/>
                    </a:lnTo>
                    <a:lnTo>
                      <a:pt x="67289" y="16695"/>
                    </a:lnTo>
                    <a:lnTo>
                      <a:pt x="68411" y="19826"/>
                    </a:lnTo>
                    <a:lnTo>
                      <a:pt x="65046" y="21913"/>
                    </a:lnTo>
                    <a:close/>
                    <a:moveTo>
                      <a:pt x="79626" y="26086"/>
                    </a:moveTo>
                    <a:lnTo>
                      <a:pt x="75140" y="25043"/>
                    </a:lnTo>
                    <a:lnTo>
                      <a:pt x="70654" y="26086"/>
                    </a:lnTo>
                    <a:lnTo>
                      <a:pt x="70654" y="22956"/>
                    </a:lnTo>
                    <a:lnTo>
                      <a:pt x="75140" y="22956"/>
                    </a:lnTo>
                    <a:lnTo>
                      <a:pt x="75140" y="22956"/>
                    </a:lnTo>
                    <a:lnTo>
                      <a:pt x="79626" y="25043"/>
                    </a:lnTo>
                    <a:lnTo>
                      <a:pt x="79626" y="26086"/>
                    </a:lnTo>
                    <a:close/>
                    <a:moveTo>
                      <a:pt x="94205" y="27130"/>
                    </a:moveTo>
                    <a:lnTo>
                      <a:pt x="89719" y="29217"/>
                    </a:lnTo>
                    <a:lnTo>
                      <a:pt x="85233" y="27130"/>
                    </a:lnTo>
                    <a:lnTo>
                      <a:pt x="85233" y="26086"/>
                    </a:lnTo>
                    <a:lnTo>
                      <a:pt x="89719" y="26086"/>
                    </a:lnTo>
                    <a:lnTo>
                      <a:pt x="94205" y="25043"/>
                    </a:lnTo>
                    <a:lnTo>
                      <a:pt x="94205" y="27130"/>
                    </a:lnTo>
                    <a:close/>
                    <a:moveTo>
                      <a:pt x="108785" y="22956"/>
                    </a:moveTo>
                    <a:lnTo>
                      <a:pt x="108785" y="22956"/>
                    </a:lnTo>
                    <a:lnTo>
                      <a:pt x="108785" y="21913"/>
                    </a:lnTo>
                    <a:lnTo>
                      <a:pt x="111028" y="22956"/>
                    </a:lnTo>
                    <a:lnTo>
                      <a:pt x="100934" y="26086"/>
                    </a:lnTo>
                    <a:lnTo>
                      <a:pt x="99813" y="22956"/>
                    </a:lnTo>
                    <a:lnTo>
                      <a:pt x="108785" y="19826"/>
                    </a:lnTo>
                    <a:lnTo>
                      <a:pt x="111028" y="19826"/>
                    </a:lnTo>
                    <a:lnTo>
                      <a:pt x="108785" y="22956"/>
                    </a:lnTo>
                    <a:close/>
                    <a:moveTo>
                      <a:pt x="117757" y="32347"/>
                    </a:moveTo>
                    <a:lnTo>
                      <a:pt x="117757" y="32347"/>
                    </a:lnTo>
                    <a:lnTo>
                      <a:pt x="115514" y="25043"/>
                    </a:lnTo>
                    <a:lnTo>
                      <a:pt x="115514" y="25043"/>
                    </a:lnTo>
                    <a:lnTo>
                      <a:pt x="114392" y="25043"/>
                    </a:lnTo>
                    <a:lnTo>
                      <a:pt x="115514" y="21913"/>
                    </a:lnTo>
                    <a:lnTo>
                      <a:pt x="115514" y="21913"/>
                    </a:lnTo>
                    <a:lnTo>
                      <a:pt x="115514" y="21913"/>
                    </a:lnTo>
                    <a:lnTo>
                      <a:pt x="117757" y="22956"/>
                    </a:lnTo>
                    <a:lnTo>
                      <a:pt x="117757" y="22956"/>
                    </a:lnTo>
                    <a:lnTo>
                      <a:pt x="120000" y="32347"/>
                    </a:lnTo>
                    <a:lnTo>
                      <a:pt x="118878" y="33391"/>
                    </a:lnTo>
                    <a:lnTo>
                      <a:pt x="117757" y="32347"/>
                    </a:lnTo>
                    <a:close/>
                    <a:moveTo>
                      <a:pt x="114392" y="43826"/>
                    </a:moveTo>
                    <a:lnTo>
                      <a:pt x="111028" y="40695"/>
                    </a:lnTo>
                    <a:lnTo>
                      <a:pt x="108785" y="39652"/>
                    </a:lnTo>
                    <a:lnTo>
                      <a:pt x="115514" y="36521"/>
                    </a:lnTo>
                    <a:lnTo>
                      <a:pt x="115514" y="36521"/>
                    </a:lnTo>
                    <a:lnTo>
                      <a:pt x="115514" y="36521"/>
                    </a:lnTo>
                    <a:lnTo>
                      <a:pt x="117757" y="35478"/>
                    </a:lnTo>
                    <a:lnTo>
                      <a:pt x="118878" y="35478"/>
                    </a:lnTo>
                    <a:lnTo>
                      <a:pt x="118878" y="36521"/>
                    </a:lnTo>
                    <a:lnTo>
                      <a:pt x="117757" y="38608"/>
                    </a:lnTo>
                    <a:lnTo>
                      <a:pt x="117757" y="38608"/>
                    </a:lnTo>
                    <a:lnTo>
                      <a:pt x="114392" y="40695"/>
                    </a:lnTo>
                    <a:lnTo>
                      <a:pt x="115514" y="40695"/>
                    </a:lnTo>
                    <a:lnTo>
                      <a:pt x="114392" y="43826"/>
                    </a:lnTo>
                    <a:close/>
                    <a:moveTo>
                      <a:pt x="115514" y="54260"/>
                    </a:moveTo>
                    <a:lnTo>
                      <a:pt x="115514" y="54260"/>
                    </a:lnTo>
                    <a:lnTo>
                      <a:pt x="115514" y="54260"/>
                    </a:lnTo>
                    <a:lnTo>
                      <a:pt x="115514" y="56347"/>
                    </a:lnTo>
                    <a:lnTo>
                      <a:pt x="111028" y="50086"/>
                    </a:lnTo>
                    <a:lnTo>
                      <a:pt x="112149" y="45913"/>
                    </a:lnTo>
                    <a:lnTo>
                      <a:pt x="114392" y="46956"/>
                    </a:lnTo>
                    <a:lnTo>
                      <a:pt x="114392" y="49043"/>
                    </a:lnTo>
                    <a:lnTo>
                      <a:pt x="117757" y="54260"/>
                    </a:lnTo>
                    <a:lnTo>
                      <a:pt x="117757" y="54260"/>
                    </a:lnTo>
                    <a:lnTo>
                      <a:pt x="115514" y="54260"/>
                    </a:lnTo>
                    <a:close/>
                    <a:moveTo>
                      <a:pt x="104299" y="63652"/>
                    </a:moveTo>
                    <a:lnTo>
                      <a:pt x="108785" y="62608"/>
                    </a:lnTo>
                    <a:lnTo>
                      <a:pt x="112149" y="57391"/>
                    </a:lnTo>
                    <a:lnTo>
                      <a:pt x="114392" y="60521"/>
                    </a:lnTo>
                    <a:lnTo>
                      <a:pt x="111028" y="63652"/>
                    </a:lnTo>
                    <a:lnTo>
                      <a:pt x="111028" y="63652"/>
                    </a:lnTo>
                    <a:lnTo>
                      <a:pt x="105420" y="65739"/>
                    </a:lnTo>
                    <a:lnTo>
                      <a:pt x="104299" y="63652"/>
                    </a:lnTo>
                    <a:close/>
                    <a:moveTo>
                      <a:pt x="93084" y="70956"/>
                    </a:moveTo>
                    <a:lnTo>
                      <a:pt x="94205" y="70956"/>
                    </a:lnTo>
                    <a:lnTo>
                      <a:pt x="94205" y="69913"/>
                    </a:lnTo>
                    <a:lnTo>
                      <a:pt x="102056" y="69913"/>
                    </a:lnTo>
                    <a:lnTo>
                      <a:pt x="102056" y="69913"/>
                    </a:lnTo>
                    <a:lnTo>
                      <a:pt x="102056" y="68869"/>
                    </a:lnTo>
                    <a:lnTo>
                      <a:pt x="104299" y="69913"/>
                    </a:lnTo>
                    <a:lnTo>
                      <a:pt x="104299" y="69913"/>
                    </a:lnTo>
                    <a:lnTo>
                      <a:pt x="104299" y="69913"/>
                    </a:lnTo>
                    <a:lnTo>
                      <a:pt x="104299" y="70956"/>
                    </a:lnTo>
                    <a:lnTo>
                      <a:pt x="102056" y="70956"/>
                    </a:lnTo>
                    <a:lnTo>
                      <a:pt x="96448" y="73043"/>
                    </a:lnTo>
                    <a:lnTo>
                      <a:pt x="96448" y="73043"/>
                    </a:lnTo>
                    <a:lnTo>
                      <a:pt x="93084" y="70956"/>
                    </a:lnTo>
                    <a:close/>
                    <a:moveTo>
                      <a:pt x="104299" y="82434"/>
                    </a:moveTo>
                    <a:lnTo>
                      <a:pt x="94205" y="77217"/>
                    </a:lnTo>
                    <a:lnTo>
                      <a:pt x="96448" y="74086"/>
                    </a:lnTo>
                    <a:lnTo>
                      <a:pt x="104299" y="80347"/>
                    </a:lnTo>
                    <a:lnTo>
                      <a:pt x="104299" y="82434"/>
                    </a:lnTo>
                    <a:close/>
                    <a:moveTo>
                      <a:pt x="105420" y="96000"/>
                    </a:moveTo>
                    <a:lnTo>
                      <a:pt x="102056" y="90782"/>
                    </a:lnTo>
                    <a:lnTo>
                      <a:pt x="102056" y="90782"/>
                    </a:lnTo>
                    <a:lnTo>
                      <a:pt x="105420" y="86608"/>
                    </a:lnTo>
                    <a:lnTo>
                      <a:pt x="105420" y="86608"/>
                    </a:lnTo>
                    <a:lnTo>
                      <a:pt x="105420" y="86608"/>
                    </a:lnTo>
                    <a:lnTo>
                      <a:pt x="107663" y="84521"/>
                    </a:lnTo>
                    <a:lnTo>
                      <a:pt x="107663" y="84521"/>
                    </a:lnTo>
                    <a:lnTo>
                      <a:pt x="107663" y="84521"/>
                    </a:lnTo>
                    <a:lnTo>
                      <a:pt x="107663" y="86608"/>
                    </a:lnTo>
                    <a:lnTo>
                      <a:pt x="107663" y="87652"/>
                    </a:lnTo>
                    <a:lnTo>
                      <a:pt x="105420" y="90782"/>
                    </a:lnTo>
                    <a:lnTo>
                      <a:pt x="107663" y="93913"/>
                    </a:lnTo>
                    <a:lnTo>
                      <a:pt x="105420" y="96000"/>
                    </a:lnTo>
                    <a:close/>
                    <a:moveTo>
                      <a:pt x="93084" y="97043"/>
                    </a:moveTo>
                    <a:lnTo>
                      <a:pt x="102056" y="97043"/>
                    </a:lnTo>
                    <a:lnTo>
                      <a:pt x="102056" y="96000"/>
                    </a:lnTo>
                    <a:lnTo>
                      <a:pt x="104299" y="98086"/>
                    </a:lnTo>
                    <a:lnTo>
                      <a:pt x="102056" y="98086"/>
                    </a:lnTo>
                    <a:lnTo>
                      <a:pt x="102056" y="100173"/>
                    </a:lnTo>
                    <a:lnTo>
                      <a:pt x="93084" y="98086"/>
                    </a:lnTo>
                    <a:lnTo>
                      <a:pt x="93084" y="97043"/>
                    </a:lnTo>
                    <a:close/>
                    <a:moveTo>
                      <a:pt x="78504" y="96000"/>
                    </a:moveTo>
                    <a:lnTo>
                      <a:pt x="87476" y="97043"/>
                    </a:lnTo>
                    <a:lnTo>
                      <a:pt x="87476" y="98086"/>
                    </a:lnTo>
                    <a:lnTo>
                      <a:pt x="78504" y="98086"/>
                    </a:lnTo>
                    <a:lnTo>
                      <a:pt x="78504" y="960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2" name="Shape 892"/>
            <p:cNvSpPr/>
            <p:nvPr/>
          </p:nvSpPr>
          <p:spPr>
            <a:xfrm>
              <a:off x="4055853" y="3133608"/>
              <a:ext cx="595200" cy="494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258" y="18934"/>
                  </a:moveTo>
                  <a:lnTo>
                    <a:pt x="44258" y="18934"/>
                  </a:lnTo>
                  <a:lnTo>
                    <a:pt x="46083" y="18688"/>
                  </a:lnTo>
                  <a:lnTo>
                    <a:pt x="47680" y="18196"/>
                  </a:lnTo>
                  <a:lnTo>
                    <a:pt x="49505" y="17459"/>
                  </a:lnTo>
                  <a:lnTo>
                    <a:pt x="50646" y="16229"/>
                  </a:lnTo>
                  <a:lnTo>
                    <a:pt x="51558" y="14754"/>
                  </a:lnTo>
                  <a:lnTo>
                    <a:pt x="52699" y="13278"/>
                  </a:lnTo>
                  <a:lnTo>
                    <a:pt x="53155" y="11557"/>
                  </a:lnTo>
                  <a:lnTo>
                    <a:pt x="53384" y="9344"/>
                  </a:lnTo>
                  <a:lnTo>
                    <a:pt x="53384" y="9344"/>
                  </a:lnTo>
                  <a:lnTo>
                    <a:pt x="53155" y="7622"/>
                  </a:lnTo>
                  <a:lnTo>
                    <a:pt x="52699" y="5655"/>
                  </a:lnTo>
                  <a:lnTo>
                    <a:pt x="51558" y="4180"/>
                  </a:lnTo>
                  <a:lnTo>
                    <a:pt x="50646" y="2459"/>
                  </a:lnTo>
                  <a:lnTo>
                    <a:pt x="49505" y="1475"/>
                  </a:lnTo>
                  <a:lnTo>
                    <a:pt x="47680" y="737"/>
                  </a:lnTo>
                  <a:lnTo>
                    <a:pt x="46083" y="0"/>
                  </a:lnTo>
                  <a:lnTo>
                    <a:pt x="44258" y="0"/>
                  </a:lnTo>
                  <a:lnTo>
                    <a:pt x="44258" y="0"/>
                  </a:lnTo>
                  <a:lnTo>
                    <a:pt x="42661" y="0"/>
                  </a:lnTo>
                  <a:lnTo>
                    <a:pt x="41064" y="737"/>
                  </a:lnTo>
                  <a:lnTo>
                    <a:pt x="39467" y="1475"/>
                  </a:lnTo>
                  <a:lnTo>
                    <a:pt x="38098" y="2459"/>
                  </a:lnTo>
                  <a:lnTo>
                    <a:pt x="37186" y="4180"/>
                  </a:lnTo>
                  <a:lnTo>
                    <a:pt x="36045" y="5655"/>
                  </a:lnTo>
                  <a:lnTo>
                    <a:pt x="35589" y="7622"/>
                  </a:lnTo>
                  <a:lnTo>
                    <a:pt x="35361" y="9344"/>
                  </a:lnTo>
                  <a:lnTo>
                    <a:pt x="35361" y="9344"/>
                  </a:lnTo>
                  <a:lnTo>
                    <a:pt x="35589" y="11557"/>
                  </a:lnTo>
                  <a:lnTo>
                    <a:pt x="36045" y="13278"/>
                  </a:lnTo>
                  <a:lnTo>
                    <a:pt x="37186" y="14754"/>
                  </a:lnTo>
                  <a:lnTo>
                    <a:pt x="38098" y="16229"/>
                  </a:lnTo>
                  <a:lnTo>
                    <a:pt x="39467" y="17459"/>
                  </a:lnTo>
                  <a:lnTo>
                    <a:pt x="41064" y="18196"/>
                  </a:lnTo>
                  <a:lnTo>
                    <a:pt x="42661" y="18688"/>
                  </a:lnTo>
                  <a:lnTo>
                    <a:pt x="44258" y="18934"/>
                  </a:lnTo>
                  <a:lnTo>
                    <a:pt x="44258" y="18934"/>
                  </a:lnTo>
                  <a:close/>
                  <a:moveTo>
                    <a:pt x="75057" y="21885"/>
                  </a:moveTo>
                  <a:lnTo>
                    <a:pt x="75057" y="21885"/>
                  </a:lnTo>
                  <a:lnTo>
                    <a:pt x="76882" y="21885"/>
                  </a:lnTo>
                  <a:lnTo>
                    <a:pt x="78479" y="21147"/>
                  </a:lnTo>
                  <a:lnTo>
                    <a:pt x="80076" y="20409"/>
                  </a:lnTo>
                  <a:lnTo>
                    <a:pt x="81444" y="19180"/>
                  </a:lnTo>
                  <a:lnTo>
                    <a:pt x="82357" y="17704"/>
                  </a:lnTo>
                  <a:lnTo>
                    <a:pt x="83498" y="16229"/>
                  </a:lnTo>
                  <a:lnTo>
                    <a:pt x="83954" y="14262"/>
                  </a:lnTo>
                  <a:lnTo>
                    <a:pt x="84182" y="12540"/>
                  </a:lnTo>
                  <a:lnTo>
                    <a:pt x="84182" y="12540"/>
                  </a:lnTo>
                  <a:lnTo>
                    <a:pt x="83954" y="10327"/>
                  </a:lnTo>
                  <a:lnTo>
                    <a:pt x="83498" y="8606"/>
                  </a:lnTo>
                  <a:lnTo>
                    <a:pt x="82357" y="7131"/>
                  </a:lnTo>
                  <a:lnTo>
                    <a:pt x="81444" y="5655"/>
                  </a:lnTo>
                  <a:lnTo>
                    <a:pt x="80076" y="4426"/>
                  </a:lnTo>
                  <a:lnTo>
                    <a:pt x="78479" y="3688"/>
                  </a:lnTo>
                  <a:lnTo>
                    <a:pt x="76882" y="3196"/>
                  </a:lnTo>
                  <a:lnTo>
                    <a:pt x="75057" y="2950"/>
                  </a:lnTo>
                  <a:lnTo>
                    <a:pt x="75057" y="2950"/>
                  </a:lnTo>
                  <a:lnTo>
                    <a:pt x="73460" y="3196"/>
                  </a:lnTo>
                  <a:lnTo>
                    <a:pt x="71863" y="3688"/>
                  </a:lnTo>
                  <a:lnTo>
                    <a:pt x="70038" y="4426"/>
                  </a:lnTo>
                  <a:lnTo>
                    <a:pt x="68897" y="5655"/>
                  </a:lnTo>
                  <a:lnTo>
                    <a:pt x="67984" y="7131"/>
                  </a:lnTo>
                  <a:lnTo>
                    <a:pt x="66844" y="8606"/>
                  </a:lnTo>
                  <a:lnTo>
                    <a:pt x="66387" y="10327"/>
                  </a:lnTo>
                  <a:lnTo>
                    <a:pt x="66159" y="12540"/>
                  </a:lnTo>
                  <a:lnTo>
                    <a:pt x="66159" y="12540"/>
                  </a:lnTo>
                  <a:lnTo>
                    <a:pt x="66387" y="14262"/>
                  </a:lnTo>
                  <a:lnTo>
                    <a:pt x="66844" y="16229"/>
                  </a:lnTo>
                  <a:lnTo>
                    <a:pt x="67984" y="17704"/>
                  </a:lnTo>
                  <a:lnTo>
                    <a:pt x="68897" y="19180"/>
                  </a:lnTo>
                  <a:lnTo>
                    <a:pt x="70038" y="20409"/>
                  </a:lnTo>
                  <a:lnTo>
                    <a:pt x="71863" y="21147"/>
                  </a:lnTo>
                  <a:lnTo>
                    <a:pt x="73460" y="21885"/>
                  </a:lnTo>
                  <a:lnTo>
                    <a:pt x="75057" y="21885"/>
                  </a:lnTo>
                  <a:lnTo>
                    <a:pt x="75057" y="21885"/>
                  </a:lnTo>
                  <a:close/>
                  <a:moveTo>
                    <a:pt x="15741" y="28032"/>
                  </a:moveTo>
                  <a:lnTo>
                    <a:pt x="15741" y="28032"/>
                  </a:lnTo>
                  <a:lnTo>
                    <a:pt x="17110" y="28032"/>
                  </a:lnTo>
                  <a:lnTo>
                    <a:pt x="18707" y="27295"/>
                  </a:lnTo>
                  <a:lnTo>
                    <a:pt x="19847" y="26557"/>
                  </a:lnTo>
                  <a:lnTo>
                    <a:pt x="20988" y="25819"/>
                  </a:lnTo>
                  <a:lnTo>
                    <a:pt x="21901" y="24590"/>
                  </a:lnTo>
                  <a:lnTo>
                    <a:pt x="22585" y="23114"/>
                  </a:lnTo>
                  <a:lnTo>
                    <a:pt x="23041" y="21639"/>
                  </a:lnTo>
                  <a:lnTo>
                    <a:pt x="23041" y="20163"/>
                  </a:lnTo>
                  <a:lnTo>
                    <a:pt x="23041" y="20163"/>
                  </a:lnTo>
                  <a:lnTo>
                    <a:pt x="23041" y="18442"/>
                  </a:lnTo>
                  <a:lnTo>
                    <a:pt x="22585" y="16967"/>
                  </a:lnTo>
                  <a:lnTo>
                    <a:pt x="21901" y="15737"/>
                  </a:lnTo>
                  <a:lnTo>
                    <a:pt x="20988" y="14508"/>
                  </a:lnTo>
                  <a:lnTo>
                    <a:pt x="19847" y="13524"/>
                  </a:lnTo>
                  <a:lnTo>
                    <a:pt x="18707" y="12786"/>
                  </a:lnTo>
                  <a:lnTo>
                    <a:pt x="17110" y="12295"/>
                  </a:lnTo>
                  <a:lnTo>
                    <a:pt x="15741" y="12295"/>
                  </a:lnTo>
                  <a:lnTo>
                    <a:pt x="15741" y="12295"/>
                  </a:lnTo>
                  <a:lnTo>
                    <a:pt x="14372" y="12295"/>
                  </a:lnTo>
                  <a:lnTo>
                    <a:pt x="12775" y="12786"/>
                  </a:lnTo>
                  <a:lnTo>
                    <a:pt x="11634" y="13524"/>
                  </a:lnTo>
                  <a:lnTo>
                    <a:pt x="10722" y="14508"/>
                  </a:lnTo>
                  <a:lnTo>
                    <a:pt x="9581" y="15737"/>
                  </a:lnTo>
                  <a:lnTo>
                    <a:pt x="8897" y="16967"/>
                  </a:lnTo>
                  <a:lnTo>
                    <a:pt x="8441" y="18442"/>
                  </a:lnTo>
                  <a:lnTo>
                    <a:pt x="8441" y="20163"/>
                  </a:lnTo>
                  <a:lnTo>
                    <a:pt x="8441" y="20163"/>
                  </a:lnTo>
                  <a:lnTo>
                    <a:pt x="8441" y="21639"/>
                  </a:lnTo>
                  <a:lnTo>
                    <a:pt x="8897" y="23114"/>
                  </a:lnTo>
                  <a:lnTo>
                    <a:pt x="9581" y="24590"/>
                  </a:lnTo>
                  <a:lnTo>
                    <a:pt x="10722" y="25819"/>
                  </a:lnTo>
                  <a:lnTo>
                    <a:pt x="11634" y="26557"/>
                  </a:lnTo>
                  <a:lnTo>
                    <a:pt x="12775" y="27295"/>
                  </a:lnTo>
                  <a:lnTo>
                    <a:pt x="14372" y="28032"/>
                  </a:lnTo>
                  <a:lnTo>
                    <a:pt x="15741" y="28032"/>
                  </a:lnTo>
                  <a:lnTo>
                    <a:pt x="15741" y="28032"/>
                  </a:lnTo>
                  <a:close/>
                  <a:moveTo>
                    <a:pt x="103802" y="25819"/>
                  </a:moveTo>
                  <a:lnTo>
                    <a:pt x="103802" y="25819"/>
                  </a:lnTo>
                  <a:lnTo>
                    <a:pt x="105171" y="25573"/>
                  </a:lnTo>
                  <a:lnTo>
                    <a:pt x="106768" y="25081"/>
                  </a:lnTo>
                  <a:lnTo>
                    <a:pt x="107908" y="24590"/>
                  </a:lnTo>
                  <a:lnTo>
                    <a:pt x="108821" y="23360"/>
                  </a:lnTo>
                  <a:lnTo>
                    <a:pt x="109733" y="22131"/>
                  </a:lnTo>
                  <a:lnTo>
                    <a:pt x="110646" y="20901"/>
                  </a:lnTo>
                  <a:lnTo>
                    <a:pt x="111102" y="19672"/>
                  </a:lnTo>
                  <a:lnTo>
                    <a:pt x="111102" y="17704"/>
                  </a:lnTo>
                  <a:lnTo>
                    <a:pt x="111102" y="17704"/>
                  </a:lnTo>
                  <a:lnTo>
                    <a:pt x="111102" y="16229"/>
                  </a:lnTo>
                  <a:lnTo>
                    <a:pt x="110646" y="14754"/>
                  </a:lnTo>
                  <a:lnTo>
                    <a:pt x="109733" y="13278"/>
                  </a:lnTo>
                  <a:lnTo>
                    <a:pt x="108821" y="12295"/>
                  </a:lnTo>
                  <a:lnTo>
                    <a:pt x="107908" y="11311"/>
                  </a:lnTo>
                  <a:lnTo>
                    <a:pt x="106768" y="10327"/>
                  </a:lnTo>
                  <a:lnTo>
                    <a:pt x="105171" y="10081"/>
                  </a:lnTo>
                  <a:lnTo>
                    <a:pt x="103802" y="9836"/>
                  </a:lnTo>
                  <a:lnTo>
                    <a:pt x="103802" y="9836"/>
                  </a:lnTo>
                  <a:lnTo>
                    <a:pt x="102205" y="10081"/>
                  </a:lnTo>
                  <a:lnTo>
                    <a:pt x="100836" y="10327"/>
                  </a:lnTo>
                  <a:lnTo>
                    <a:pt x="99695" y="11311"/>
                  </a:lnTo>
                  <a:lnTo>
                    <a:pt x="98326" y="12295"/>
                  </a:lnTo>
                  <a:lnTo>
                    <a:pt x="97642" y="13278"/>
                  </a:lnTo>
                  <a:lnTo>
                    <a:pt x="96958" y="14754"/>
                  </a:lnTo>
                  <a:lnTo>
                    <a:pt x="96501" y="16229"/>
                  </a:lnTo>
                  <a:lnTo>
                    <a:pt x="96273" y="17704"/>
                  </a:lnTo>
                  <a:lnTo>
                    <a:pt x="96273" y="17704"/>
                  </a:lnTo>
                  <a:lnTo>
                    <a:pt x="96501" y="19672"/>
                  </a:lnTo>
                  <a:lnTo>
                    <a:pt x="96958" y="20901"/>
                  </a:lnTo>
                  <a:lnTo>
                    <a:pt x="97642" y="22131"/>
                  </a:lnTo>
                  <a:lnTo>
                    <a:pt x="98326" y="23360"/>
                  </a:lnTo>
                  <a:lnTo>
                    <a:pt x="99695" y="24590"/>
                  </a:lnTo>
                  <a:lnTo>
                    <a:pt x="100836" y="25081"/>
                  </a:lnTo>
                  <a:lnTo>
                    <a:pt x="102205" y="25573"/>
                  </a:lnTo>
                  <a:lnTo>
                    <a:pt x="103802" y="25819"/>
                  </a:lnTo>
                  <a:lnTo>
                    <a:pt x="103802" y="25819"/>
                  </a:lnTo>
                  <a:close/>
                  <a:moveTo>
                    <a:pt x="111787" y="29508"/>
                  </a:moveTo>
                  <a:lnTo>
                    <a:pt x="95589" y="29508"/>
                  </a:lnTo>
                  <a:lnTo>
                    <a:pt x="95589" y="29508"/>
                  </a:lnTo>
                  <a:lnTo>
                    <a:pt x="93764" y="29754"/>
                  </a:lnTo>
                  <a:lnTo>
                    <a:pt x="92167" y="30491"/>
                  </a:lnTo>
                  <a:lnTo>
                    <a:pt x="92167" y="30491"/>
                  </a:lnTo>
                  <a:lnTo>
                    <a:pt x="91711" y="29262"/>
                  </a:lnTo>
                  <a:lnTo>
                    <a:pt x="90570" y="28278"/>
                  </a:lnTo>
                  <a:lnTo>
                    <a:pt x="89657" y="27295"/>
                  </a:lnTo>
                  <a:lnTo>
                    <a:pt x="88745" y="26803"/>
                  </a:lnTo>
                  <a:lnTo>
                    <a:pt x="87604" y="26311"/>
                  </a:lnTo>
                  <a:lnTo>
                    <a:pt x="86235" y="26065"/>
                  </a:lnTo>
                  <a:lnTo>
                    <a:pt x="83954" y="25819"/>
                  </a:lnTo>
                  <a:lnTo>
                    <a:pt x="67072" y="25819"/>
                  </a:lnTo>
                  <a:lnTo>
                    <a:pt x="67072" y="25819"/>
                  </a:lnTo>
                  <a:lnTo>
                    <a:pt x="65247" y="25819"/>
                  </a:lnTo>
                  <a:lnTo>
                    <a:pt x="63193" y="26065"/>
                  </a:lnTo>
                  <a:lnTo>
                    <a:pt x="61596" y="26803"/>
                  </a:lnTo>
                  <a:lnTo>
                    <a:pt x="60912" y="27295"/>
                  </a:lnTo>
                  <a:lnTo>
                    <a:pt x="60228" y="28278"/>
                  </a:lnTo>
                  <a:lnTo>
                    <a:pt x="60228" y="28278"/>
                  </a:lnTo>
                  <a:lnTo>
                    <a:pt x="58631" y="26557"/>
                  </a:lnTo>
                  <a:lnTo>
                    <a:pt x="57034" y="25573"/>
                  </a:lnTo>
                  <a:lnTo>
                    <a:pt x="54980" y="24836"/>
                  </a:lnTo>
                  <a:lnTo>
                    <a:pt x="53155" y="24590"/>
                  </a:lnTo>
                  <a:lnTo>
                    <a:pt x="36273" y="24590"/>
                  </a:lnTo>
                  <a:lnTo>
                    <a:pt x="36273" y="24590"/>
                  </a:lnTo>
                  <a:lnTo>
                    <a:pt x="34676" y="24590"/>
                  </a:lnTo>
                  <a:lnTo>
                    <a:pt x="33307" y="25081"/>
                  </a:lnTo>
                  <a:lnTo>
                    <a:pt x="31939" y="25819"/>
                  </a:lnTo>
                  <a:lnTo>
                    <a:pt x="30570" y="26803"/>
                  </a:lnTo>
                  <a:lnTo>
                    <a:pt x="29657" y="28032"/>
                  </a:lnTo>
                  <a:lnTo>
                    <a:pt x="28517" y="29262"/>
                  </a:lnTo>
                  <a:lnTo>
                    <a:pt x="27604" y="30737"/>
                  </a:lnTo>
                  <a:lnTo>
                    <a:pt x="27148" y="32704"/>
                  </a:lnTo>
                  <a:lnTo>
                    <a:pt x="27148" y="32704"/>
                  </a:lnTo>
                  <a:lnTo>
                    <a:pt x="26235" y="32459"/>
                  </a:lnTo>
                  <a:lnTo>
                    <a:pt x="24638" y="32213"/>
                  </a:lnTo>
                  <a:lnTo>
                    <a:pt x="22129" y="31967"/>
                  </a:lnTo>
                  <a:lnTo>
                    <a:pt x="7984" y="31967"/>
                  </a:lnTo>
                  <a:lnTo>
                    <a:pt x="7984" y="31967"/>
                  </a:lnTo>
                  <a:lnTo>
                    <a:pt x="6615" y="32213"/>
                  </a:lnTo>
                  <a:lnTo>
                    <a:pt x="4790" y="32704"/>
                  </a:lnTo>
                  <a:lnTo>
                    <a:pt x="3650" y="33688"/>
                  </a:lnTo>
                  <a:lnTo>
                    <a:pt x="2509" y="34672"/>
                  </a:lnTo>
                  <a:lnTo>
                    <a:pt x="1368" y="36393"/>
                  </a:lnTo>
                  <a:lnTo>
                    <a:pt x="684" y="38114"/>
                  </a:lnTo>
                  <a:lnTo>
                    <a:pt x="228" y="39836"/>
                  </a:lnTo>
                  <a:lnTo>
                    <a:pt x="0" y="42049"/>
                  </a:lnTo>
                  <a:lnTo>
                    <a:pt x="0" y="66639"/>
                  </a:lnTo>
                  <a:lnTo>
                    <a:pt x="0" y="66639"/>
                  </a:lnTo>
                  <a:lnTo>
                    <a:pt x="0" y="68114"/>
                  </a:lnTo>
                  <a:lnTo>
                    <a:pt x="456" y="69590"/>
                  </a:lnTo>
                  <a:lnTo>
                    <a:pt x="912" y="69836"/>
                  </a:lnTo>
                  <a:lnTo>
                    <a:pt x="1368" y="70327"/>
                  </a:lnTo>
                  <a:lnTo>
                    <a:pt x="1825" y="70573"/>
                  </a:lnTo>
                  <a:lnTo>
                    <a:pt x="2737" y="70573"/>
                  </a:lnTo>
                  <a:lnTo>
                    <a:pt x="2737" y="70573"/>
                  </a:lnTo>
                  <a:lnTo>
                    <a:pt x="3650" y="70573"/>
                  </a:lnTo>
                  <a:lnTo>
                    <a:pt x="4106" y="70327"/>
                  </a:lnTo>
                  <a:lnTo>
                    <a:pt x="4562" y="69836"/>
                  </a:lnTo>
                  <a:lnTo>
                    <a:pt x="4790" y="69098"/>
                  </a:lnTo>
                  <a:lnTo>
                    <a:pt x="5247" y="68114"/>
                  </a:lnTo>
                  <a:lnTo>
                    <a:pt x="5475" y="66639"/>
                  </a:lnTo>
                  <a:lnTo>
                    <a:pt x="5475" y="66639"/>
                  </a:lnTo>
                  <a:lnTo>
                    <a:pt x="5475" y="40327"/>
                  </a:lnTo>
                  <a:lnTo>
                    <a:pt x="8897" y="40327"/>
                  </a:lnTo>
                  <a:lnTo>
                    <a:pt x="8897" y="40327"/>
                  </a:lnTo>
                  <a:lnTo>
                    <a:pt x="8669" y="104508"/>
                  </a:lnTo>
                  <a:lnTo>
                    <a:pt x="8669" y="104508"/>
                  </a:lnTo>
                  <a:lnTo>
                    <a:pt x="8897" y="106475"/>
                  </a:lnTo>
                  <a:lnTo>
                    <a:pt x="9353" y="108196"/>
                  </a:lnTo>
                  <a:lnTo>
                    <a:pt x="10266" y="109426"/>
                  </a:lnTo>
                  <a:lnTo>
                    <a:pt x="10950" y="110163"/>
                  </a:lnTo>
                  <a:lnTo>
                    <a:pt x="11863" y="110655"/>
                  </a:lnTo>
                  <a:lnTo>
                    <a:pt x="12547" y="111147"/>
                  </a:lnTo>
                  <a:lnTo>
                    <a:pt x="14372" y="111147"/>
                  </a:lnTo>
                  <a:lnTo>
                    <a:pt x="18022" y="111147"/>
                  </a:lnTo>
                  <a:lnTo>
                    <a:pt x="18022" y="111147"/>
                  </a:lnTo>
                  <a:lnTo>
                    <a:pt x="19619" y="111147"/>
                  </a:lnTo>
                  <a:lnTo>
                    <a:pt x="20304" y="110409"/>
                  </a:lnTo>
                  <a:lnTo>
                    <a:pt x="21216" y="109918"/>
                  </a:lnTo>
                  <a:lnTo>
                    <a:pt x="22129" y="109180"/>
                  </a:lnTo>
                  <a:lnTo>
                    <a:pt x="22585" y="107704"/>
                  </a:lnTo>
                  <a:lnTo>
                    <a:pt x="23041" y="105737"/>
                  </a:lnTo>
                  <a:lnTo>
                    <a:pt x="23269" y="103524"/>
                  </a:lnTo>
                  <a:lnTo>
                    <a:pt x="23269" y="103524"/>
                  </a:lnTo>
                  <a:lnTo>
                    <a:pt x="23269" y="70573"/>
                  </a:lnTo>
                  <a:lnTo>
                    <a:pt x="23269" y="40327"/>
                  </a:lnTo>
                  <a:lnTo>
                    <a:pt x="26692" y="40327"/>
                  </a:lnTo>
                  <a:lnTo>
                    <a:pt x="26692" y="67377"/>
                  </a:lnTo>
                  <a:lnTo>
                    <a:pt x="26692" y="67377"/>
                  </a:lnTo>
                  <a:lnTo>
                    <a:pt x="26920" y="68852"/>
                  </a:lnTo>
                  <a:lnTo>
                    <a:pt x="27376" y="70081"/>
                  </a:lnTo>
                  <a:lnTo>
                    <a:pt x="28060" y="70573"/>
                  </a:lnTo>
                  <a:lnTo>
                    <a:pt x="29429" y="70573"/>
                  </a:lnTo>
                  <a:lnTo>
                    <a:pt x="29429" y="70573"/>
                  </a:lnTo>
                  <a:lnTo>
                    <a:pt x="30570" y="70573"/>
                  </a:lnTo>
                  <a:lnTo>
                    <a:pt x="31254" y="69836"/>
                  </a:lnTo>
                  <a:lnTo>
                    <a:pt x="31711" y="68606"/>
                  </a:lnTo>
                  <a:lnTo>
                    <a:pt x="31939" y="67131"/>
                  </a:lnTo>
                  <a:lnTo>
                    <a:pt x="31939" y="67131"/>
                  </a:lnTo>
                  <a:lnTo>
                    <a:pt x="31939" y="35655"/>
                  </a:lnTo>
                  <a:lnTo>
                    <a:pt x="35133" y="35655"/>
                  </a:lnTo>
                  <a:lnTo>
                    <a:pt x="35133" y="35655"/>
                  </a:lnTo>
                  <a:lnTo>
                    <a:pt x="35133" y="110655"/>
                  </a:lnTo>
                  <a:lnTo>
                    <a:pt x="35133" y="110655"/>
                  </a:lnTo>
                  <a:lnTo>
                    <a:pt x="35361" y="113360"/>
                  </a:lnTo>
                  <a:lnTo>
                    <a:pt x="35817" y="115573"/>
                  </a:lnTo>
                  <a:lnTo>
                    <a:pt x="36501" y="117049"/>
                  </a:lnTo>
                  <a:lnTo>
                    <a:pt x="37642" y="118032"/>
                  </a:lnTo>
                  <a:lnTo>
                    <a:pt x="38555" y="119016"/>
                  </a:lnTo>
                  <a:lnTo>
                    <a:pt x="39695" y="119754"/>
                  </a:lnTo>
                  <a:lnTo>
                    <a:pt x="40608" y="120000"/>
                  </a:lnTo>
                  <a:lnTo>
                    <a:pt x="41749" y="120000"/>
                  </a:lnTo>
                  <a:lnTo>
                    <a:pt x="48136" y="120000"/>
                  </a:lnTo>
                  <a:lnTo>
                    <a:pt x="48136" y="120000"/>
                  </a:lnTo>
                  <a:lnTo>
                    <a:pt x="49277" y="120000"/>
                  </a:lnTo>
                  <a:lnTo>
                    <a:pt x="50190" y="119754"/>
                  </a:lnTo>
                  <a:lnTo>
                    <a:pt x="51102" y="118770"/>
                  </a:lnTo>
                  <a:lnTo>
                    <a:pt x="51787" y="118032"/>
                  </a:lnTo>
                  <a:lnTo>
                    <a:pt x="52927" y="116803"/>
                  </a:lnTo>
                  <a:lnTo>
                    <a:pt x="53384" y="114836"/>
                  </a:lnTo>
                  <a:lnTo>
                    <a:pt x="53840" y="112377"/>
                  </a:lnTo>
                  <a:lnTo>
                    <a:pt x="54068" y="109426"/>
                  </a:lnTo>
                  <a:lnTo>
                    <a:pt x="54068" y="109426"/>
                  </a:lnTo>
                  <a:lnTo>
                    <a:pt x="54068" y="71311"/>
                  </a:lnTo>
                  <a:lnTo>
                    <a:pt x="54068" y="35655"/>
                  </a:lnTo>
                  <a:lnTo>
                    <a:pt x="57490" y="35655"/>
                  </a:lnTo>
                  <a:lnTo>
                    <a:pt x="57490" y="35655"/>
                  </a:lnTo>
                  <a:lnTo>
                    <a:pt x="57490" y="66393"/>
                  </a:lnTo>
                  <a:lnTo>
                    <a:pt x="57490" y="66393"/>
                  </a:lnTo>
                  <a:lnTo>
                    <a:pt x="57490" y="68114"/>
                  </a:lnTo>
                  <a:lnTo>
                    <a:pt x="57946" y="69590"/>
                  </a:lnTo>
                  <a:lnTo>
                    <a:pt x="58174" y="70081"/>
                  </a:lnTo>
                  <a:lnTo>
                    <a:pt x="58631" y="70327"/>
                  </a:lnTo>
                  <a:lnTo>
                    <a:pt x="60228" y="70573"/>
                  </a:lnTo>
                  <a:lnTo>
                    <a:pt x="60228" y="70573"/>
                  </a:lnTo>
                  <a:lnTo>
                    <a:pt x="60684" y="70573"/>
                  </a:lnTo>
                  <a:lnTo>
                    <a:pt x="61140" y="70327"/>
                  </a:lnTo>
                  <a:lnTo>
                    <a:pt x="61596" y="70081"/>
                  </a:lnTo>
                  <a:lnTo>
                    <a:pt x="61825" y="69590"/>
                  </a:lnTo>
                  <a:lnTo>
                    <a:pt x="62053" y="68114"/>
                  </a:lnTo>
                  <a:lnTo>
                    <a:pt x="62281" y="66393"/>
                  </a:lnTo>
                  <a:lnTo>
                    <a:pt x="62281" y="66393"/>
                  </a:lnTo>
                  <a:lnTo>
                    <a:pt x="62281" y="37377"/>
                  </a:lnTo>
                  <a:lnTo>
                    <a:pt x="65475" y="37377"/>
                  </a:lnTo>
                  <a:lnTo>
                    <a:pt x="65475" y="37377"/>
                  </a:lnTo>
                  <a:lnTo>
                    <a:pt x="65703" y="109672"/>
                  </a:lnTo>
                  <a:lnTo>
                    <a:pt x="65703" y="109672"/>
                  </a:lnTo>
                  <a:lnTo>
                    <a:pt x="65931" y="112377"/>
                  </a:lnTo>
                  <a:lnTo>
                    <a:pt x="66387" y="114344"/>
                  </a:lnTo>
                  <a:lnTo>
                    <a:pt x="67300" y="116311"/>
                  </a:lnTo>
                  <a:lnTo>
                    <a:pt x="68441" y="117295"/>
                  </a:lnTo>
                  <a:lnTo>
                    <a:pt x="69353" y="118032"/>
                  </a:lnTo>
                  <a:lnTo>
                    <a:pt x="70494" y="118524"/>
                  </a:lnTo>
                  <a:lnTo>
                    <a:pt x="71406" y="119016"/>
                  </a:lnTo>
                  <a:lnTo>
                    <a:pt x="72547" y="119016"/>
                  </a:lnTo>
                  <a:lnTo>
                    <a:pt x="78935" y="119016"/>
                  </a:lnTo>
                  <a:lnTo>
                    <a:pt x="78935" y="119016"/>
                  </a:lnTo>
                  <a:lnTo>
                    <a:pt x="80076" y="119016"/>
                  </a:lnTo>
                  <a:lnTo>
                    <a:pt x="80988" y="118524"/>
                  </a:lnTo>
                  <a:lnTo>
                    <a:pt x="81901" y="118032"/>
                  </a:lnTo>
                  <a:lnTo>
                    <a:pt x="82585" y="117295"/>
                  </a:lnTo>
                  <a:lnTo>
                    <a:pt x="83726" y="115819"/>
                  </a:lnTo>
                  <a:lnTo>
                    <a:pt x="84410" y="113852"/>
                  </a:lnTo>
                  <a:lnTo>
                    <a:pt x="84866" y="111639"/>
                  </a:lnTo>
                  <a:lnTo>
                    <a:pt x="85095" y="108688"/>
                  </a:lnTo>
                  <a:lnTo>
                    <a:pt x="85095" y="108688"/>
                  </a:lnTo>
                  <a:lnTo>
                    <a:pt x="85095" y="71311"/>
                  </a:lnTo>
                  <a:lnTo>
                    <a:pt x="85095" y="37377"/>
                  </a:lnTo>
                  <a:lnTo>
                    <a:pt x="88517" y="37377"/>
                  </a:lnTo>
                  <a:lnTo>
                    <a:pt x="88517" y="37377"/>
                  </a:lnTo>
                  <a:lnTo>
                    <a:pt x="88517" y="66393"/>
                  </a:lnTo>
                  <a:lnTo>
                    <a:pt x="88517" y="66393"/>
                  </a:lnTo>
                  <a:lnTo>
                    <a:pt x="88517" y="68114"/>
                  </a:lnTo>
                  <a:lnTo>
                    <a:pt x="88973" y="69590"/>
                  </a:lnTo>
                  <a:lnTo>
                    <a:pt x="89201" y="70081"/>
                  </a:lnTo>
                  <a:lnTo>
                    <a:pt x="89657" y="70327"/>
                  </a:lnTo>
                  <a:lnTo>
                    <a:pt x="90114" y="70573"/>
                  </a:lnTo>
                  <a:lnTo>
                    <a:pt x="90570" y="70573"/>
                  </a:lnTo>
                  <a:lnTo>
                    <a:pt x="90570" y="70573"/>
                  </a:lnTo>
                  <a:lnTo>
                    <a:pt x="91939" y="70573"/>
                  </a:lnTo>
                  <a:lnTo>
                    <a:pt x="92851" y="70081"/>
                  </a:lnTo>
                  <a:lnTo>
                    <a:pt x="93307" y="68852"/>
                  </a:lnTo>
                  <a:lnTo>
                    <a:pt x="93536" y="67622"/>
                  </a:lnTo>
                  <a:lnTo>
                    <a:pt x="93536" y="67622"/>
                  </a:lnTo>
                  <a:lnTo>
                    <a:pt x="93536" y="55327"/>
                  </a:lnTo>
                  <a:lnTo>
                    <a:pt x="93536" y="40327"/>
                  </a:lnTo>
                  <a:lnTo>
                    <a:pt x="96958" y="40327"/>
                  </a:lnTo>
                  <a:lnTo>
                    <a:pt x="96958" y="40327"/>
                  </a:lnTo>
                  <a:lnTo>
                    <a:pt x="96958" y="101065"/>
                  </a:lnTo>
                  <a:lnTo>
                    <a:pt x="96958" y="101065"/>
                  </a:lnTo>
                  <a:lnTo>
                    <a:pt x="96958" y="103524"/>
                  </a:lnTo>
                  <a:lnTo>
                    <a:pt x="97414" y="105000"/>
                  </a:lnTo>
                  <a:lnTo>
                    <a:pt x="97642" y="106229"/>
                  </a:lnTo>
                  <a:lnTo>
                    <a:pt x="98098" y="107459"/>
                  </a:lnTo>
                  <a:lnTo>
                    <a:pt x="99011" y="108196"/>
                  </a:lnTo>
                  <a:lnTo>
                    <a:pt x="99695" y="108688"/>
                  </a:lnTo>
                  <a:lnTo>
                    <a:pt x="100380" y="108934"/>
                  </a:lnTo>
                  <a:lnTo>
                    <a:pt x="101064" y="108934"/>
                  </a:lnTo>
                  <a:lnTo>
                    <a:pt x="107224" y="108934"/>
                  </a:lnTo>
                  <a:lnTo>
                    <a:pt x="107224" y="108934"/>
                  </a:lnTo>
                  <a:lnTo>
                    <a:pt x="107908" y="108934"/>
                  </a:lnTo>
                  <a:lnTo>
                    <a:pt x="108593" y="108688"/>
                  </a:lnTo>
                  <a:lnTo>
                    <a:pt x="109277" y="108196"/>
                  </a:lnTo>
                  <a:lnTo>
                    <a:pt x="109961" y="107459"/>
                  </a:lnTo>
                  <a:lnTo>
                    <a:pt x="110646" y="106229"/>
                  </a:lnTo>
                  <a:lnTo>
                    <a:pt x="111102" y="104754"/>
                  </a:lnTo>
                  <a:lnTo>
                    <a:pt x="111330" y="102786"/>
                  </a:lnTo>
                  <a:lnTo>
                    <a:pt x="111558" y="100081"/>
                  </a:lnTo>
                  <a:lnTo>
                    <a:pt x="111558" y="100081"/>
                  </a:lnTo>
                  <a:lnTo>
                    <a:pt x="111558" y="68606"/>
                  </a:lnTo>
                  <a:lnTo>
                    <a:pt x="111558" y="40327"/>
                  </a:lnTo>
                  <a:lnTo>
                    <a:pt x="114980" y="40327"/>
                  </a:lnTo>
                  <a:lnTo>
                    <a:pt x="114980" y="40327"/>
                  </a:lnTo>
                  <a:lnTo>
                    <a:pt x="114980" y="67377"/>
                  </a:lnTo>
                  <a:lnTo>
                    <a:pt x="114980" y="67377"/>
                  </a:lnTo>
                  <a:lnTo>
                    <a:pt x="114980" y="68606"/>
                  </a:lnTo>
                  <a:lnTo>
                    <a:pt x="115665" y="69836"/>
                  </a:lnTo>
                  <a:lnTo>
                    <a:pt x="116349" y="70327"/>
                  </a:lnTo>
                  <a:lnTo>
                    <a:pt x="117490" y="70573"/>
                  </a:lnTo>
                  <a:lnTo>
                    <a:pt x="117490" y="70573"/>
                  </a:lnTo>
                  <a:lnTo>
                    <a:pt x="118631" y="70327"/>
                  </a:lnTo>
                  <a:lnTo>
                    <a:pt x="119315" y="69836"/>
                  </a:lnTo>
                  <a:lnTo>
                    <a:pt x="119771" y="68606"/>
                  </a:lnTo>
                  <a:lnTo>
                    <a:pt x="120000" y="67377"/>
                  </a:lnTo>
                  <a:lnTo>
                    <a:pt x="120000" y="41311"/>
                  </a:lnTo>
                  <a:lnTo>
                    <a:pt x="120000" y="41311"/>
                  </a:lnTo>
                  <a:lnTo>
                    <a:pt x="119771" y="39098"/>
                  </a:lnTo>
                  <a:lnTo>
                    <a:pt x="119315" y="37131"/>
                  </a:lnTo>
                  <a:lnTo>
                    <a:pt x="118631" y="34918"/>
                  </a:lnTo>
                  <a:lnTo>
                    <a:pt x="117490" y="33442"/>
                  </a:lnTo>
                  <a:lnTo>
                    <a:pt x="116349" y="31967"/>
                  </a:lnTo>
                  <a:lnTo>
                    <a:pt x="114980" y="30491"/>
                  </a:lnTo>
                  <a:lnTo>
                    <a:pt x="113384" y="29754"/>
                  </a:lnTo>
                  <a:lnTo>
                    <a:pt x="111787" y="29508"/>
                  </a:lnTo>
                  <a:lnTo>
                    <a:pt x="111787" y="29508"/>
                  </a:lnTo>
                  <a:close/>
                </a:path>
              </a:pathLst>
            </a:custGeom>
            <a:solidFill>
              <a:srgbClr val="B7CCE4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1800"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>
              <a:off x="5666927" y="2802018"/>
              <a:ext cx="996000" cy="82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889" y="112405"/>
                  </a:moveTo>
                  <a:lnTo>
                    <a:pt x="116889" y="105759"/>
                  </a:lnTo>
                  <a:lnTo>
                    <a:pt x="113124" y="105759"/>
                  </a:lnTo>
                  <a:lnTo>
                    <a:pt x="113124" y="77088"/>
                  </a:lnTo>
                  <a:lnTo>
                    <a:pt x="114761" y="77088"/>
                  </a:lnTo>
                  <a:lnTo>
                    <a:pt x="114761" y="71772"/>
                  </a:lnTo>
                  <a:lnTo>
                    <a:pt x="113124" y="71772"/>
                  </a:lnTo>
                  <a:lnTo>
                    <a:pt x="113124" y="71582"/>
                  </a:lnTo>
                  <a:lnTo>
                    <a:pt x="82673" y="64936"/>
                  </a:lnTo>
                  <a:lnTo>
                    <a:pt x="82673" y="52215"/>
                  </a:lnTo>
                  <a:lnTo>
                    <a:pt x="84311" y="52215"/>
                  </a:lnTo>
                  <a:lnTo>
                    <a:pt x="84311" y="46518"/>
                  </a:lnTo>
                  <a:lnTo>
                    <a:pt x="81691" y="46518"/>
                  </a:lnTo>
                  <a:lnTo>
                    <a:pt x="81691" y="46518"/>
                  </a:lnTo>
                  <a:lnTo>
                    <a:pt x="81527" y="44430"/>
                  </a:lnTo>
                  <a:lnTo>
                    <a:pt x="81200" y="42341"/>
                  </a:lnTo>
                  <a:lnTo>
                    <a:pt x="80709" y="40443"/>
                  </a:lnTo>
                  <a:lnTo>
                    <a:pt x="80054" y="38354"/>
                  </a:lnTo>
                  <a:lnTo>
                    <a:pt x="79236" y="36455"/>
                  </a:lnTo>
                  <a:lnTo>
                    <a:pt x="78253" y="34746"/>
                  </a:lnTo>
                  <a:lnTo>
                    <a:pt x="77107" y="33037"/>
                  </a:lnTo>
                  <a:lnTo>
                    <a:pt x="75961" y="31518"/>
                  </a:lnTo>
                  <a:lnTo>
                    <a:pt x="74815" y="30000"/>
                  </a:lnTo>
                  <a:lnTo>
                    <a:pt x="73506" y="28670"/>
                  </a:lnTo>
                  <a:lnTo>
                    <a:pt x="72032" y="27341"/>
                  </a:lnTo>
                  <a:lnTo>
                    <a:pt x="70559" y="26202"/>
                  </a:lnTo>
                  <a:lnTo>
                    <a:pt x="68758" y="25253"/>
                  </a:lnTo>
                  <a:lnTo>
                    <a:pt x="67121" y="24493"/>
                  </a:lnTo>
                  <a:lnTo>
                    <a:pt x="65484" y="23924"/>
                  </a:lnTo>
                  <a:lnTo>
                    <a:pt x="63683" y="23544"/>
                  </a:lnTo>
                  <a:lnTo>
                    <a:pt x="63683" y="23544"/>
                  </a:lnTo>
                  <a:lnTo>
                    <a:pt x="63683" y="23164"/>
                  </a:lnTo>
                  <a:lnTo>
                    <a:pt x="63683" y="23164"/>
                  </a:lnTo>
                  <a:lnTo>
                    <a:pt x="63519" y="22025"/>
                  </a:lnTo>
                  <a:lnTo>
                    <a:pt x="63192" y="21075"/>
                  </a:lnTo>
                  <a:lnTo>
                    <a:pt x="62537" y="20126"/>
                  </a:lnTo>
                  <a:lnTo>
                    <a:pt x="61718" y="19556"/>
                  </a:lnTo>
                  <a:lnTo>
                    <a:pt x="61718" y="19556"/>
                  </a:lnTo>
                  <a:lnTo>
                    <a:pt x="60736" y="7974"/>
                  </a:lnTo>
                  <a:lnTo>
                    <a:pt x="59918" y="0"/>
                  </a:lnTo>
                  <a:lnTo>
                    <a:pt x="59918" y="0"/>
                  </a:lnTo>
                  <a:lnTo>
                    <a:pt x="59263" y="7974"/>
                  </a:lnTo>
                  <a:lnTo>
                    <a:pt x="58444" y="19556"/>
                  </a:lnTo>
                  <a:lnTo>
                    <a:pt x="58444" y="19556"/>
                  </a:lnTo>
                  <a:lnTo>
                    <a:pt x="57626" y="20126"/>
                  </a:lnTo>
                  <a:lnTo>
                    <a:pt x="56971" y="21075"/>
                  </a:lnTo>
                  <a:lnTo>
                    <a:pt x="56643" y="22025"/>
                  </a:lnTo>
                  <a:lnTo>
                    <a:pt x="56480" y="23164"/>
                  </a:lnTo>
                  <a:lnTo>
                    <a:pt x="56480" y="23164"/>
                  </a:lnTo>
                  <a:lnTo>
                    <a:pt x="56480" y="23544"/>
                  </a:lnTo>
                  <a:lnTo>
                    <a:pt x="56480" y="23544"/>
                  </a:lnTo>
                  <a:lnTo>
                    <a:pt x="54843" y="23924"/>
                  </a:lnTo>
                  <a:lnTo>
                    <a:pt x="53206" y="24493"/>
                  </a:lnTo>
                  <a:lnTo>
                    <a:pt x="51568" y="25253"/>
                  </a:lnTo>
                  <a:lnTo>
                    <a:pt x="50095" y="26012"/>
                  </a:lnTo>
                  <a:lnTo>
                    <a:pt x="48622" y="26962"/>
                  </a:lnTo>
                  <a:lnTo>
                    <a:pt x="47312" y="27911"/>
                  </a:lnTo>
                  <a:lnTo>
                    <a:pt x="46002" y="29240"/>
                  </a:lnTo>
                  <a:lnTo>
                    <a:pt x="44856" y="30569"/>
                  </a:lnTo>
                  <a:lnTo>
                    <a:pt x="43710" y="31898"/>
                  </a:lnTo>
                  <a:lnTo>
                    <a:pt x="42564" y="33417"/>
                  </a:lnTo>
                  <a:lnTo>
                    <a:pt x="41582" y="34936"/>
                  </a:lnTo>
                  <a:lnTo>
                    <a:pt x="40763" y="36645"/>
                  </a:lnTo>
                  <a:lnTo>
                    <a:pt x="40109" y="38354"/>
                  </a:lnTo>
                  <a:lnTo>
                    <a:pt x="39454" y="40443"/>
                  </a:lnTo>
                  <a:lnTo>
                    <a:pt x="38963" y="42151"/>
                  </a:lnTo>
                  <a:lnTo>
                    <a:pt x="38635" y="44240"/>
                  </a:lnTo>
                  <a:lnTo>
                    <a:pt x="53206" y="44240"/>
                  </a:lnTo>
                  <a:lnTo>
                    <a:pt x="53206" y="44240"/>
                  </a:lnTo>
                  <a:lnTo>
                    <a:pt x="53533" y="44240"/>
                  </a:lnTo>
                  <a:lnTo>
                    <a:pt x="53860" y="44430"/>
                  </a:lnTo>
                  <a:lnTo>
                    <a:pt x="54188" y="44810"/>
                  </a:lnTo>
                  <a:lnTo>
                    <a:pt x="54188" y="45379"/>
                  </a:lnTo>
                  <a:lnTo>
                    <a:pt x="54188" y="45379"/>
                  </a:lnTo>
                  <a:lnTo>
                    <a:pt x="54188" y="45759"/>
                  </a:lnTo>
                  <a:lnTo>
                    <a:pt x="54024" y="46139"/>
                  </a:lnTo>
                  <a:lnTo>
                    <a:pt x="53697" y="46518"/>
                  </a:lnTo>
                  <a:lnTo>
                    <a:pt x="53206" y="46518"/>
                  </a:lnTo>
                  <a:lnTo>
                    <a:pt x="35852" y="46518"/>
                  </a:lnTo>
                  <a:lnTo>
                    <a:pt x="35852" y="52215"/>
                  </a:lnTo>
                  <a:lnTo>
                    <a:pt x="37489" y="52215"/>
                  </a:lnTo>
                  <a:lnTo>
                    <a:pt x="37489" y="64936"/>
                  </a:lnTo>
                  <a:lnTo>
                    <a:pt x="7039" y="71582"/>
                  </a:lnTo>
                  <a:lnTo>
                    <a:pt x="5402" y="71582"/>
                  </a:lnTo>
                  <a:lnTo>
                    <a:pt x="5402" y="77088"/>
                  </a:lnTo>
                  <a:lnTo>
                    <a:pt x="6875" y="77088"/>
                  </a:lnTo>
                  <a:lnTo>
                    <a:pt x="6875" y="105759"/>
                  </a:lnTo>
                  <a:lnTo>
                    <a:pt x="3274" y="105759"/>
                  </a:lnTo>
                  <a:lnTo>
                    <a:pt x="3274" y="112405"/>
                  </a:lnTo>
                  <a:lnTo>
                    <a:pt x="0" y="11240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12405"/>
                  </a:lnTo>
                  <a:lnTo>
                    <a:pt x="116889" y="112405"/>
                  </a:lnTo>
                  <a:close/>
                  <a:moveTo>
                    <a:pt x="68431" y="53544"/>
                  </a:moveTo>
                  <a:lnTo>
                    <a:pt x="73997" y="53544"/>
                  </a:lnTo>
                  <a:lnTo>
                    <a:pt x="73997" y="62848"/>
                  </a:lnTo>
                  <a:lnTo>
                    <a:pt x="68431" y="62848"/>
                  </a:lnTo>
                  <a:lnTo>
                    <a:pt x="68431" y="53544"/>
                  </a:lnTo>
                  <a:close/>
                  <a:moveTo>
                    <a:pt x="57626" y="53544"/>
                  </a:moveTo>
                  <a:lnTo>
                    <a:pt x="63192" y="53544"/>
                  </a:lnTo>
                  <a:lnTo>
                    <a:pt x="63192" y="62848"/>
                  </a:lnTo>
                  <a:lnTo>
                    <a:pt x="57626" y="62848"/>
                  </a:lnTo>
                  <a:lnTo>
                    <a:pt x="57626" y="53544"/>
                  </a:lnTo>
                  <a:close/>
                  <a:moveTo>
                    <a:pt x="46002" y="53544"/>
                  </a:moveTo>
                  <a:lnTo>
                    <a:pt x="51568" y="53544"/>
                  </a:lnTo>
                  <a:lnTo>
                    <a:pt x="51568" y="62848"/>
                  </a:lnTo>
                  <a:lnTo>
                    <a:pt x="46002" y="62848"/>
                  </a:lnTo>
                  <a:lnTo>
                    <a:pt x="46002" y="53544"/>
                  </a:lnTo>
                  <a:close/>
                  <a:moveTo>
                    <a:pt x="20463" y="107848"/>
                  </a:moveTo>
                  <a:lnTo>
                    <a:pt x="14897" y="107848"/>
                  </a:lnTo>
                  <a:lnTo>
                    <a:pt x="14897" y="98544"/>
                  </a:lnTo>
                  <a:lnTo>
                    <a:pt x="20463" y="98544"/>
                  </a:lnTo>
                  <a:lnTo>
                    <a:pt x="20463" y="107848"/>
                  </a:lnTo>
                  <a:close/>
                  <a:moveTo>
                    <a:pt x="20463" y="90379"/>
                  </a:moveTo>
                  <a:lnTo>
                    <a:pt x="14897" y="90379"/>
                  </a:lnTo>
                  <a:lnTo>
                    <a:pt x="14897" y="81075"/>
                  </a:lnTo>
                  <a:lnTo>
                    <a:pt x="20463" y="81075"/>
                  </a:lnTo>
                  <a:lnTo>
                    <a:pt x="20463" y="90379"/>
                  </a:lnTo>
                  <a:close/>
                  <a:moveTo>
                    <a:pt x="31596" y="107848"/>
                  </a:moveTo>
                  <a:lnTo>
                    <a:pt x="26193" y="107848"/>
                  </a:lnTo>
                  <a:lnTo>
                    <a:pt x="26193" y="98544"/>
                  </a:lnTo>
                  <a:lnTo>
                    <a:pt x="31596" y="98544"/>
                  </a:lnTo>
                  <a:lnTo>
                    <a:pt x="31596" y="107848"/>
                  </a:lnTo>
                  <a:close/>
                  <a:moveTo>
                    <a:pt x="31596" y="90379"/>
                  </a:moveTo>
                  <a:lnTo>
                    <a:pt x="26193" y="90379"/>
                  </a:lnTo>
                  <a:lnTo>
                    <a:pt x="26193" y="81075"/>
                  </a:lnTo>
                  <a:lnTo>
                    <a:pt x="31596" y="81075"/>
                  </a:lnTo>
                  <a:lnTo>
                    <a:pt x="31596" y="90379"/>
                  </a:lnTo>
                  <a:close/>
                  <a:moveTo>
                    <a:pt x="82673" y="84873"/>
                  </a:moveTo>
                  <a:lnTo>
                    <a:pt x="78908" y="84873"/>
                  </a:lnTo>
                  <a:lnTo>
                    <a:pt x="78908" y="112405"/>
                  </a:lnTo>
                  <a:lnTo>
                    <a:pt x="73506" y="112405"/>
                  </a:lnTo>
                  <a:lnTo>
                    <a:pt x="73506" y="84873"/>
                  </a:lnTo>
                  <a:lnTo>
                    <a:pt x="67939" y="84873"/>
                  </a:lnTo>
                  <a:lnTo>
                    <a:pt x="67939" y="112405"/>
                  </a:lnTo>
                  <a:lnTo>
                    <a:pt x="62864" y="112405"/>
                  </a:lnTo>
                  <a:lnTo>
                    <a:pt x="62864" y="84873"/>
                  </a:lnTo>
                  <a:lnTo>
                    <a:pt x="57298" y="84873"/>
                  </a:lnTo>
                  <a:lnTo>
                    <a:pt x="57298" y="112405"/>
                  </a:lnTo>
                  <a:lnTo>
                    <a:pt x="52223" y="112405"/>
                  </a:lnTo>
                  <a:lnTo>
                    <a:pt x="52223" y="84873"/>
                  </a:lnTo>
                  <a:lnTo>
                    <a:pt x="46657" y="84873"/>
                  </a:lnTo>
                  <a:lnTo>
                    <a:pt x="46657" y="112405"/>
                  </a:lnTo>
                  <a:lnTo>
                    <a:pt x="41255" y="112405"/>
                  </a:lnTo>
                  <a:lnTo>
                    <a:pt x="41255" y="84873"/>
                  </a:lnTo>
                  <a:lnTo>
                    <a:pt x="37489" y="84873"/>
                  </a:lnTo>
                  <a:lnTo>
                    <a:pt x="37489" y="79746"/>
                  </a:lnTo>
                  <a:lnTo>
                    <a:pt x="59918" y="70822"/>
                  </a:lnTo>
                  <a:lnTo>
                    <a:pt x="82673" y="79746"/>
                  </a:lnTo>
                  <a:lnTo>
                    <a:pt x="82673" y="84873"/>
                  </a:lnTo>
                  <a:close/>
                  <a:moveTo>
                    <a:pt x="93969" y="107848"/>
                  </a:moveTo>
                  <a:lnTo>
                    <a:pt x="88567" y="107848"/>
                  </a:lnTo>
                  <a:lnTo>
                    <a:pt x="88567" y="98544"/>
                  </a:lnTo>
                  <a:lnTo>
                    <a:pt x="93969" y="98544"/>
                  </a:lnTo>
                  <a:lnTo>
                    <a:pt x="93969" y="107848"/>
                  </a:lnTo>
                  <a:close/>
                  <a:moveTo>
                    <a:pt x="93969" y="90379"/>
                  </a:moveTo>
                  <a:lnTo>
                    <a:pt x="88567" y="90379"/>
                  </a:lnTo>
                  <a:lnTo>
                    <a:pt x="88567" y="81075"/>
                  </a:lnTo>
                  <a:lnTo>
                    <a:pt x="93969" y="81075"/>
                  </a:lnTo>
                  <a:lnTo>
                    <a:pt x="93969" y="90379"/>
                  </a:lnTo>
                  <a:close/>
                  <a:moveTo>
                    <a:pt x="105266" y="107848"/>
                  </a:moveTo>
                  <a:lnTo>
                    <a:pt x="99699" y="107848"/>
                  </a:lnTo>
                  <a:lnTo>
                    <a:pt x="99699" y="98544"/>
                  </a:lnTo>
                  <a:lnTo>
                    <a:pt x="105266" y="98544"/>
                  </a:lnTo>
                  <a:lnTo>
                    <a:pt x="105266" y="107848"/>
                  </a:lnTo>
                  <a:close/>
                  <a:moveTo>
                    <a:pt x="105266" y="90379"/>
                  </a:moveTo>
                  <a:lnTo>
                    <a:pt x="99699" y="90379"/>
                  </a:lnTo>
                  <a:lnTo>
                    <a:pt x="99699" y="81075"/>
                  </a:lnTo>
                  <a:lnTo>
                    <a:pt x="105266" y="81075"/>
                  </a:lnTo>
                  <a:lnTo>
                    <a:pt x="105266" y="90379"/>
                  </a:lnTo>
                  <a:close/>
                </a:path>
              </a:pathLst>
            </a:custGeom>
            <a:solidFill>
              <a:srgbClr val="DAE5F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1800"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Shape 894"/>
            <p:cNvSpPr/>
            <p:nvPr/>
          </p:nvSpPr>
          <p:spPr>
            <a:xfrm>
              <a:off x="2123713" y="3319090"/>
              <a:ext cx="793200" cy="308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063" y="34036"/>
                  </a:moveTo>
                  <a:lnTo>
                    <a:pt x="91063" y="34036"/>
                  </a:lnTo>
                  <a:lnTo>
                    <a:pt x="88510" y="34036"/>
                  </a:lnTo>
                  <a:lnTo>
                    <a:pt x="86241" y="34472"/>
                  </a:lnTo>
                  <a:lnTo>
                    <a:pt x="86241" y="34472"/>
                  </a:lnTo>
                  <a:lnTo>
                    <a:pt x="85390" y="30545"/>
                  </a:lnTo>
                  <a:lnTo>
                    <a:pt x="84255" y="27490"/>
                  </a:lnTo>
                  <a:lnTo>
                    <a:pt x="83120" y="24000"/>
                  </a:lnTo>
                  <a:lnTo>
                    <a:pt x="81985" y="20945"/>
                  </a:lnTo>
                  <a:lnTo>
                    <a:pt x="80567" y="17454"/>
                  </a:lnTo>
                  <a:lnTo>
                    <a:pt x="78581" y="14836"/>
                  </a:lnTo>
                  <a:lnTo>
                    <a:pt x="76879" y="12218"/>
                  </a:lnTo>
                  <a:lnTo>
                    <a:pt x="74893" y="9600"/>
                  </a:lnTo>
                  <a:lnTo>
                    <a:pt x="72907" y="7854"/>
                  </a:lnTo>
                  <a:lnTo>
                    <a:pt x="70921" y="6109"/>
                  </a:lnTo>
                  <a:lnTo>
                    <a:pt x="68368" y="4363"/>
                  </a:lnTo>
                  <a:lnTo>
                    <a:pt x="66099" y="2618"/>
                  </a:lnTo>
                  <a:lnTo>
                    <a:pt x="63546" y="1745"/>
                  </a:lnTo>
                  <a:lnTo>
                    <a:pt x="60709" y="872"/>
                  </a:lnTo>
                  <a:lnTo>
                    <a:pt x="58439" y="436"/>
                  </a:lnTo>
                  <a:lnTo>
                    <a:pt x="55602" y="0"/>
                  </a:lnTo>
                  <a:lnTo>
                    <a:pt x="55602" y="0"/>
                  </a:lnTo>
                  <a:lnTo>
                    <a:pt x="52482" y="436"/>
                  </a:lnTo>
                  <a:lnTo>
                    <a:pt x="49361" y="1309"/>
                  </a:lnTo>
                  <a:lnTo>
                    <a:pt x="45957" y="2181"/>
                  </a:lnTo>
                  <a:lnTo>
                    <a:pt x="43404" y="4363"/>
                  </a:lnTo>
                  <a:lnTo>
                    <a:pt x="40567" y="6109"/>
                  </a:lnTo>
                  <a:lnTo>
                    <a:pt x="38014" y="8290"/>
                  </a:lnTo>
                  <a:lnTo>
                    <a:pt x="35460" y="11345"/>
                  </a:lnTo>
                  <a:lnTo>
                    <a:pt x="33191" y="14400"/>
                  </a:lnTo>
                  <a:lnTo>
                    <a:pt x="30921" y="17454"/>
                  </a:lnTo>
                  <a:lnTo>
                    <a:pt x="29219" y="21381"/>
                  </a:lnTo>
                  <a:lnTo>
                    <a:pt x="27801" y="25309"/>
                  </a:lnTo>
                  <a:lnTo>
                    <a:pt x="26099" y="29672"/>
                  </a:lnTo>
                  <a:lnTo>
                    <a:pt x="25248" y="34036"/>
                  </a:lnTo>
                  <a:lnTo>
                    <a:pt x="24397" y="38400"/>
                  </a:lnTo>
                  <a:lnTo>
                    <a:pt x="24113" y="43200"/>
                  </a:lnTo>
                  <a:lnTo>
                    <a:pt x="23829" y="48436"/>
                  </a:lnTo>
                  <a:lnTo>
                    <a:pt x="23829" y="48436"/>
                  </a:lnTo>
                  <a:lnTo>
                    <a:pt x="24113" y="54981"/>
                  </a:lnTo>
                  <a:lnTo>
                    <a:pt x="24113" y="54981"/>
                  </a:lnTo>
                  <a:lnTo>
                    <a:pt x="21560" y="54545"/>
                  </a:lnTo>
                  <a:lnTo>
                    <a:pt x="21560" y="54545"/>
                  </a:lnTo>
                  <a:lnTo>
                    <a:pt x="19290" y="54981"/>
                  </a:lnTo>
                  <a:lnTo>
                    <a:pt x="17021" y="55854"/>
                  </a:lnTo>
                  <a:lnTo>
                    <a:pt x="15035" y="56727"/>
                  </a:lnTo>
                  <a:lnTo>
                    <a:pt x="13333" y="57600"/>
                  </a:lnTo>
                  <a:lnTo>
                    <a:pt x="11063" y="58909"/>
                  </a:lnTo>
                  <a:lnTo>
                    <a:pt x="9645" y="60218"/>
                  </a:lnTo>
                  <a:lnTo>
                    <a:pt x="7659" y="61963"/>
                  </a:lnTo>
                  <a:lnTo>
                    <a:pt x="6241" y="64581"/>
                  </a:lnTo>
                  <a:lnTo>
                    <a:pt x="4822" y="66763"/>
                  </a:lnTo>
                  <a:lnTo>
                    <a:pt x="3687" y="68945"/>
                  </a:lnTo>
                  <a:lnTo>
                    <a:pt x="2269" y="72000"/>
                  </a:lnTo>
                  <a:lnTo>
                    <a:pt x="1418" y="74618"/>
                  </a:lnTo>
                  <a:lnTo>
                    <a:pt x="851" y="78109"/>
                  </a:lnTo>
                  <a:lnTo>
                    <a:pt x="283" y="80727"/>
                  </a:lnTo>
                  <a:lnTo>
                    <a:pt x="0" y="83781"/>
                  </a:lnTo>
                  <a:lnTo>
                    <a:pt x="0" y="87709"/>
                  </a:lnTo>
                  <a:lnTo>
                    <a:pt x="0" y="87709"/>
                  </a:lnTo>
                  <a:lnTo>
                    <a:pt x="0" y="90763"/>
                  </a:lnTo>
                  <a:lnTo>
                    <a:pt x="283" y="94254"/>
                  </a:lnTo>
                  <a:lnTo>
                    <a:pt x="851" y="97309"/>
                  </a:lnTo>
                  <a:lnTo>
                    <a:pt x="1418" y="100363"/>
                  </a:lnTo>
                  <a:lnTo>
                    <a:pt x="2269" y="102981"/>
                  </a:lnTo>
                  <a:lnTo>
                    <a:pt x="3687" y="105600"/>
                  </a:lnTo>
                  <a:lnTo>
                    <a:pt x="4822" y="108218"/>
                  </a:lnTo>
                  <a:lnTo>
                    <a:pt x="6241" y="110400"/>
                  </a:lnTo>
                  <a:lnTo>
                    <a:pt x="7659" y="112581"/>
                  </a:lnTo>
                  <a:lnTo>
                    <a:pt x="9645" y="114327"/>
                  </a:lnTo>
                  <a:lnTo>
                    <a:pt x="11063" y="116072"/>
                  </a:lnTo>
                  <a:lnTo>
                    <a:pt x="13333" y="117381"/>
                  </a:lnTo>
                  <a:lnTo>
                    <a:pt x="15035" y="118690"/>
                  </a:lnTo>
                  <a:lnTo>
                    <a:pt x="17021" y="119563"/>
                  </a:lnTo>
                  <a:lnTo>
                    <a:pt x="19290" y="120000"/>
                  </a:lnTo>
                  <a:lnTo>
                    <a:pt x="21560" y="120000"/>
                  </a:lnTo>
                  <a:lnTo>
                    <a:pt x="91063" y="120000"/>
                  </a:lnTo>
                  <a:lnTo>
                    <a:pt x="91063" y="120000"/>
                  </a:lnTo>
                  <a:lnTo>
                    <a:pt x="93900" y="119563"/>
                  </a:lnTo>
                  <a:lnTo>
                    <a:pt x="97021" y="119127"/>
                  </a:lnTo>
                  <a:lnTo>
                    <a:pt x="99858" y="118254"/>
                  </a:lnTo>
                  <a:lnTo>
                    <a:pt x="102127" y="116945"/>
                  </a:lnTo>
                  <a:lnTo>
                    <a:pt x="104964" y="115200"/>
                  </a:lnTo>
                  <a:lnTo>
                    <a:pt x="107234" y="112581"/>
                  </a:lnTo>
                  <a:lnTo>
                    <a:pt x="109503" y="110400"/>
                  </a:lnTo>
                  <a:lnTo>
                    <a:pt x="111489" y="107781"/>
                  </a:lnTo>
                  <a:lnTo>
                    <a:pt x="113191" y="104290"/>
                  </a:lnTo>
                  <a:lnTo>
                    <a:pt x="114893" y="101236"/>
                  </a:lnTo>
                  <a:lnTo>
                    <a:pt x="116312" y="97309"/>
                  </a:lnTo>
                  <a:lnTo>
                    <a:pt x="117446" y="93818"/>
                  </a:lnTo>
                  <a:lnTo>
                    <a:pt x="118297" y="89890"/>
                  </a:lnTo>
                  <a:lnTo>
                    <a:pt x="119432" y="85963"/>
                  </a:lnTo>
                  <a:lnTo>
                    <a:pt x="119716" y="81163"/>
                  </a:lnTo>
                  <a:lnTo>
                    <a:pt x="120000" y="76800"/>
                  </a:lnTo>
                  <a:lnTo>
                    <a:pt x="120000" y="76800"/>
                  </a:lnTo>
                  <a:lnTo>
                    <a:pt x="119716" y="72436"/>
                  </a:lnTo>
                  <a:lnTo>
                    <a:pt x="119432" y="68072"/>
                  </a:lnTo>
                  <a:lnTo>
                    <a:pt x="118297" y="64145"/>
                  </a:lnTo>
                  <a:lnTo>
                    <a:pt x="117446" y="60218"/>
                  </a:lnTo>
                  <a:lnTo>
                    <a:pt x="116312" y="56727"/>
                  </a:lnTo>
                  <a:lnTo>
                    <a:pt x="114893" y="52800"/>
                  </a:lnTo>
                  <a:lnTo>
                    <a:pt x="113191" y="49745"/>
                  </a:lnTo>
                  <a:lnTo>
                    <a:pt x="111489" y="46254"/>
                  </a:lnTo>
                  <a:lnTo>
                    <a:pt x="109503" y="43636"/>
                  </a:lnTo>
                  <a:lnTo>
                    <a:pt x="107234" y="41454"/>
                  </a:lnTo>
                  <a:lnTo>
                    <a:pt x="104964" y="38836"/>
                  </a:lnTo>
                  <a:lnTo>
                    <a:pt x="102127" y="37090"/>
                  </a:lnTo>
                  <a:lnTo>
                    <a:pt x="99858" y="35781"/>
                  </a:lnTo>
                  <a:lnTo>
                    <a:pt x="97021" y="34909"/>
                  </a:lnTo>
                  <a:lnTo>
                    <a:pt x="93900" y="34036"/>
                  </a:lnTo>
                  <a:lnTo>
                    <a:pt x="91063" y="34036"/>
                  </a:lnTo>
                  <a:lnTo>
                    <a:pt x="91063" y="34036"/>
                  </a:lnTo>
                  <a:close/>
                  <a:moveTo>
                    <a:pt x="68085" y="73745"/>
                  </a:moveTo>
                  <a:lnTo>
                    <a:pt x="68085" y="73745"/>
                  </a:lnTo>
                  <a:lnTo>
                    <a:pt x="64397" y="80290"/>
                  </a:lnTo>
                  <a:lnTo>
                    <a:pt x="59007" y="89454"/>
                  </a:lnTo>
                  <a:lnTo>
                    <a:pt x="51914" y="101236"/>
                  </a:lnTo>
                  <a:lnTo>
                    <a:pt x="51914" y="101236"/>
                  </a:lnTo>
                  <a:lnTo>
                    <a:pt x="51063" y="102109"/>
                  </a:lnTo>
                  <a:lnTo>
                    <a:pt x="50212" y="102981"/>
                  </a:lnTo>
                  <a:lnTo>
                    <a:pt x="49078" y="102981"/>
                  </a:lnTo>
                  <a:lnTo>
                    <a:pt x="48510" y="102981"/>
                  </a:lnTo>
                  <a:lnTo>
                    <a:pt x="47943" y="102545"/>
                  </a:lnTo>
                  <a:lnTo>
                    <a:pt x="47943" y="102545"/>
                  </a:lnTo>
                  <a:lnTo>
                    <a:pt x="47375" y="101672"/>
                  </a:lnTo>
                  <a:lnTo>
                    <a:pt x="47092" y="100800"/>
                  </a:lnTo>
                  <a:lnTo>
                    <a:pt x="47092" y="99054"/>
                  </a:lnTo>
                  <a:lnTo>
                    <a:pt x="47092" y="99054"/>
                  </a:lnTo>
                  <a:lnTo>
                    <a:pt x="47092" y="96872"/>
                  </a:lnTo>
                  <a:lnTo>
                    <a:pt x="47659" y="95563"/>
                  </a:lnTo>
                  <a:lnTo>
                    <a:pt x="53617" y="74181"/>
                  </a:lnTo>
                  <a:lnTo>
                    <a:pt x="53617" y="74181"/>
                  </a:lnTo>
                  <a:lnTo>
                    <a:pt x="48794" y="71563"/>
                  </a:lnTo>
                  <a:lnTo>
                    <a:pt x="48510" y="71127"/>
                  </a:lnTo>
                  <a:lnTo>
                    <a:pt x="48510" y="71127"/>
                  </a:lnTo>
                  <a:lnTo>
                    <a:pt x="47375" y="70690"/>
                  </a:lnTo>
                  <a:lnTo>
                    <a:pt x="45957" y="68945"/>
                  </a:lnTo>
                  <a:lnTo>
                    <a:pt x="45106" y="67636"/>
                  </a:lnTo>
                  <a:lnTo>
                    <a:pt x="45106" y="66763"/>
                  </a:lnTo>
                  <a:lnTo>
                    <a:pt x="44822" y="65454"/>
                  </a:lnTo>
                  <a:lnTo>
                    <a:pt x="44822" y="65454"/>
                  </a:lnTo>
                  <a:lnTo>
                    <a:pt x="45390" y="63272"/>
                  </a:lnTo>
                  <a:lnTo>
                    <a:pt x="46241" y="59781"/>
                  </a:lnTo>
                  <a:lnTo>
                    <a:pt x="46241" y="59781"/>
                  </a:lnTo>
                  <a:lnTo>
                    <a:pt x="50212" y="52800"/>
                  </a:lnTo>
                  <a:lnTo>
                    <a:pt x="55319" y="44072"/>
                  </a:lnTo>
                  <a:lnTo>
                    <a:pt x="62695" y="32290"/>
                  </a:lnTo>
                  <a:lnTo>
                    <a:pt x="62695" y="32290"/>
                  </a:lnTo>
                  <a:lnTo>
                    <a:pt x="63262" y="31418"/>
                  </a:lnTo>
                  <a:lnTo>
                    <a:pt x="64113" y="30545"/>
                  </a:lnTo>
                  <a:lnTo>
                    <a:pt x="65248" y="30109"/>
                  </a:lnTo>
                  <a:lnTo>
                    <a:pt x="66099" y="30545"/>
                  </a:lnTo>
                  <a:lnTo>
                    <a:pt x="66666" y="30981"/>
                  </a:lnTo>
                  <a:lnTo>
                    <a:pt x="66666" y="30981"/>
                  </a:lnTo>
                  <a:lnTo>
                    <a:pt x="67517" y="31854"/>
                  </a:lnTo>
                  <a:lnTo>
                    <a:pt x="67517" y="32727"/>
                  </a:lnTo>
                  <a:lnTo>
                    <a:pt x="67801" y="34472"/>
                  </a:lnTo>
                  <a:lnTo>
                    <a:pt x="67801" y="34472"/>
                  </a:lnTo>
                  <a:lnTo>
                    <a:pt x="67517" y="36654"/>
                  </a:lnTo>
                  <a:lnTo>
                    <a:pt x="67234" y="37963"/>
                  </a:lnTo>
                  <a:lnTo>
                    <a:pt x="60709" y="58909"/>
                  </a:lnTo>
                  <a:lnTo>
                    <a:pt x="60709" y="58909"/>
                  </a:lnTo>
                  <a:lnTo>
                    <a:pt x="65531" y="61963"/>
                  </a:lnTo>
                  <a:lnTo>
                    <a:pt x="66099" y="61963"/>
                  </a:lnTo>
                  <a:lnTo>
                    <a:pt x="66099" y="61963"/>
                  </a:lnTo>
                  <a:lnTo>
                    <a:pt x="67234" y="63272"/>
                  </a:lnTo>
                  <a:lnTo>
                    <a:pt x="68368" y="64581"/>
                  </a:lnTo>
                  <a:lnTo>
                    <a:pt x="69219" y="65890"/>
                  </a:lnTo>
                  <a:lnTo>
                    <a:pt x="69503" y="66763"/>
                  </a:lnTo>
                  <a:lnTo>
                    <a:pt x="69503" y="67636"/>
                  </a:lnTo>
                  <a:lnTo>
                    <a:pt x="69503" y="67636"/>
                  </a:lnTo>
                  <a:lnTo>
                    <a:pt x="69219" y="70690"/>
                  </a:lnTo>
                  <a:lnTo>
                    <a:pt x="68085" y="73745"/>
                  </a:lnTo>
                  <a:lnTo>
                    <a:pt x="68085" y="73745"/>
                  </a:lnTo>
                  <a:close/>
                </a:path>
              </a:pathLst>
            </a:custGeom>
            <a:solidFill>
              <a:srgbClr val="B7CCE4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1800"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Shape 895"/>
            <p:cNvSpPr txBox="1"/>
            <p:nvPr/>
          </p:nvSpPr>
          <p:spPr>
            <a:xfrm>
              <a:off x="207347" y="1443292"/>
              <a:ext cx="58575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1500"/>
              </a:pPr>
              <a:r>
                <a:rPr lang="en" sz="1125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Aims to create a sector which is </a:t>
              </a:r>
              <a:r>
                <a:rPr lang="en" sz="1125" b="1">
                  <a:solidFill>
                    <a:srgbClr val="F1C232"/>
                  </a:solidFill>
                  <a:latin typeface="Calibri"/>
                  <a:ea typeface="Calibri"/>
                  <a:cs typeface="Calibri"/>
                  <a:sym typeface="Calibri"/>
                </a:rPr>
                <a:t>sustainable, equitable and people centric</a:t>
              </a:r>
              <a:r>
                <a:rPr lang="en" sz="1125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to empower </a:t>
              </a:r>
              <a:r>
                <a:rPr lang="en" sz="1125" b="1">
                  <a:solidFill>
                    <a:srgbClr val="F1C232"/>
                  </a:solidFill>
                  <a:latin typeface="Calibri"/>
                  <a:ea typeface="Calibri"/>
                  <a:cs typeface="Calibri"/>
                  <a:sym typeface="Calibri"/>
                </a:rPr>
                <a:t>impact driven entrepreneurs</a:t>
              </a:r>
              <a:r>
                <a:rPr lang="en" sz="1125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125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Shape 896"/>
            <p:cNvSpPr/>
            <p:nvPr/>
          </p:nvSpPr>
          <p:spPr>
            <a:xfrm>
              <a:off x="207347" y="3319091"/>
              <a:ext cx="1392000" cy="83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080"/>
                  </a:moveTo>
                  <a:lnTo>
                    <a:pt x="0" y="119781"/>
                  </a:lnTo>
                  <a:lnTo>
                    <a:pt x="119814" y="119562"/>
                  </a:lnTo>
                  <a:lnTo>
                    <a:pt x="119814" y="0"/>
                  </a:lnTo>
                  <a:lnTo>
                    <a:pt x="107944" y="2189"/>
                  </a:lnTo>
                  <a:lnTo>
                    <a:pt x="90880" y="5255"/>
                  </a:lnTo>
                  <a:lnTo>
                    <a:pt x="76785" y="7445"/>
                  </a:lnTo>
                  <a:lnTo>
                    <a:pt x="64544" y="9197"/>
                  </a:lnTo>
                  <a:lnTo>
                    <a:pt x="51561" y="10948"/>
                  </a:lnTo>
                  <a:lnTo>
                    <a:pt x="35610" y="12700"/>
                  </a:lnTo>
                  <a:lnTo>
                    <a:pt x="15208" y="15328"/>
                  </a:lnTo>
                  <a:lnTo>
                    <a:pt x="0" y="17080"/>
                  </a:lnTo>
                </a:path>
              </a:pathLst>
            </a:custGeom>
            <a:noFill/>
            <a:ln w="12700" cap="rnd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000"/>
              </a:pPr>
              <a:endParaRPr sz="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7" name="Shape 8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287" y="3452408"/>
            <a:ext cx="740570" cy="503587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Shape 898"/>
          <p:cNvSpPr/>
          <p:nvPr/>
        </p:nvSpPr>
        <p:spPr>
          <a:xfrm>
            <a:off x="1285144" y="3295347"/>
            <a:ext cx="1050750" cy="780975"/>
          </a:xfrm>
          <a:prstGeom prst="ellipse">
            <a:avLst/>
          </a:prstGeom>
          <a:solidFill>
            <a:srgbClr val="008000">
              <a:alpha val="8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2300"/>
            </a:pPr>
            <a:r>
              <a:rPr lang="en" sz="17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 8000 </a:t>
            </a: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individuals via various outreach programs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Shape 899"/>
          <p:cNvSpPr/>
          <p:nvPr/>
        </p:nvSpPr>
        <p:spPr>
          <a:xfrm>
            <a:off x="3454293" y="3306268"/>
            <a:ext cx="1050750" cy="780975"/>
          </a:xfrm>
          <a:prstGeom prst="ellipse">
            <a:avLst/>
          </a:prstGeom>
          <a:solidFill>
            <a:srgbClr val="008000">
              <a:alpha val="7686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200"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 RM </a:t>
            </a:r>
            <a:r>
              <a:rPr lang="en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1Mil</a:t>
            </a:r>
            <a:endParaRPr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200"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public/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200"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private investments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2372996" y="3295347"/>
            <a:ext cx="1050750" cy="780975"/>
          </a:xfrm>
          <a:prstGeom prst="ellipse">
            <a:avLst/>
          </a:prstGeom>
          <a:solidFill>
            <a:srgbClr val="008000">
              <a:alpha val="851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2300"/>
            </a:pPr>
            <a:r>
              <a:rPr lang="en" sz="17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 80 </a:t>
            </a: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Impact Driven enterprises  nurtured</a:t>
            </a:r>
            <a:endParaRPr sz="1050"/>
          </a:p>
        </p:txBody>
      </p:sp>
      <p:sp>
        <p:nvSpPr>
          <p:cNvPr id="901" name="Shape 901"/>
          <p:cNvSpPr/>
          <p:nvPr/>
        </p:nvSpPr>
        <p:spPr>
          <a:xfrm>
            <a:off x="4551170" y="3328153"/>
            <a:ext cx="1050750" cy="780975"/>
          </a:xfrm>
          <a:prstGeom prst="ellipse">
            <a:avLst/>
          </a:prstGeom>
          <a:solidFill>
            <a:srgbClr val="008000">
              <a:alpha val="8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en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IDEA</a:t>
            </a:r>
            <a:endParaRPr sz="1050"/>
          </a:p>
          <a:p>
            <a:pPr algn="ctr">
              <a:buSzPts val="1200"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growth  through market led approach 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Shape 902"/>
          <p:cNvSpPr/>
          <p:nvPr/>
        </p:nvSpPr>
        <p:spPr>
          <a:xfrm>
            <a:off x="110814" y="4182756"/>
            <a:ext cx="1059300" cy="35145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00"/>
            </a:pPr>
            <a:endParaRPr sz="97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300"/>
            </a:pPr>
            <a:endParaRPr sz="112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300"/>
            </a:pPr>
            <a:r>
              <a:rPr lang="en" sz="11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FY 2018-2020</a:t>
            </a:r>
            <a:endParaRPr sz="1125"/>
          </a:p>
          <a:p>
            <a:pPr>
              <a:buSzPts val="2300"/>
            </a:pPr>
            <a:endParaRPr sz="172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Shape 903"/>
          <p:cNvSpPr/>
          <p:nvPr/>
        </p:nvSpPr>
        <p:spPr>
          <a:xfrm>
            <a:off x="5642696" y="3327702"/>
            <a:ext cx="1050750" cy="780975"/>
          </a:xfrm>
          <a:prstGeom prst="ellipse">
            <a:avLst/>
          </a:prstGeom>
          <a:solidFill>
            <a:srgbClr val="E36C09">
              <a:alpha val="8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200"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Exponential scale up &amp; rapid  growth </a:t>
            </a:r>
            <a:endParaRPr sz="1050"/>
          </a:p>
          <a:p>
            <a:pPr algn="ctr">
              <a:buSzPts val="2400"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X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Shape 904"/>
          <p:cNvSpPr/>
          <p:nvPr/>
        </p:nvSpPr>
        <p:spPr>
          <a:xfrm>
            <a:off x="1365403" y="4165705"/>
            <a:ext cx="1876725" cy="386550"/>
          </a:xfrm>
          <a:prstGeom prst="roundRect">
            <a:avLst>
              <a:gd name="adj" fmla="val 16667"/>
            </a:avLst>
          </a:prstGeom>
          <a:solidFill>
            <a:srgbClr val="E36C09">
              <a:alpha val="9686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00"/>
            </a:pPr>
            <a:r>
              <a:rPr lang="en" sz="97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800 Impact Driven enterprise Accredited and / or within radar</a:t>
            </a:r>
            <a:endParaRPr sz="172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Shape 905"/>
          <p:cNvSpPr/>
          <p:nvPr/>
        </p:nvSpPr>
        <p:spPr>
          <a:xfrm>
            <a:off x="3271202" y="4172785"/>
            <a:ext cx="1430325" cy="386550"/>
          </a:xfrm>
          <a:prstGeom prst="roundRect">
            <a:avLst>
              <a:gd name="adj" fmla="val 16667"/>
            </a:avLst>
          </a:prstGeom>
          <a:solidFill>
            <a:srgbClr val="E36C09">
              <a:alpha val="9686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200"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 RM 100 million public/ private sector capital for sector development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Shape 906"/>
          <p:cNvSpPr/>
          <p:nvPr/>
        </p:nvSpPr>
        <p:spPr>
          <a:xfrm>
            <a:off x="4731304" y="4173313"/>
            <a:ext cx="1977300" cy="386550"/>
          </a:xfrm>
          <a:prstGeom prst="roundRect">
            <a:avLst>
              <a:gd name="adj" fmla="val 16667"/>
            </a:avLst>
          </a:prstGeom>
          <a:solidFill>
            <a:srgbClr val="E36C09">
              <a:alpha val="9686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00"/>
            </a:pPr>
            <a:r>
              <a:rPr lang="en" sz="97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Mass national / ASEAN strategic initiatives </a:t>
            </a:r>
            <a:r>
              <a:rPr lang="en" sz="8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(micro entrepreneurship &amp; IDEA Scale up)</a:t>
            </a:r>
            <a:endParaRPr sz="82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7" name="Shape 907"/>
          <p:cNvCxnSpPr>
            <a:stCxn id="898" idx="4"/>
            <a:endCxn id="904" idx="0"/>
          </p:cNvCxnSpPr>
          <p:nvPr/>
        </p:nvCxnSpPr>
        <p:spPr>
          <a:xfrm rot="-5400000" flipH="1">
            <a:off x="2012456" y="3874384"/>
            <a:ext cx="89325" cy="493200"/>
          </a:xfrm>
          <a:prstGeom prst="bentConnector3">
            <a:avLst>
              <a:gd name="adj1" fmla="val 50033"/>
            </a:avLst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  <p:cxnSp>
        <p:nvCxnSpPr>
          <p:cNvPr id="908" name="Shape 908"/>
          <p:cNvCxnSpPr>
            <a:stCxn id="900" idx="4"/>
            <a:endCxn id="904" idx="0"/>
          </p:cNvCxnSpPr>
          <p:nvPr/>
        </p:nvCxnSpPr>
        <p:spPr>
          <a:xfrm rot="5400000">
            <a:off x="2556371" y="3823647"/>
            <a:ext cx="89325" cy="594675"/>
          </a:xfrm>
          <a:prstGeom prst="bentConnector3">
            <a:avLst>
              <a:gd name="adj1" fmla="val 50033"/>
            </a:avLst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  <p:cxnSp>
        <p:nvCxnSpPr>
          <p:cNvPr id="909" name="Shape 909"/>
          <p:cNvCxnSpPr/>
          <p:nvPr/>
        </p:nvCxnSpPr>
        <p:spPr>
          <a:xfrm>
            <a:off x="5185895" y="4096776"/>
            <a:ext cx="491850" cy="89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  <p:cxnSp>
        <p:nvCxnSpPr>
          <p:cNvPr id="910" name="Shape 910"/>
          <p:cNvCxnSpPr/>
          <p:nvPr/>
        </p:nvCxnSpPr>
        <p:spPr>
          <a:xfrm flipH="1">
            <a:off x="5677641" y="4096776"/>
            <a:ext cx="599175" cy="891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  <p:cxnSp>
        <p:nvCxnSpPr>
          <p:cNvPr id="911" name="Shape 911"/>
          <p:cNvCxnSpPr>
            <a:stCxn id="899" idx="4"/>
            <a:endCxn id="905" idx="0"/>
          </p:cNvCxnSpPr>
          <p:nvPr/>
        </p:nvCxnSpPr>
        <p:spPr>
          <a:xfrm>
            <a:off x="3979668" y="4087243"/>
            <a:ext cx="6750" cy="85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2717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0" y="2195513"/>
            <a:ext cx="68580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2400"/>
            </a:pPr>
            <a:r>
              <a:rPr lang="en-US" sz="1800" b="1" dirty="0">
                <a:latin typeface="Century Gothic"/>
                <a:ea typeface="Century Gothic"/>
                <a:cs typeface="Century Gothic"/>
                <a:sym typeface="Century Gothic"/>
              </a:rPr>
              <a:t>What is Social Entrepreneurship or Impact Driven Entrepreneurship? 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747585" y="2643188"/>
            <a:ext cx="1109534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-US" sz="1800" b="1" dirty="0">
                <a:latin typeface="Century Gothic"/>
                <a:ea typeface="Century Gothic"/>
                <a:cs typeface="Century Gothic"/>
                <a:sym typeface="Century Gothic"/>
              </a:rPr>
              <a:t>Business model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195385" y="2652713"/>
            <a:ext cx="230833" cy="230833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4405185" y="2652713"/>
            <a:ext cx="230833" cy="230833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2900345" y="2652713"/>
            <a:ext cx="101906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  <a:t>Social mission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4869971" y="2643188"/>
            <a:ext cx="1540317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-US" sz="1800" b="1" dirty="0">
                <a:latin typeface="Century Gothic"/>
                <a:ea typeface="Century Gothic"/>
                <a:cs typeface="Century Gothic"/>
                <a:sym typeface="Century Gothic"/>
              </a:rPr>
              <a:t>Beneficiary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Shape 142" descr="strateg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585" y="1547813"/>
            <a:ext cx="1046074" cy="104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 descr="targe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1660" y="1547813"/>
            <a:ext cx="1046074" cy="104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grandparent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2364" y="1547813"/>
            <a:ext cx="1046073" cy="1046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63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047" l="0" r="100000">
                        <a14:foregroundMark x1="73180" y1="68490" x2="73180" y2="68490"/>
                        <a14:foregroundMark x1="79159" y1="49740" x2="79159" y2="49740"/>
                        <a14:foregroundMark x1="87782" y1="15495" x2="87782" y2="15495"/>
                        <a14:foregroundMark x1="86265" y1="33984" x2="86265" y2="33984"/>
                        <a14:foregroundMark x1="73873" y1="84375" x2="73873" y2="84375"/>
                        <a14:foregroundMark x1="55633" y1="95052" x2="55633" y2="95052"/>
                        <a14:foregroundMark x1="68024" y1="80339" x2="68024" y2="80339"/>
                        <a14:foregroundMark x1="59489" y1="83724" x2="59489" y2="83724"/>
                        <a14:foregroundMark x1="94107" y1="46615" x2="94107" y2="46615"/>
                        <a14:foregroundMark x1="90641" y1="46354" x2="90641" y2="46354"/>
                        <a14:foregroundMark x1="50910" y1="84896" x2="50910" y2="84896"/>
                        <a14:foregroundMark x1="23137" y1="71224" x2="23137" y2="71224"/>
                        <a14:foregroundMark x1="520" y1="15495" x2="520" y2="15495"/>
                        <a14:foregroundMark x1="93371" y1="21484" x2="93371" y2="21484"/>
                        <a14:foregroundMark x1="89211" y1="2214" x2="89211" y2="2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106" y="1430094"/>
            <a:ext cx="6858000" cy="2282039"/>
          </a:xfrm>
          <a:prstGeom prst="rect">
            <a:avLst/>
          </a:prstGeom>
        </p:spPr>
      </p:pic>
      <p:sp>
        <p:nvSpPr>
          <p:cNvPr id="150" name="Shape 150"/>
          <p:cNvSpPr txBox="1"/>
          <p:nvPr/>
        </p:nvSpPr>
        <p:spPr>
          <a:xfrm>
            <a:off x="6094" y="733848"/>
            <a:ext cx="520799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400"/>
            </a:pPr>
            <a:r>
              <a:rPr lang="en-US" sz="1800" b="1" dirty="0">
                <a:latin typeface="Century Gothic"/>
                <a:ea typeface="Century Gothic"/>
                <a:cs typeface="Century Gothic"/>
                <a:sym typeface="Century Gothic"/>
              </a:rPr>
              <a:t>Why IMPACT DRIVEN ENTERPRISE?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103223" y="1149231"/>
            <a:ext cx="3407979" cy="2889915"/>
          </a:xfrm>
          <a:prstGeom prst="rect">
            <a:avLst/>
          </a:prstGeom>
          <a:solidFill>
            <a:schemeClr val="bg1">
              <a:lumMod val="95000"/>
              <a:alpha val="24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endParaRPr lang="en-US"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lang="en-US"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lang="en-US"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lang="en-US"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lang="en-US"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lang="en-US"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lang="en-US"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r>
              <a:rPr lang="en-US" sz="15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Helps tackles </a:t>
            </a:r>
            <a:r>
              <a:rPr lang="en-US" sz="15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social/ environmental issues</a:t>
            </a:r>
            <a:r>
              <a:rPr lang="en-US" sz="15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concerns of the nation</a:t>
            </a:r>
            <a:endParaRPr sz="1500" dirty="0">
              <a:solidFill>
                <a:schemeClr val="tx1"/>
              </a:solidFill>
            </a:endParaRPr>
          </a:p>
          <a:p>
            <a:pPr>
              <a:buSzPts val="1400"/>
            </a:pPr>
            <a:endParaRPr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r>
              <a:rPr lang="en-US" sz="15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Offers a </a:t>
            </a:r>
            <a:r>
              <a:rPr lang="en-US" sz="15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sustainable solution </a:t>
            </a:r>
            <a:r>
              <a:rPr lang="en-US" sz="15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those issues.</a:t>
            </a:r>
            <a:endParaRPr lang="en-US" sz="1500" dirty="0">
              <a:solidFill>
                <a:schemeClr val="tx1"/>
              </a:solidFill>
            </a:endParaRPr>
          </a:p>
          <a:p>
            <a:pPr>
              <a:buSzPts val="1400"/>
            </a:pPr>
            <a:endParaRPr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r>
              <a:rPr lang="en-US" sz="15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Helps </a:t>
            </a:r>
            <a:r>
              <a:rPr lang="en-US" sz="15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beneficiaries to be independent &amp; self-reliant</a:t>
            </a:r>
            <a:endParaRPr sz="15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400"/>
            </a:pPr>
            <a:endParaRPr sz="15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Shape 227"/>
          <p:cNvSpPr txBox="1"/>
          <p:nvPr/>
        </p:nvSpPr>
        <p:spPr>
          <a:xfrm>
            <a:off x="4573288" y="866646"/>
            <a:ext cx="2278607" cy="337963"/>
          </a:xfrm>
          <a:prstGeom prst="rect">
            <a:avLst/>
          </a:prstGeom>
          <a:solidFill>
            <a:srgbClr val="F2F2F2">
              <a:alpha val="85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400"/>
            </a:pPr>
            <a:r>
              <a:rPr lang="en-US" sz="1050" dirty="0">
                <a:latin typeface="Century Gothic"/>
                <a:ea typeface="Century Gothic"/>
                <a:cs typeface="Century Gothic"/>
                <a:sym typeface="Century Gothic"/>
              </a:rPr>
              <a:t>Environment, sustainability, energy</a:t>
            </a:r>
            <a:endParaRPr sz="105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Shape 228"/>
          <p:cNvSpPr txBox="1"/>
          <p:nvPr/>
        </p:nvSpPr>
        <p:spPr>
          <a:xfrm>
            <a:off x="4573287" y="3530061"/>
            <a:ext cx="871789" cy="230833"/>
          </a:xfrm>
          <a:prstGeom prst="rect">
            <a:avLst/>
          </a:prstGeom>
          <a:solidFill>
            <a:srgbClr val="F2F2F2">
              <a:alpha val="85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400"/>
            </a:pPr>
            <a:r>
              <a:rPr lang="en-US" sz="1050">
                <a:latin typeface="Century Gothic"/>
                <a:ea typeface="Century Gothic"/>
                <a:cs typeface="Century Gothic"/>
                <a:sym typeface="Century Gothic"/>
              </a:rPr>
              <a:t>Healthcare</a:t>
            </a:r>
            <a:endParaRPr sz="10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Shape 229"/>
          <p:cNvSpPr txBox="1"/>
          <p:nvPr/>
        </p:nvSpPr>
        <p:spPr>
          <a:xfrm>
            <a:off x="4573287" y="2491836"/>
            <a:ext cx="806764" cy="230833"/>
          </a:xfrm>
          <a:prstGeom prst="rect">
            <a:avLst/>
          </a:prstGeom>
          <a:solidFill>
            <a:srgbClr val="F2F2F2">
              <a:alpha val="85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400"/>
            </a:pPr>
            <a:r>
              <a:rPr lang="en-US" sz="1050"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endParaRPr sz="10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Shape 230"/>
          <p:cNvSpPr txBox="1"/>
          <p:nvPr/>
        </p:nvSpPr>
        <p:spPr>
          <a:xfrm>
            <a:off x="4573288" y="1419978"/>
            <a:ext cx="1299809" cy="230833"/>
          </a:xfrm>
          <a:prstGeom prst="rect">
            <a:avLst/>
          </a:prstGeom>
          <a:solidFill>
            <a:srgbClr val="F2F2F2">
              <a:alpha val="85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400"/>
            </a:pPr>
            <a:r>
              <a:rPr lang="en-US" sz="1050">
                <a:latin typeface="Century Gothic"/>
                <a:ea typeface="Century Gothic"/>
                <a:cs typeface="Century Gothic"/>
                <a:sym typeface="Century Gothic"/>
              </a:rPr>
              <a:t>Economic Access</a:t>
            </a:r>
            <a:endParaRPr sz="10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Shape 231"/>
          <p:cNvSpPr txBox="1"/>
          <p:nvPr/>
        </p:nvSpPr>
        <p:spPr>
          <a:xfrm>
            <a:off x="4573287" y="3027468"/>
            <a:ext cx="794995" cy="230833"/>
          </a:xfrm>
          <a:prstGeom prst="rect">
            <a:avLst/>
          </a:prstGeom>
          <a:solidFill>
            <a:srgbClr val="F2F2F2">
              <a:alpha val="85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400"/>
            </a:pPr>
            <a:r>
              <a:rPr lang="en-US" sz="1050">
                <a:latin typeface="Century Gothic"/>
                <a:ea typeface="Century Gothic"/>
                <a:cs typeface="Century Gothic"/>
                <a:sym typeface="Century Gothic"/>
              </a:rPr>
              <a:t>Disabilities</a:t>
            </a:r>
            <a:endParaRPr sz="10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Shape 232"/>
          <p:cNvSpPr txBox="1"/>
          <p:nvPr/>
        </p:nvSpPr>
        <p:spPr>
          <a:xfrm>
            <a:off x="4573287" y="4027594"/>
            <a:ext cx="1451622" cy="230833"/>
          </a:xfrm>
          <a:prstGeom prst="rect">
            <a:avLst/>
          </a:prstGeom>
          <a:solidFill>
            <a:srgbClr val="F2F2F2">
              <a:alpha val="85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400"/>
            </a:pPr>
            <a:r>
              <a:rPr lang="en-US" sz="1050" dirty="0">
                <a:latin typeface="Century Gothic"/>
                <a:ea typeface="Century Gothic"/>
                <a:cs typeface="Century Gothic"/>
                <a:sym typeface="Century Gothic"/>
              </a:rPr>
              <a:t>Youth Development</a:t>
            </a:r>
            <a:endParaRPr sz="105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Shape 233"/>
          <p:cNvSpPr txBox="1"/>
          <p:nvPr/>
        </p:nvSpPr>
        <p:spPr>
          <a:xfrm>
            <a:off x="4573287" y="1938793"/>
            <a:ext cx="1389227" cy="230833"/>
          </a:xfrm>
          <a:prstGeom prst="rect">
            <a:avLst/>
          </a:prstGeom>
          <a:solidFill>
            <a:srgbClr val="F2F2F2">
              <a:alpha val="85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400"/>
            </a:pPr>
            <a:r>
              <a:rPr lang="en-US" sz="1050">
                <a:latin typeface="Century Gothic"/>
                <a:ea typeface="Century Gothic"/>
                <a:cs typeface="Century Gothic"/>
                <a:sym typeface="Century Gothic"/>
              </a:rPr>
              <a:t>Rural development</a:t>
            </a:r>
            <a:endParaRPr sz="10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Shape 234" descr="analytic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1313" y="1220998"/>
            <a:ext cx="473258" cy="473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35" descr="peak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6075" y="1784161"/>
            <a:ext cx="463748" cy="46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36" descr="teamwork (1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23069" y="3922817"/>
            <a:ext cx="449783" cy="44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37" descr="wheelchair (2)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8770" y="2915996"/>
            <a:ext cx="418430" cy="41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38" descr="presentation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38770" y="2382001"/>
            <a:ext cx="418430" cy="41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39" descr="eco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68287" y="762368"/>
            <a:ext cx="359490" cy="35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240" descr="car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38770" y="3446568"/>
            <a:ext cx="418430" cy="41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0468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Shape 1376"/>
          <p:cNvSpPr txBox="1">
            <a:spLocks noGrp="1"/>
          </p:cNvSpPr>
          <p:nvPr>
            <p:ph type="title"/>
          </p:nvPr>
        </p:nvSpPr>
        <p:spPr>
          <a:xfrm>
            <a:off x="137417" y="706913"/>
            <a:ext cx="6172200" cy="8572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" sz="2250" dirty="0">
                <a:solidFill>
                  <a:srgbClr val="000000"/>
                </a:solidFill>
                <a:latin typeface="Century Gothic"/>
                <a:ea typeface="Montserrat"/>
                <a:cs typeface="Century Gothic"/>
                <a:sym typeface="Montserrat"/>
              </a:rPr>
              <a:t>5 </a:t>
            </a:r>
            <a:r>
              <a:rPr lang="en-US" sz="2250" dirty="0">
                <a:solidFill>
                  <a:srgbClr val="000000"/>
                </a:solidFill>
                <a:latin typeface="Century Gothic"/>
                <a:ea typeface="Montserrat"/>
                <a:cs typeface="Century Gothic"/>
                <a:sym typeface="Montserrat"/>
              </a:rPr>
              <a:t>Common IDE </a:t>
            </a:r>
            <a:r>
              <a:rPr lang="en" sz="2250" dirty="0">
                <a:solidFill>
                  <a:srgbClr val="000000"/>
                </a:solidFill>
                <a:latin typeface="Century Gothic"/>
                <a:ea typeface="Montserrat"/>
                <a:cs typeface="Century Gothic"/>
                <a:sym typeface="Montserrat"/>
              </a:rPr>
              <a:t>Business Models </a:t>
            </a:r>
            <a:endParaRPr sz="2250" dirty="0">
              <a:solidFill>
                <a:srgbClr val="000000"/>
              </a:solidFill>
              <a:latin typeface="Century Gothic"/>
              <a:ea typeface="Montserrat"/>
              <a:cs typeface="Century Gothic"/>
              <a:sym typeface="Montserrat"/>
            </a:endParaRPr>
          </a:p>
          <a:p>
            <a:endParaRPr dirty="0">
              <a:latin typeface="Century Gothic"/>
              <a:cs typeface="Century Gothic"/>
            </a:endParaRPr>
          </a:p>
        </p:txBody>
      </p:sp>
      <p:sp>
        <p:nvSpPr>
          <p:cNvPr id="1377" name="Shape 1377"/>
          <p:cNvSpPr/>
          <p:nvPr/>
        </p:nvSpPr>
        <p:spPr>
          <a:xfrm>
            <a:off x="-12031" y="1118185"/>
            <a:ext cx="1424475" cy="641700"/>
          </a:xfrm>
          <a:prstGeom prst="rect">
            <a:avLst/>
          </a:prstGeom>
          <a:solidFill>
            <a:srgbClr val="D9323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" sz="1050" b="1">
                <a:latin typeface="Montserrat"/>
                <a:ea typeface="Montserrat"/>
                <a:cs typeface="Montserrat"/>
                <a:sym typeface="Montserrat"/>
              </a:rPr>
              <a:t>Cross Subsidisation</a:t>
            </a:r>
            <a:endParaRPr sz="105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8" name="Shape 1378"/>
          <p:cNvSpPr/>
          <p:nvPr/>
        </p:nvSpPr>
        <p:spPr>
          <a:xfrm>
            <a:off x="1412517" y="1119704"/>
            <a:ext cx="1410525" cy="641700"/>
          </a:xfrm>
          <a:prstGeom prst="rect">
            <a:avLst/>
          </a:prstGeom>
          <a:solidFill>
            <a:srgbClr val="0BB1D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" sz="1050" b="1">
                <a:latin typeface="Montserrat"/>
                <a:ea typeface="Montserrat"/>
                <a:cs typeface="Montserrat"/>
                <a:sym typeface="Montserrat"/>
              </a:rPr>
              <a:t>Buy and Give/One for One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9" name="Shape 1379"/>
          <p:cNvSpPr/>
          <p:nvPr/>
        </p:nvSpPr>
        <p:spPr>
          <a:xfrm>
            <a:off x="2820127" y="1121222"/>
            <a:ext cx="1383525" cy="641700"/>
          </a:xfrm>
          <a:prstGeom prst="rect">
            <a:avLst/>
          </a:prstGeom>
          <a:solidFill>
            <a:srgbClr val="67AD4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" sz="1050" b="1">
                <a:latin typeface="Montserrat"/>
                <a:ea typeface="Montserrat"/>
                <a:cs typeface="Montserrat"/>
                <a:sym typeface="Montserrat"/>
              </a:rPr>
              <a:t>Micro Franchising</a:t>
            </a:r>
            <a:endParaRPr sz="105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0" name="Shape 1380"/>
          <p:cNvSpPr/>
          <p:nvPr/>
        </p:nvSpPr>
        <p:spPr>
          <a:xfrm>
            <a:off x="4203758" y="1118184"/>
            <a:ext cx="1390500" cy="641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" sz="1050" b="1">
                <a:latin typeface="Montserrat"/>
                <a:ea typeface="Montserrat"/>
                <a:cs typeface="Montserrat"/>
                <a:sym typeface="Montserrat"/>
              </a:rPr>
              <a:t>Inclusive Business</a:t>
            </a:r>
            <a:endParaRPr sz="105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1" name="Shape 1381"/>
          <p:cNvSpPr/>
          <p:nvPr/>
        </p:nvSpPr>
        <p:spPr>
          <a:xfrm>
            <a:off x="5586922" y="1119704"/>
            <a:ext cx="1271025" cy="641700"/>
          </a:xfrm>
          <a:prstGeom prst="rect">
            <a:avLst/>
          </a:prstGeom>
          <a:solidFill>
            <a:srgbClr val="FFAC1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" sz="1050" b="1">
                <a:latin typeface="Montserrat"/>
                <a:ea typeface="Montserrat"/>
                <a:cs typeface="Montserrat"/>
                <a:sym typeface="Montserrat"/>
              </a:rPr>
              <a:t>Design for Extreme Affordability</a:t>
            </a:r>
            <a:endParaRPr sz="105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2" name="Shape 1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26" y="1819412"/>
            <a:ext cx="1198174" cy="104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Shape 13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6836" y="1845051"/>
            <a:ext cx="1126607" cy="101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Shape 1384"/>
          <p:cNvPicPr preferRelativeResize="0"/>
          <p:nvPr/>
        </p:nvPicPr>
        <p:blipFill rotWithShape="1">
          <a:blip r:embed="rId5">
            <a:alphaModFix/>
          </a:blip>
          <a:srcRect t="7840" b="-7840"/>
          <a:stretch/>
        </p:blipFill>
        <p:spPr>
          <a:xfrm>
            <a:off x="2933550" y="1820437"/>
            <a:ext cx="1126612" cy="112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Shape 13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3825" y="1825068"/>
            <a:ext cx="1198181" cy="119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Shape 1386"/>
          <p:cNvPicPr preferRelativeResize="0"/>
          <p:nvPr/>
        </p:nvPicPr>
        <p:blipFill rotWithShape="1">
          <a:blip r:embed="rId7">
            <a:alphaModFix/>
          </a:blip>
          <a:srcRect r="15633"/>
          <a:stretch/>
        </p:blipFill>
        <p:spPr>
          <a:xfrm>
            <a:off x="5606307" y="2204784"/>
            <a:ext cx="1195364" cy="381254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Shape 1387"/>
          <p:cNvSpPr/>
          <p:nvPr/>
        </p:nvSpPr>
        <p:spPr>
          <a:xfrm>
            <a:off x="0" y="3128588"/>
            <a:ext cx="1424475" cy="1294425"/>
          </a:xfrm>
          <a:prstGeom prst="rect">
            <a:avLst/>
          </a:prstGeom>
          <a:solidFill>
            <a:srgbClr val="D9323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" sz="1050" b="1" dirty="0">
                <a:latin typeface="Montserrat"/>
                <a:ea typeface="Montserrat"/>
                <a:cs typeface="Montserrat"/>
                <a:sym typeface="Montserrat"/>
              </a:rPr>
              <a:t>Charging higher prices to one group </a:t>
            </a:r>
            <a:r>
              <a:rPr lang="en" sz="1050" dirty="0">
                <a:latin typeface="Montserrat"/>
                <a:ea typeface="Montserrat"/>
                <a:cs typeface="Montserrat"/>
                <a:sym typeface="Montserrat"/>
              </a:rPr>
              <a:t>of consumers in order to </a:t>
            </a:r>
            <a:r>
              <a:rPr lang="en" sz="1050" b="1" dirty="0">
                <a:latin typeface="Montserrat"/>
                <a:ea typeface="Montserrat"/>
                <a:cs typeface="Montserrat"/>
                <a:sym typeface="Montserrat"/>
              </a:rPr>
              <a:t>subsidize lower prices for another group (beneficiaries)</a:t>
            </a:r>
            <a:endParaRPr sz="105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8" name="Shape 1388"/>
          <p:cNvSpPr/>
          <p:nvPr/>
        </p:nvSpPr>
        <p:spPr>
          <a:xfrm>
            <a:off x="1424550" y="3128569"/>
            <a:ext cx="1410525" cy="1294425"/>
          </a:xfrm>
          <a:prstGeom prst="rect">
            <a:avLst/>
          </a:prstGeom>
          <a:solidFill>
            <a:srgbClr val="0BB1D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" sz="1050" dirty="0">
                <a:latin typeface="Montserrat"/>
                <a:ea typeface="Montserrat"/>
                <a:cs typeface="Montserrat"/>
                <a:sym typeface="Montserrat"/>
              </a:rPr>
              <a:t>For </a:t>
            </a:r>
            <a:r>
              <a:rPr lang="en" sz="1050" b="1" dirty="0">
                <a:latin typeface="Montserrat"/>
                <a:ea typeface="Montserrat"/>
                <a:cs typeface="Montserrat"/>
                <a:sym typeface="Montserrat"/>
              </a:rPr>
              <a:t>each product a consumer buys</a:t>
            </a:r>
            <a:r>
              <a:rPr lang="en" sz="1050" dirty="0">
                <a:latin typeface="Montserrat"/>
                <a:ea typeface="Montserrat"/>
                <a:cs typeface="Montserrat"/>
                <a:sym typeface="Montserrat"/>
              </a:rPr>
              <a:t>, a </a:t>
            </a:r>
            <a:r>
              <a:rPr lang="en" sz="1050" b="1" dirty="0">
                <a:latin typeface="Montserrat"/>
                <a:ea typeface="Montserrat"/>
                <a:cs typeface="Montserrat"/>
                <a:sym typeface="Montserrat"/>
              </a:rPr>
              <a:t>second identical product is donated </a:t>
            </a:r>
            <a:r>
              <a:rPr lang="en" sz="1050" dirty="0">
                <a:latin typeface="Montserrat"/>
                <a:ea typeface="Montserrat"/>
                <a:cs typeface="Montserrat"/>
                <a:sym typeface="Montserrat"/>
              </a:rPr>
              <a:t>to a charitable cause</a:t>
            </a: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SzPts val="1400"/>
            </a:pPr>
            <a:endParaRPr sz="105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9" name="Shape 1389"/>
          <p:cNvSpPr/>
          <p:nvPr/>
        </p:nvSpPr>
        <p:spPr>
          <a:xfrm>
            <a:off x="2835488" y="3128569"/>
            <a:ext cx="1383525" cy="1294425"/>
          </a:xfrm>
          <a:prstGeom prst="rect">
            <a:avLst/>
          </a:prstGeom>
          <a:solidFill>
            <a:srgbClr val="67AD4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" sz="1050" dirty="0">
                <a:latin typeface="Montserrat"/>
                <a:ea typeface="Montserrat"/>
                <a:cs typeface="Montserrat"/>
                <a:sym typeface="Montserrat"/>
              </a:rPr>
              <a:t>Leverages </a:t>
            </a:r>
            <a:r>
              <a:rPr lang="en" sz="1050" b="1" dirty="0">
                <a:latin typeface="Montserrat"/>
                <a:ea typeface="Montserrat"/>
                <a:cs typeface="Montserrat"/>
                <a:sym typeface="Montserrat"/>
              </a:rPr>
              <a:t>the basic concepts of traditional franchising</a:t>
            </a:r>
            <a:r>
              <a:rPr lang="en" sz="1050" dirty="0">
                <a:latin typeface="Montserrat"/>
                <a:ea typeface="Montserrat"/>
                <a:cs typeface="Montserrat"/>
                <a:sym typeface="Montserrat"/>
              </a:rPr>
              <a:t> in the developing world</a:t>
            </a:r>
            <a:endParaRPr sz="105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0" name="Shape 1390"/>
          <p:cNvSpPr/>
          <p:nvPr/>
        </p:nvSpPr>
        <p:spPr>
          <a:xfrm>
            <a:off x="4222669" y="3128625"/>
            <a:ext cx="1383525" cy="129442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" sz="1050" b="1" dirty="0">
                <a:latin typeface="Montserrat"/>
                <a:ea typeface="Montserrat"/>
                <a:cs typeface="Montserrat"/>
                <a:sym typeface="Montserrat"/>
              </a:rPr>
              <a:t> Including </a:t>
            </a:r>
            <a:r>
              <a:rPr lang="en" sz="1050" dirty="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1050" dirty="0">
                <a:latin typeface="Montserrat"/>
                <a:ea typeface="Montserrat"/>
                <a:cs typeface="Montserrat"/>
                <a:sym typeface="Montserrat"/>
              </a:rPr>
              <a:t>beneficiary</a:t>
            </a:r>
            <a:r>
              <a:rPr lang="en" sz="105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50" b="1" dirty="0">
                <a:latin typeface="Montserrat"/>
                <a:ea typeface="Montserrat"/>
                <a:cs typeface="Montserrat"/>
                <a:sym typeface="Montserrat"/>
              </a:rPr>
              <a:t>in the business </a:t>
            </a:r>
            <a:r>
              <a:rPr lang="en" sz="1050" dirty="0">
                <a:latin typeface="Montserrat"/>
                <a:ea typeface="Montserrat"/>
                <a:cs typeface="Montserrat"/>
                <a:sym typeface="Montserrat"/>
              </a:rPr>
              <a:t>process that benefits the low-income communities</a:t>
            </a:r>
            <a:endParaRPr sz="105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1" name="Shape 1391"/>
          <p:cNvSpPr/>
          <p:nvPr/>
        </p:nvSpPr>
        <p:spPr>
          <a:xfrm>
            <a:off x="5586919" y="3128567"/>
            <a:ext cx="1271025" cy="1294425"/>
          </a:xfrm>
          <a:prstGeom prst="rect">
            <a:avLst/>
          </a:prstGeom>
          <a:solidFill>
            <a:srgbClr val="FFAC1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" sz="1050" b="1" dirty="0">
                <a:latin typeface="Montserrat"/>
                <a:ea typeface="Montserrat"/>
                <a:cs typeface="Montserrat"/>
                <a:sym typeface="Montserrat"/>
              </a:rPr>
              <a:t>Design comprehensive solutions </a:t>
            </a:r>
            <a:r>
              <a:rPr lang="en" sz="1050" dirty="0">
                <a:latin typeface="Montserrat"/>
                <a:ea typeface="Montserrat"/>
                <a:cs typeface="Montserrat"/>
                <a:sym typeface="Montserrat"/>
              </a:rPr>
              <a:t>to challenges faced by the world’s poor</a:t>
            </a:r>
            <a:endParaRPr sz="105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8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Shape 964" descr="28699147462_0b06847d97_h.jpg"/>
          <p:cNvPicPr preferRelativeResize="0"/>
          <p:nvPr/>
        </p:nvPicPr>
        <p:blipFill rotWithShape="1">
          <a:blip r:embed="rId3">
            <a:alphaModFix/>
          </a:blip>
          <a:srcRect l="17473" r="23193"/>
          <a:stretch/>
        </p:blipFill>
        <p:spPr>
          <a:xfrm>
            <a:off x="0" y="0"/>
            <a:ext cx="6871725" cy="503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Shape 965" descr="MaGIC-SE-Logo-Transparent-2.png"/>
          <p:cNvPicPr preferRelativeResize="0"/>
          <p:nvPr/>
        </p:nvPicPr>
        <p:blipFill rotWithShape="1">
          <a:blip r:embed="rId4">
            <a:alphaModFix/>
          </a:blip>
          <a:srcRect b="32519"/>
          <a:stretch/>
        </p:blipFill>
        <p:spPr>
          <a:xfrm>
            <a:off x="5092700" y="132561"/>
            <a:ext cx="1561950" cy="2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Shape 966"/>
          <p:cNvSpPr/>
          <p:nvPr/>
        </p:nvSpPr>
        <p:spPr>
          <a:xfrm>
            <a:off x="2277700" y="940829"/>
            <a:ext cx="2356875" cy="2356875"/>
          </a:xfrm>
          <a:prstGeom prst="ellipse">
            <a:avLst/>
          </a:prstGeom>
          <a:solidFill>
            <a:schemeClr val="dk1">
              <a:alpha val="6784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" sz="4950" b="1">
                <a:solidFill>
                  <a:schemeClr val="lt1"/>
                </a:solidFill>
              </a:rPr>
              <a:t>IDEA</a:t>
            </a:r>
            <a:endParaRPr sz="4950" b="1">
              <a:solidFill>
                <a:schemeClr val="lt1"/>
              </a:solidFill>
            </a:endParaRPr>
          </a:p>
          <a:p>
            <a:pPr algn="ctr"/>
            <a:r>
              <a:rPr lang="en" sz="1350" b="1">
                <a:solidFill>
                  <a:schemeClr val="lt1"/>
                </a:solidFill>
              </a:rPr>
              <a:t>Impact-Driven Enterprise Accreditation</a:t>
            </a:r>
            <a:endParaRPr sz="1350" b="1">
              <a:solidFill>
                <a:schemeClr val="lt1"/>
              </a:solidFill>
            </a:endParaRPr>
          </a:p>
        </p:txBody>
      </p:sp>
      <p:sp>
        <p:nvSpPr>
          <p:cNvPr id="967" name="Shape 967"/>
          <p:cNvSpPr/>
          <p:nvPr/>
        </p:nvSpPr>
        <p:spPr>
          <a:xfrm>
            <a:off x="638175" y="3548063"/>
            <a:ext cx="5626125" cy="646650"/>
          </a:xfrm>
          <a:prstGeom prst="rect">
            <a:avLst/>
          </a:prstGeom>
          <a:solidFill>
            <a:srgbClr val="000000">
              <a:alpha val="698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" sz="1350" b="1">
                <a:solidFill>
                  <a:srgbClr val="FFFFFF"/>
                </a:solidFill>
              </a:rPr>
              <a:t>REALISING AN INCLUSIVE ECONOMY THROUGH ADVANCING </a:t>
            </a:r>
            <a:endParaRPr sz="1050"/>
          </a:p>
          <a:p>
            <a:pPr algn="ctr"/>
            <a:r>
              <a:rPr lang="en" sz="1350" b="1">
                <a:solidFill>
                  <a:srgbClr val="FFFFFF"/>
                </a:solidFill>
              </a:rPr>
              <a:t>THE DEVELOPMENT OF THE IMPACT DRIVEN ENTERPRISE SECTOR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xmlns="" val="30165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910</Words>
  <Application>Microsoft Office PowerPoint</Application>
  <PresentationFormat>Custom</PresentationFormat>
  <Paragraphs>142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Play</vt:lpstr>
      <vt:lpstr>Century Gothic</vt:lpstr>
      <vt:lpstr>Calibri</vt:lpstr>
      <vt:lpstr>Montserrat</vt:lpstr>
      <vt:lpstr>Quattrocento Sans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5 Common IDE Business Models  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Dellas13</dc:creator>
  <cp:lastModifiedBy>Dellas13</cp:lastModifiedBy>
  <cp:revision>41</cp:revision>
  <dcterms:modified xsi:type="dcterms:W3CDTF">2018-10-22T03:11:58Z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2509090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